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theme/theme4.xml" ContentType="application/vnd.openxmlformats-officedocument.theme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tags/tag41.xml" ContentType="application/vnd.openxmlformats-officedocument.presentationml.tags+xml"/>
  <Override PartName="/ppt/tags/tag32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715" r:id="rId2"/>
    <p:sldMasterId id="2147483744" r:id="rId3"/>
  </p:sldMasterIdLst>
  <p:notesMasterIdLst>
    <p:notesMasterId r:id="rId9"/>
  </p:notesMasterIdLst>
  <p:sldIdLst>
    <p:sldId id="256" r:id="rId4"/>
    <p:sldId id="2147483629" r:id="rId5"/>
    <p:sldId id="2147483634" r:id="rId6"/>
    <p:sldId id="2147483633" r:id="rId7"/>
    <p:sldId id="214748363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0C5405-0100-3ABD-74F4-CE52BF6C7DC3}" name="DSO Entity" initials="MA" userId="DSO Entity" providerId="None"/>
  <p188:author id="{C4BADB6D-A4A4-9AB3-06BC-052CCCE3D258}" name="Mehtap Alper" initials="MA" userId="S::mehtap.alper@eudsoentity.eu::189ac307-2467-4621-abce-08984f5bbb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3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A6043-D9B7-47DE-A69E-6BC3CBD1A785}" v="32" dt="2026-09-30T12:39:45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3447" autoAdjust="0"/>
  </p:normalViewPr>
  <p:slideViewPr>
    <p:cSldViewPr snapToGrid="0">
      <p:cViewPr varScale="1">
        <p:scale>
          <a:sx n="99" d="100"/>
          <a:sy n="99" d="100"/>
        </p:scale>
        <p:origin x="120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88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19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op, Torsten" userId="1c0a0e51-debe-4110-b6b9-3576bf895ca3" providerId="ADAL" clId="{36B7A8B0-28AB-4E41-8747-3EAB22483BD6}"/>
    <pc:docChg chg="undo custSel addSld delSld modSld delMainMaster">
      <pc:chgData name="Knop, Torsten" userId="1c0a0e51-debe-4110-b6b9-3576bf895ca3" providerId="ADAL" clId="{36B7A8B0-28AB-4E41-8747-3EAB22483BD6}" dt="2026-09-30T12:50:10.191" v="144" actId="20577"/>
      <pc:docMkLst>
        <pc:docMk/>
      </pc:docMkLst>
      <pc:sldChg chg="modSp mod">
        <pc:chgData name="Knop, Torsten" userId="1c0a0e51-debe-4110-b6b9-3576bf895ca3" providerId="ADAL" clId="{36B7A8B0-28AB-4E41-8747-3EAB22483BD6}" dt="2026-09-30T12:50:10.191" v="144" actId="20577"/>
        <pc:sldMkLst>
          <pc:docMk/>
          <pc:sldMk cId="1082377255" sldId="256"/>
        </pc:sldMkLst>
        <pc:spChg chg="mod">
          <ac:chgData name="Knop, Torsten" userId="1c0a0e51-debe-4110-b6b9-3576bf895ca3" providerId="ADAL" clId="{36B7A8B0-28AB-4E41-8747-3EAB22483BD6}" dt="2026-09-30T12:50:10.191" v="144" actId="20577"/>
          <ac:spMkLst>
            <pc:docMk/>
            <pc:sldMk cId="1082377255" sldId="256"/>
            <ac:spMk id="11" creationId="{8D037220-616C-5452-7CB4-A0A5E1CA5A7A}"/>
          </ac:spMkLst>
        </pc:spChg>
      </pc:sldChg>
      <pc:sldChg chg="del">
        <pc:chgData name="Knop, Torsten" userId="1c0a0e51-debe-4110-b6b9-3576bf895ca3" providerId="ADAL" clId="{36B7A8B0-28AB-4E41-8747-3EAB22483BD6}" dt="2026-09-30T11:02:40.619" v="2" actId="47"/>
        <pc:sldMkLst>
          <pc:docMk/>
          <pc:sldMk cId="643953428" sldId="5192"/>
        </pc:sldMkLst>
      </pc:sldChg>
      <pc:sldChg chg="delSp del">
        <pc:chgData name="Knop, Torsten" userId="1c0a0e51-debe-4110-b6b9-3576bf895ca3" providerId="ADAL" clId="{36B7A8B0-28AB-4E41-8747-3EAB22483BD6}" dt="2026-09-30T12:33:23.248" v="55" actId="47"/>
        <pc:sldMkLst>
          <pc:docMk/>
          <pc:sldMk cId="4283829288" sldId="2147377693"/>
        </pc:sldMkLst>
        <pc:spChg chg="del">
          <ac:chgData name="Knop, Torsten" userId="1c0a0e51-debe-4110-b6b9-3576bf895ca3" providerId="ADAL" clId="{36B7A8B0-28AB-4E41-8747-3EAB22483BD6}" dt="2026-09-30T12:33:14.609" v="40" actId="21"/>
          <ac:spMkLst>
            <pc:docMk/>
            <pc:sldMk cId="4283829288" sldId="2147377693"/>
            <ac:spMk id="3" creationId="{B2302C95-8A29-394E-553D-04E075F90341}"/>
          </ac:spMkLst>
        </pc:spChg>
        <pc:spChg chg="del">
          <ac:chgData name="Knop, Torsten" userId="1c0a0e51-debe-4110-b6b9-3576bf895ca3" providerId="ADAL" clId="{36B7A8B0-28AB-4E41-8747-3EAB22483BD6}" dt="2026-09-30T12:33:14.609" v="40" actId="21"/>
          <ac:spMkLst>
            <pc:docMk/>
            <pc:sldMk cId="4283829288" sldId="2147377693"/>
            <ac:spMk id="20" creationId="{8C723F7E-FA23-6408-28B2-4DD8CD9DD9E4}"/>
          </ac:spMkLst>
        </pc:spChg>
        <pc:spChg chg="del">
          <ac:chgData name="Knop, Torsten" userId="1c0a0e51-debe-4110-b6b9-3576bf895ca3" providerId="ADAL" clId="{36B7A8B0-28AB-4E41-8747-3EAB22483BD6}" dt="2026-09-30T12:33:14.609" v="40" actId="21"/>
          <ac:spMkLst>
            <pc:docMk/>
            <pc:sldMk cId="4283829288" sldId="2147377693"/>
            <ac:spMk id="22" creationId="{565850B0-8650-FE22-1982-013FCBC1671E}"/>
          </ac:spMkLst>
        </pc:spChg>
        <pc:grpChg chg="del">
          <ac:chgData name="Knop, Torsten" userId="1c0a0e51-debe-4110-b6b9-3576bf895ca3" providerId="ADAL" clId="{36B7A8B0-28AB-4E41-8747-3EAB22483BD6}" dt="2026-09-30T12:33:14.609" v="40" actId="21"/>
          <ac:grpSpMkLst>
            <pc:docMk/>
            <pc:sldMk cId="4283829288" sldId="2147377693"/>
            <ac:grpSpMk id="4" creationId="{4AEC8EBB-B2C9-A4B4-B363-8C2C9A4179F8}"/>
          </ac:grpSpMkLst>
        </pc:grpChg>
        <pc:picChg chg="del">
          <ac:chgData name="Knop, Torsten" userId="1c0a0e51-debe-4110-b6b9-3576bf895ca3" providerId="ADAL" clId="{36B7A8B0-28AB-4E41-8747-3EAB22483BD6}" dt="2026-09-30T12:33:14.609" v="40" actId="21"/>
          <ac:picMkLst>
            <pc:docMk/>
            <pc:sldMk cId="4283829288" sldId="2147377693"/>
            <ac:picMk id="17" creationId="{8604A1BA-5D7B-9FFB-CDF0-853BAA83C407}"/>
          </ac:picMkLst>
        </pc:picChg>
        <pc:picChg chg="del">
          <ac:chgData name="Knop, Torsten" userId="1c0a0e51-debe-4110-b6b9-3576bf895ca3" providerId="ADAL" clId="{36B7A8B0-28AB-4E41-8747-3EAB22483BD6}" dt="2026-09-30T12:33:14.609" v="40" actId="21"/>
          <ac:picMkLst>
            <pc:docMk/>
            <pc:sldMk cId="4283829288" sldId="2147377693"/>
            <ac:picMk id="18" creationId="{E5D2A023-6E03-248D-87A9-5BA7AF4DB2C6}"/>
          </ac:picMkLst>
        </pc:picChg>
        <pc:picChg chg="del">
          <ac:chgData name="Knop, Torsten" userId="1c0a0e51-debe-4110-b6b9-3576bf895ca3" providerId="ADAL" clId="{36B7A8B0-28AB-4E41-8747-3EAB22483BD6}" dt="2026-09-30T12:33:14.609" v="40" actId="21"/>
          <ac:picMkLst>
            <pc:docMk/>
            <pc:sldMk cId="4283829288" sldId="2147377693"/>
            <ac:picMk id="21" creationId="{9734529E-AADC-B61F-9EF9-CE18B3B5684B}"/>
          </ac:picMkLst>
        </pc:picChg>
      </pc:sldChg>
      <pc:sldChg chg="del">
        <pc:chgData name="Knop, Torsten" userId="1c0a0e51-debe-4110-b6b9-3576bf895ca3" providerId="ADAL" clId="{36B7A8B0-28AB-4E41-8747-3EAB22483BD6}" dt="2026-09-30T11:02:32.479" v="1" actId="47"/>
        <pc:sldMkLst>
          <pc:docMk/>
          <pc:sldMk cId="314333751" sldId="2147482510"/>
        </pc:sldMkLst>
      </pc:sldChg>
      <pc:sldChg chg="del">
        <pc:chgData name="Knop, Torsten" userId="1c0a0e51-debe-4110-b6b9-3576bf895ca3" providerId="ADAL" clId="{36B7A8B0-28AB-4E41-8747-3EAB22483BD6}" dt="2026-09-30T11:02:19.344" v="0" actId="47"/>
        <pc:sldMkLst>
          <pc:docMk/>
          <pc:sldMk cId="422548266" sldId="2147483330"/>
        </pc:sldMkLst>
      </pc:sldChg>
      <pc:sldChg chg="addSp delSp modSp del mod">
        <pc:chgData name="Knop, Torsten" userId="1c0a0e51-debe-4110-b6b9-3576bf895ca3" providerId="ADAL" clId="{36B7A8B0-28AB-4E41-8747-3EAB22483BD6}" dt="2026-09-30T11:04:50.543" v="21" actId="47"/>
        <pc:sldMkLst>
          <pc:docMk/>
          <pc:sldMk cId="4044723216" sldId="2147483618"/>
        </pc:sldMkLst>
        <pc:spChg chg="del">
          <ac:chgData name="Knop, Torsten" userId="1c0a0e51-debe-4110-b6b9-3576bf895ca3" providerId="ADAL" clId="{36B7A8B0-28AB-4E41-8747-3EAB22483BD6}" dt="2026-09-30T11:04:36.982" v="18" actId="21"/>
          <ac:spMkLst>
            <pc:docMk/>
            <pc:sldMk cId="4044723216" sldId="2147483618"/>
            <ac:spMk id="3" creationId="{6A0871A3-AC7D-9CF0-85D6-001261CAFDD4}"/>
          </ac:spMkLst>
        </pc:spChg>
        <pc:spChg chg="add del mod">
          <ac:chgData name="Knop, Torsten" userId="1c0a0e51-debe-4110-b6b9-3576bf895ca3" providerId="ADAL" clId="{36B7A8B0-28AB-4E41-8747-3EAB22483BD6}" dt="2026-09-30T11:04:33.145" v="17" actId="478"/>
          <ac:spMkLst>
            <pc:docMk/>
            <pc:sldMk cId="4044723216" sldId="2147483618"/>
            <ac:spMk id="4" creationId="{631FB96C-C612-A49A-5E60-8C2E27DD9FAC}"/>
          </ac:spMkLst>
        </pc:spChg>
        <pc:spChg chg="del">
          <ac:chgData name="Knop, Torsten" userId="1c0a0e51-debe-4110-b6b9-3576bf895ca3" providerId="ADAL" clId="{36B7A8B0-28AB-4E41-8747-3EAB22483BD6}" dt="2026-09-30T11:04:30.579" v="16" actId="478"/>
          <ac:spMkLst>
            <pc:docMk/>
            <pc:sldMk cId="4044723216" sldId="2147483618"/>
            <ac:spMk id="5" creationId="{0ED7EE9D-3798-DFEE-E0AE-AE342D871CB4}"/>
          </ac:spMkLst>
        </pc:spChg>
        <pc:spChg chg="del">
          <ac:chgData name="Knop, Torsten" userId="1c0a0e51-debe-4110-b6b9-3576bf895ca3" providerId="ADAL" clId="{36B7A8B0-28AB-4E41-8747-3EAB22483BD6}" dt="2026-09-30T11:04:36.982" v="18" actId="21"/>
          <ac:spMkLst>
            <pc:docMk/>
            <pc:sldMk cId="4044723216" sldId="2147483618"/>
            <ac:spMk id="9" creationId="{7EF0E415-0082-F829-6F16-B317844D083E}"/>
          </ac:spMkLst>
        </pc:spChg>
        <pc:spChg chg="del">
          <ac:chgData name="Knop, Torsten" userId="1c0a0e51-debe-4110-b6b9-3576bf895ca3" providerId="ADAL" clId="{36B7A8B0-28AB-4E41-8747-3EAB22483BD6}" dt="2026-09-30T11:04:36.982" v="18" actId="21"/>
          <ac:spMkLst>
            <pc:docMk/>
            <pc:sldMk cId="4044723216" sldId="2147483618"/>
            <ac:spMk id="10" creationId="{0E0C8AB1-6B79-034C-6862-1247B7CFF765}"/>
          </ac:spMkLst>
        </pc:spChg>
        <pc:graphicFrameChg chg="del">
          <ac:chgData name="Knop, Torsten" userId="1c0a0e51-debe-4110-b6b9-3576bf895ca3" providerId="ADAL" clId="{36B7A8B0-28AB-4E41-8747-3EAB22483BD6}" dt="2026-09-30T11:04:36.982" v="18" actId="21"/>
          <ac:graphicFrameMkLst>
            <pc:docMk/>
            <pc:sldMk cId="4044723216" sldId="2147483618"/>
            <ac:graphicFrameMk id="8" creationId="{47322628-0C9E-CB0E-FD03-5DECD1A2285D}"/>
          </ac:graphicFrameMkLst>
        </pc:graphicFrameChg>
      </pc:sldChg>
      <pc:sldChg chg="addSp delSp modSp del mod">
        <pc:chgData name="Knop, Torsten" userId="1c0a0e51-debe-4110-b6b9-3576bf895ca3" providerId="ADAL" clId="{36B7A8B0-28AB-4E41-8747-3EAB22483BD6}" dt="2026-09-30T12:39:03.498" v="91" actId="47"/>
        <pc:sldMkLst>
          <pc:docMk/>
          <pc:sldMk cId="2845589042" sldId="2147483620"/>
        </pc:sldMkLst>
        <pc:spChg chg="add del mod">
          <ac:chgData name="Knop, Torsten" userId="1c0a0e51-debe-4110-b6b9-3576bf895ca3" providerId="ADAL" clId="{36B7A8B0-28AB-4E41-8747-3EAB22483BD6}" dt="2026-09-30T12:38:38.363" v="87" actId="21"/>
          <ac:spMkLst>
            <pc:docMk/>
            <pc:sldMk cId="2845589042" sldId="2147483620"/>
            <ac:spMk id="4" creationId="{FC291782-48D0-3AF0-DF47-6E485BCBCBEA}"/>
          </ac:spMkLst>
        </pc:spChg>
        <pc:spChg chg="del mod">
          <ac:chgData name="Knop, Torsten" userId="1c0a0e51-debe-4110-b6b9-3576bf895ca3" providerId="ADAL" clId="{36B7A8B0-28AB-4E41-8747-3EAB22483BD6}" dt="2026-09-30T12:32:25.167" v="31" actId="478"/>
          <ac:spMkLst>
            <pc:docMk/>
            <pc:sldMk cId="2845589042" sldId="2147483620"/>
            <ac:spMk id="5" creationId="{7C01D11B-EC36-C671-0AA1-9E984566F574}"/>
          </ac:spMkLst>
        </pc:spChg>
        <pc:spChg chg="add del mod">
          <ac:chgData name="Knop, Torsten" userId="1c0a0e51-debe-4110-b6b9-3576bf895ca3" providerId="ADAL" clId="{36B7A8B0-28AB-4E41-8747-3EAB22483BD6}" dt="2026-09-30T12:38:12.905" v="79" actId="21"/>
          <ac:spMkLst>
            <pc:docMk/>
            <pc:sldMk cId="2845589042" sldId="2147483620"/>
            <ac:spMk id="7" creationId="{58E1AAC7-52FE-6A22-E5AA-37D0DC4D851B}"/>
          </ac:spMkLst>
        </pc:spChg>
        <pc:spChg chg="add del mod">
          <ac:chgData name="Knop, Torsten" userId="1c0a0e51-debe-4110-b6b9-3576bf895ca3" providerId="ADAL" clId="{36B7A8B0-28AB-4E41-8747-3EAB22483BD6}" dt="2026-09-30T12:32:21.764" v="30" actId="478"/>
          <ac:spMkLst>
            <pc:docMk/>
            <pc:sldMk cId="2845589042" sldId="2147483620"/>
            <ac:spMk id="9" creationId="{BBF410FB-3CC8-CD19-1830-E52AB433205A}"/>
          </ac:spMkLst>
        </pc:spChg>
        <pc:spChg chg="add del mod">
          <ac:chgData name="Knop, Torsten" userId="1c0a0e51-debe-4110-b6b9-3576bf895ca3" providerId="ADAL" clId="{36B7A8B0-28AB-4E41-8747-3EAB22483BD6}" dt="2026-09-30T12:32:31.463" v="32" actId="478"/>
          <ac:spMkLst>
            <pc:docMk/>
            <pc:sldMk cId="2845589042" sldId="2147483620"/>
            <ac:spMk id="11" creationId="{F1D7E7F4-0960-AB0E-640A-8D8A5400217C}"/>
          </ac:spMkLst>
        </pc:spChg>
        <pc:spChg chg="add mod">
          <ac:chgData name="Knop, Torsten" userId="1c0a0e51-debe-4110-b6b9-3576bf895ca3" providerId="ADAL" clId="{36B7A8B0-28AB-4E41-8747-3EAB22483BD6}" dt="2026-09-30T12:38:38.363" v="87" actId="21"/>
          <ac:spMkLst>
            <pc:docMk/>
            <pc:sldMk cId="2845589042" sldId="2147483620"/>
            <ac:spMk id="13" creationId="{53BB0BBD-FC78-8F61-9FBB-BCA0C59B5952}"/>
          </ac:spMkLst>
        </pc:spChg>
        <pc:picChg chg="del">
          <ac:chgData name="Knop, Torsten" userId="1c0a0e51-debe-4110-b6b9-3576bf895ca3" providerId="ADAL" clId="{36B7A8B0-28AB-4E41-8747-3EAB22483BD6}" dt="2026-09-30T12:38:38.363" v="87" actId="21"/>
          <ac:picMkLst>
            <pc:docMk/>
            <pc:sldMk cId="2845589042" sldId="2147483620"/>
            <ac:picMk id="6" creationId="{6D4E9470-C6A4-5E79-9730-DC350FF4A395}"/>
          </ac:picMkLst>
        </pc:picChg>
      </pc:sldChg>
      <pc:sldChg chg="delSp modSp del mod">
        <pc:chgData name="Knop, Torsten" userId="1c0a0e51-debe-4110-b6b9-3576bf895ca3" providerId="ADAL" clId="{36B7A8B0-28AB-4E41-8747-3EAB22483BD6}" dt="2026-09-30T12:42:31.945" v="131" actId="47"/>
        <pc:sldMkLst>
          <pc:docMk/>
          <pc:sldMk cId="2476334315" sldId="2147483628"/>
        </pc:sldMkLst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2" creationId="{F036F216-E252-ACA4-77CC-690DA9880653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3" creationId="{32414FE0-C4B0-11E3-4978-041C0D0AF0A6}"/>
          </ac:spMkLst>
        </pc:spChg>
        <pc:spChg chg="del mod">
          <ac:chgData name="Knop, Torsten" userId="1c0a0e51-debe-4110-b6b9-3576bf895ca3" providerId="ADAL" clId="{36B7A8B0-28AB-4E41-8747-3EAB22483BD6}" dt="2026-09-30T12:41:22.934" v="115" actId="21"/>
          <ac:spMkLst>
            <pc:docMk/>
            <pc:sldMk cId="2476334315" sldId="2147483628"/>
            <ac:spMk id="5" creationId="{2E11C290-E40B-D601-2049-1B4CDA13CF5F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6" creationId="{4261DACE-5181-F43D-3179-9D998660035F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9" creationId="{3AEE3FED-4407-2E55-83B4-9FDE450394EE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10" creationId="{0DF8D33A-468D-3C43-CB24-A7609E526417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11" creationId="{C626A79C-F825-529A-5C1F-AD0B2E58F901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12" creationId="{00E6A139-A488-BFE7-D2D0-D9FC0CC696FE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13" creationId="{6A024C3D-2115-9E39-6E11-B56B4627E019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16" creationId="{0E36AAE5-0934-92A0-F98C-7668AF58C5CF}"/>
          </ac:spMkLst>
        </pc:spChg>
        <pc:spChg chg="del">
          <ac:chgData name="Knop, Torsten" userId="1c0a0e51-debe-4110-b6b9-3576bf895ca3" providerId="ADAL" clId="{36B7A8B0-28AB-4E41-8747-3EAB22483BD6}" dt="2026-09-30T12:41:45.619" v="121" actId="21"/>
          <ac:spMkLst>
            <pc:docMk/>
            <pc:sldMk cId="2476334315" sldId="2147483628"/>
            <ac:spMk id="29" creationId="{46DC8D82-9F88-C1CA-4CCF-27496A45FDC9}"/>
          </ac:spMkLst>
        </pc:spChg>
      </pc:sldChg>
      <pc:sldChg chg="addSp delSp modSp add del mod">
        <pc:chgData name="Knop, Torsten" userId="1c0a0e51-debe-4110-b6b9-3576bf895ca3" providerId="ADAL" clId="{36B7A8B0-28AB-4E41-8747-3EAB22483BD6}" dt="2026-09-30T12:49:44.561" v="140" actId="313"/>
        <pc:sldMkLst>
          <pc:docMk/>
          <pc:sldMk cId="1001496443" sldId="2147483629"/>
        </pc:sldMkLst>
        <pc:spChg chg="add mod">
          <ac:chgData name="Knop, Torsten" userId="1c0a0e51-debe-4110-b6b9-3576bf895ca3" providerId="ADAL" clId="{36B7A8B0-28AB-4E41-8747-3EAB22483BD6}" dt="2026-09-30T12:41:40.781" v="120" actId="14100"/>
          <ac:spMkLst>
            <pc:docMk/>
            <pc:sldMk cId="1001496443" sldId="2147483629"/>
            <ac:spMk id="3" creationId="{53F7E042-12B7-0599-58AB-8A4B68372935}"/>
          </ac:spMkLst>
        </pc:spChg>
        <pc:spChg chg="del">
          <ac:chgData name="Knop, Torsten" userId="1c0a0e51-debe-4110-b6b9-3576bf895ca3" providerId="ADAL" clId="{36B7A8B0-28AB-4E41-8747-3EAB22483BD6}" dt="2026-09-30T12:41:32.882" v="118" actId="478"/>
          <ac:spMkLst>
            <pc:docMk/>
            <pc:sldMk cId="1001496443" sldId="2147483629"/>
            <ac:spMk id="4" creationId="{4CA1F665-EC9B-88D6-5C25-FBF7DE6B605B}"/>
          </ac:spMkLst>
        </pc:spChg>
        <pc:spChg chg="del">
          <ac:chgData name="Knop, Torsten" userId="1c0a0e51-debe-4110-b6b9-3576bf895ca3" providerId="ADAL" clId="{36B7A8B0-28AB-4E41-8747-3EAB22483BD6}" dt="2026-09-30T12:41:36.309" v="119" actId="478"/>
          <ac:spMkLst>
            <pc:docMk/>
            <pc:sldMk cId="1001496443" sldId="2147483629"/>
            <ac:spMk id="5" creationId="{56655143-9B2E-9CB8-A3E2-AEAE4BB502D4}"/>
          </ac:spMkLst>
        </pc:spChg>
        <pc:spChg chg="add del">
          <ac:chgData name="Knop, Torsten" userId="1c0a0e51-debe-4110-b6b9-3576bf895ca3" providerId="ADAL" clId="{36B7A8B0-28AB-4E41-8747-3EAB22483BD6}" dt="2026-09-30T12:41:53.607" v="123" actId="478"/>
          <ac:spMkLst>
            <pc:docMk/>
            <pc:sldMk cId="1001496443" sldId="2147483629"/>
            <ac:spMk id="7" creationId="{19D30923-56F6-CB32-1DB6-922635506AC0}"/>
          </ac:spMkLst>
        </pc:spChg>
        <pc:spChg chg="add mod">
          <ac:chgData name="Knop, Torsten" userId="1c0a0e51-debe-4110-b6b9-3576bf895ca3" providerId="ADAL" clId="{36B7A8B0-28AB-4E41-8747-3EAB22483BD6}" dt="2026-09-30T12:49:44.561" v="140" actId="313"/>
          <ac:spMkLst>
            <pc:docMk/>
            <pc:sldMk cId="1001496443" sldId="2147483629"/>
            <ac:spMk id="9" creationId="{0A19800E-9BF0-54BF-A635-98A2A0F7433B}"/>
          </ac:spMkLst>
        </pc:spChg>
        <pc:spChg chg="add">
          <ac:chgData name="Knop, Torsten" userId="1c0a0e51-debe-4110-b6b9-3576bf895ca3" providerId="ADAL" clId="{36B7A8B0-28AB-4E41-8747-3EAB22483BD6}" dt="2026-09-30T12:41:47.129" v="122" actId="22"/>
          <ac:spMkLst>
            <pc:docMk/>
            <pc:sldMk cId="1001496443" sldId="2147483629"/>
            <ac:spMk id="11" creationId="{F2865F20-708D-1FAA-886A-BCA4D685E240}"/>
          </ac:spMkLst>
        </pc:spChg>
        <pc:spChg chg="add">
          <ac:chgData name="Knop, Torsten" userId="1c0a0e51-debe-4110-b6b9-3576bf895ca3" providerId="ADAL" clId="{36B7A8B0-28AB-4E41-8747-3EAB22483BD6}" dt="2026-09-30T12:41:47.129" v="122" actId="22"/>
          <ac:spMkLst>
            <pc:docMk/>
            <pc:sldMk cId="1001496443" sldId="2147483629"/>
            <ac:spMk id="13" creationId="{D77FE364-5B2D-E1C3-9A65-4D5503D9D8FE}"/>
          </ac:spMkLst>
        </pc:spChg>
        <pc:spChg chg="add">
          <ac:chgData name="Knop, Torsten" userId="1c0a0e51-debe-4110-b6b9-3576bf895ca3" providerId="ADAL" clId="{36B7A8B0-28AB-4E41-8747-3EAB22483BD6}" dt="2026-09-30T12:41:47.129" v="122" actId="22"/>
          <ac:spMkLst>
            <pc:docMk/>
            <pc:sldMk cId="1001496443" sldId="2147483629"/>
            <ac:spMk id="15" creationId="{ADCB7184-4EBC-86F6-FE5E-4C090D1FBA1C}"/>
          </ac:spMkLst>
        </pc:spChg>
        <pc:spChg chg="add">
          <ac:chgData name="Knop, Torsten" userId="1c0a0e51-debe-4110-b6b9-3576bf895ca3" providerId="ADAL" clId="{36B7A8B0-28AB-4E41-8747-3EAB22483BD6}" dt="2026-09-30T12:41:47.129" v="122" actId="22"/>
          <ac:spMkLst>
            <pc:docMk/>
            <pc:sldMk cId="1001496443" sldId="2147483629"/>
            <ac:spMk id="17" creationId="{2B60BFA6-68AC-3740-004D-4B6821B7F3C3}"/>
          </ac:spMkLst>
        </pc:spChg>
        <pc:spChg chg="mod">
          <ac:chgData name="Knop, Torsten" userId="1c0a0e51-debe-4110-b6b9-3576bf895ca3" providerId="ADAL" clId="{36B7A8B0-28AB-4E41-8747-3EAB22483BD6}" dt="2026-09-30T12:42:07.439" v="125" actId="207"/>
          <ac:spMkLst>
            <pc:docMk/>
            <pc:sldMk cId="1001496443" sldId="2147483629"/>
            <ac:spMk id="19" creationId="{C107796B-8EDF-CC0F-4458-74C5176954A5}"/>
          </ac:spMkLst>
        </pc:spChg>
        <pc:spChg chg="add mod">
          <ac:chgData name="Knop, Torsten" userId="1c0a0e51-debe-4110-b6b9-3576bf895ca3" providerId="ADAL" clId="{36B7A8B0-28AB-4E41-8747-3EAB22483BD6}" dt="2026-09-30T12:42:11.503" v="126" actId="207"/>
          <ac:spMkLst>
            <pc:docMk/>
            <pc:sldMk cId="1001496443" sldId="2147483629"/>
            <ac:spMk id="21" creationId="{BB6575FE-993B-4E77-5037-8A481A22203F}"/>
          </ac:spMkLst>
        </pc:spChg>
        <pc:spChg chg="add">
          <ac:chgData name="Knop, Torsten" userId="1c0a0e51-debe-4110-b6b9-3576bf895ca3" providerId="ADAL" clId="{36B7A8B0-28AB-4E41-8747-3EAB22483BD6}" dt="2026-09-30T12:41:47.129" v="122" actId="22"/>
          <ac:spMkLst>
            <pc:docMk/>
            <pc:sldMk cId="1001496443" sldId="2147483629"/>
            <ac:spMk id="25" creationId="{DCCBD3EC-4472-D04A-BD85-A9A6F6FC20E2}"/>
          </ac:spMkLst>
        </pc:spChg>
        <pc:spChg chg="add mod">
          <ac:chgData name="Knop, Torsten" userId="1c0a0e51-debe-4110-b6b9-3576bf895ca3" providerId="ADAL" clId="{36B7A8B0-28AB-4E41-8747-3EAB22483BD6}" dt="2026-09-30T12:42:19.347" v="128" actId="207"/>
          <ac:spMkLst>
            <pc:docMk/>
            <pc:sldMk cId="1001496443" sldId="2147483629"/>
            <ac:spMk id="27" creationId="{39A87F6C-D23B-AF56-C5BA-9384AE170CD4}"/>
          </ac:spMkLst>
        </pc:spChg>
        <pc:spChg chg="add mod">
          <ac:chgData name="Knop, Torsten" userId="1c0a0e51-debe-4110-b6b9-3576bf895ca3" providerId="ADAL" clId="{36B7A8B0-28AB-4E41-8747-3EAB22483BD6}" dt="2026-09-30T12:42:15.881" v="127" actId="207"/>
          <ac:spMkLst>
            <pc:docMk/>
            <pc:sldMk cId="1001496443" sldId="2147483629"/>
            <ac:spMk id="29" creationId="{215CA823-A7E1-346D-7E0B-7AA598D443DD}"/>
          </ac:spMkLst>
        </pc:spChg>
      </pc:sldChg>
      <pc:sldChg chg="new del">
        <pc:chgData name="Knop, Torsten" userId="1c0a0e51-debe-4110-b6b9-3576bf895ca3" providerId="ADAL" clId="{36B7A8B0-28AB-4E41-8747-3EAB22483BD6}" dt="2026-09-30T11:04:49.498" v="20" actId="47"/>
        <pc:sldMkLst>
          <pc:docMk/>
          <pc:sldMk cId="4285343434" sldId="2147483629"/>
        </pc:sldMkLst>
      </pc:sldChg>
      <pc:sldChg chg="addSp delSp modSp add del mod">
        <pc:chgData name="Knop, Torsten" userId="1c0a0e51-debe-4110-b6b9-3576bf895ca3" providerId="ADAL" clId="{36B7A8B0-28AB-4E41-8747-3EAB22483BD6}" dt="2026-09-30T12:41:09.909" v="114" actId="47"/>
        <pc:sldMkLst>
          <pc:docMk/>
          <pc:sldMk cId="2143787845" sldId="2147483630"/>
        </pc:sldMkLst>
        <pc:spChg chg="del">
          <ac:chgData name="Knop, Torsten" userId="1c0a0e51-debe-4110-b6b9-3576bf895ca3" providerId="ADAL" clId="{36B7A8B0-28AB-4E41-8747-3EAB22483BD6}" dt="2026-09-30T11:03:47.371" v="7" actId="478"/>
          <ac:spMkLst>
            <pc:docMk/>
            <pc:sldMk cId="2143787845" sldId="2147483630"/>
            <ac:spMk id="2" creationId="{A77C659C-299A-51F8-D132-904A1FE782E5}"/>
          </ac:spMkLst>
        </pc:spChg>
        <pc:spChg chg="del">
          <ac:chgData name="Knop, Torsten" userId="1c0a0e51-debe-4110-b6b9-3576bf895ca3" providerId="ADAL" clId="{36B7A8B0-28AB-4E41-8747-3EAB22483BD6}" dt="2026-09-30T11:03:47.371" v="7" actId="478"/>
          <ac:spMkLst>
            <pc:docMk/>
            <pc:sldMk cId="2143787845" sldId="2147483630"/>
            <ac:spMk id="3" creationId="{5759A6D4-9DBE-F02C-94D3-2DF513CC0AEB}"/>
          </ac:spMkLst>
        </pc:spChg>
        <pc:spChg chg="del mod">
          <ac:chgData name="Knop, Torsten" userId="1c0a0e51-debe-4110-b6b9-3576bf895ca3" providerId="ADAL" clId="{36B7A8B0-28AB-4E41-8747-3EAB22483BD6}" dt="2026-09-30T12:39:49.440" v="101" actId="21"/>
          <ac:spMkLst>
            <pc:docMk/>
            <pc:sldMk cId="2143787845" sldId="2147483630"/>
            <ac:spMk id="5" creationId="{50BB13EF-1844-8650-4002-251FD97BEDB8}"/>
          </ac:spMkLst>
        </pc:spChg>
        <pc:spChg chg="del">
          <ac:chgData name="Knop, Torsten" userId="1c0a0e51-debe-4110-b6b9-3576bf895ca3" providerId="ADAL" clId="{36B7A8B0-28AB-4E41-8747-3EAB22483BD6}" dt="2026-09-30T12:40:31.041" v="107" actId="21"/>
          <ac:spMkLst>
            <pc:docMk/>
            <pc:sldMk cId="2143787845" sldId="2147483630"/>
            <ac:spMk id="6" creationId="{2A3DD722-F03D-7950-8C27-98C0CE3AD559}"/>
          </ac:spMkLst>
        </pc:spChg>
        <pc:spChg chg="del">
          <ac:chgData name="Knop, Torsten" userId="1c0a0e51-debe-4110-b6b9-3576bf895ca3" providerId="ADAL" clId="{36B7A8B0-28AB-4E41-8747-3EAB22483BD6}" dt="2026-09-30T11:03:56.603" v="9" actId="478"/>
          <ac:spMkLst>
            <pc:docMk/>
            <pc:sldMk cId="2143787845" sldId="2147483630"/>
            <ac:spMk id="7" creationId="{07870494-DE0D-DED8-30C2-040F0B8F2100}"/>
          </ac:spMkLst>
        </pc:spChg>
        <pc:spChg chg="del">
          <ac:chgData name="Knop, Torsten" userId="1c0a0e51-debe-4110-b6b9-3576bf895ca3" providerId="ADAL" clId="{36B7A8B0-28AB-4E41-8747-3EAB22483BD6}" dt="2026-09-30T11:03:53.487" v="8" actId="478"/>
          <ac:spMkLst>
            <pc:docMk/>
            <pc:sldMk cId="2143787845" sldId="2147483630"/>
            <ac:spMk id="8" creationId="{2CB91EE5-2F17-E325-A03A-3C05C3B3D1BB}"/>
          </ac:spMkLst>
        </pc:spChg>
        <pc:spChg chg="del">
          <ac:chgData name="Knop, Torsten" userId="1c0a0e51-debe-4110-b6b9-3576bf895ca3" providerId="ADAL" clId="{36B7A8B0-28AB-4E41-8747-3EAB22483BD6}" dt="2026-09-30T11:03:47.371" v="7" actId="478"/>
          <ac:spMkLst>
            <pc:docMk/>
            <pc:sldMk cId="2143787845" sldId="2147483630"/>
            <ac:spMk id="9" creationId="{2A3693F2-91FA-846B-9023-65B09DE44215}"/>
          </ac:spMkLst>
        </pc:spChg>
        <pc:spChg chg="del">
          <ac:chgData name="Knop, Torsten" userId="1c0a0e51-debe-4110-b6b9-3576bf895ca3" providerId="ADAL" clId="{36B7A8B0-28AB-4E41-8747-3EAB22483BD6}" dt="2026-09-30T11:03:47.371" v="7" actId="478"/>
          <ac:spMkLst>
            <pc:docMk/>
            <pc:sldMk cId="2143787845" sldId="2147483630"/>
            <ac:spMk id="10" creationId="{37FB946C-0A80-613E-B2A6-FA4C35E20A87}"/>
          </ac:spMkLst>
        </pc:spChg>
        <pc:spChg chg="del">
          <ac:chgData name="Knop, Torsten" userId="1c0a0e51-debe-4110-b6b9-3576bf895ca3" providerId="ADAL" clId="{36B7A8B0-28AB-4E41-8747-3EAB22483BD6}" dt="2026-09-30T11:03:53.487" v="8" actId="478"/>
          <ac:spMkLst>
            <pc:docMk/>
            <pc:sldMk cId="2143787845" sldId="2147483630"/>
            <ac:spMk id="11" creationId="{C0DC322C-48F0-B8E7-3651-A6DD9FE13533}"/>
          </ac:spMkLst>
        </pc:spChg>
        <pc:spChg chg="del">
          <ac:chgData name="Knop, Torsten" userId="1c0a0e51-debe-4110-b6b9-3576bf895ca3" providerId="ADAL" clId="{36B7A8B0-28AB-4E41-8747-3EAB22483BD6}" dt="2026-09-30T11:03:53.487" v="8" actId="478"/>
          <ac:spMkLst>
            <pc:docMk/>
            <pc:sldMk cId="2143787845" sldId="2147483630"/>
            <ac:spMk id="12" creationId="{30CE9993-B11B-8A18-1A8B-15F3FEE50953}"/>
          </ac:spMkLst>
        </pc:spChg>
        <pc:spChg chg="del">
          <ac:chgData name="Knop, Torsten" userId="1c0a0e51-debe-4110-b6b9-3576bf895ca3" providerId="ADAL" clId="{36B7A8B0-28AB-4E41-8747-3EAB22483BD6}" dt="2026-09-30T11:03:56.603" v="9" actId="478"/>
          <ac:spMkLst>
            <pc:docMk/>
            <pc:sldMk cId="2143787845" sldId="2147483630"/>
            <ac:spMk id="13" creationId="{1F202064-16F4-E5D6-FCB2-85A33655DF46}"/>
          </ac:spMkLst>
        </pc:spChg>
        <pc:spChg chg="del">
          <ac:chgData name="Knop, Torsten" userId="1c0a0e51-debe-4110-b6b9-3576bf895ca3" providerId="ADAL" clId="{36B7A8B0-28AB-4E41-8747-3EAB22483BD6}" dt="2026-09-30T11:03:32.828" v="6" actId="478"/>
          <ac:spMkLst>
            <pc:docMk/>
            <pc:sldMk cId="2143787845" sldId="2147483630"/>
            <ac:spMk id="14" creationId="{63CED3DB-E840-1111-AA03-03ED0650E921}"/>
          </ac:spMkLst>
        </pc:spChg>
        <pc:spChg chg="del">
          <ac:chgData name="Knop, Torsten" userId="1c0a0e51-debe-4110-b6b9-3576bf895ca3" providerId="ADAL" clId="{36B7A8B0-28AB-4E41-8747-3EAB22483BD6}" dt="2026-09-30T11:03:53.487" v="8" actId="478"/>
          <ac:spMkLst>
            <pc:docMk/>
            <pc:sldMk cId="2143787845" sldId="2147483630"/>
            <ac:spMk id="15" creationId="{D69519EB-EE6A-F802-673E-78A089E57317}"/>
          </ac:spMkLst>
        </pc:spChg>
        <pc:spChg chg="del">
          <ac:chgData name="Knop, Torsten" userId="1c0a0e51-debe-4110-b6b9-3576bf895ca3" providerId="ADAL" clId="{36B7A8B0-28AB-4E41-8747-3EAB22483BD6}" dt="2026-09-30T11:03:53.487" v="8" actId="478"/>
          <ac:spMkLst>
            <pc:docMk/>
            <pc:sldMk cId="2143787845" sldId="2147483630"/>
            <ac:spMk id="16" creationId="{772A3D6F-8DED-27B2-0F63-47A0EA327427}"/>
          </ac:spMkLst>
        </pc:spChg>
        <pc:spChg chg="add del mod">
          <ac:chgData name="Knop, Torsten" userId="1c0a0e51-debe-4110-b6b9-3576bf895ca3" providerId="ADAL" clId="{36B7A8B0-28AB-4E41-8747-3EAB22483BD6}" dt="2026-09-30T12:40:31.041" v="107" actId="21"/>
          <ac:spMkLst>
            <pc:docMk/>
            <pc:sldMk cId="2143787845" sldId="2147483630"/>
            <ac:spMk id="17" creationId="{6A0871A3-AC7D-9CF0-85D6-001261CAFDD4}"/>
          </ac:spMkLst>
        </pc:spChg>
        <pc:spChg chg="add del mod">
          <ac:chgData name="Knop, Torsten" userId="1c0a0e51-debe-4110-b6b9-3576bf895ca3" providerId="ADAL" clId="{36B7A8B0-28AB-4E41-8747-3EAB22483BD6}" dt="2026-09-30T12:40:31.041" v="107" actId="21"/>
          <ac:spMkLst>
            <pc:docMk/>
            <pc:sldMk cId="2143787845" sldId="2147483630"/>
            <ac:spMk id="18" creationId="{7EF0E415-0082-F829-6F16-B317844D083E}"/>
          </ac:spMkLst>
        </pc:spChg>
        <pc:spChg chg="add del mod">
          <ac:chgData name="Knop, Torsten" userId="1c0a0e51-debe-4110-b6b9-3576bf895ca3" providerId="ADAL" clId="{36B7A8B0-28AB-4E41-8747-3EAB22483BD6}" dt="2026-09-30T12:40:31.041" v="107" actId="21"/>
          <ac:spMkLst>
            <pc:docMk/>
            <pc:sldMk cId="2143787845" sldId="2147483630"/>
            <ac:spMk id="19" creationId="{0E0C8AB1-6B79-034C-6862-1247B7CFF765}"/>
          </ac:spMkLst>
        </pc:spChg>
        <pc:spChg chg="del">
          <ac:chgData name="Knop, Torsten" userId="1c0a0e51-debe-4110-b6b9-3576bf895ca3" providerId="ADAL" clId="{36B7A8B0-28AB-4E41-8747-3EAB22483BD6}" dt="2026-09-30T11:03:27.724" v="5" actId="478"/>
          <ac:spMkLst>
            <pc:docMk/>
            <pc:sldMk cId="2143787845" sldId="2147483630"/>
            <ac:spMk id="29" creationId="{F37F61FB-C814-4463-AFCD-7EC9DA15A5E4}"/>
          </ac:spMkLst>
        </pc:spChg>
        <pc:graphicFrameChg chg="add del mod">
          <ac:chgData name="Knop, Torsten" userId="1c0a0e51-debe-4110-b6b9-3576bf895ca3" providerId="ADAL" clId="{36B7A8B0-28AB-4E41-8747-3EAB22483BD6}" dt="2026-09-30T12:40:31.041" v="107" actId="21"/>
          <ac:graphicFrameMkLst>
            <pc:docMk/>
            <pc:sldMk cId="2143787845" sldId="2147483630"/>
            <ac:graphicFrameMk id="4" creationId="{47322628-0C9E-CB0E-FD03-5DECD1A2285D}"/>
          </ac:graphicFrameMkLst>
        </pc:graphicFrameChg>
      </pc:sldChg>
      <pc:sldChg chg="addSp delSp modSp add del mod">
        <pc:chgData name="Knop, Torsten" userId="1c0a0e51-debe-4110-b6b9-3576bf895ca3" providerId="ADAL" clId="{36B7A8B0-28AB-4E41-8747-3EAB22483BD6}" dt="2026-09-30T12:39:37.255" v="99" actId="47"/>
        <pc:sldMkLst>
          <pc:docMk/>
          <pc:sldMk cId="1707813773" sldId="2147483631"/>
        </pc:sldMkLst>
        <pc:spChg chg="del">
          <ac:chgData name="Knop, Torsten" userId="1c0a0e51-debe-4110-b6b9-3576bf895ca3" providerId="ADAL" clId="{36B7A8B0-28AB-4E41-8747-3EAB22483BD6}" dt="2026-09-30T12:39:24.932" v="96" actId="21"/>
          <ac:spMkLst>
            <pc:docMk/>
            <pc:sldMk cId="1707813773" sldId="2147483631"/>
            <ac:spMk id="3" creationId="{37D93BF0-EEE1-869D-9CCB-CF1E7E1C1788}"/>
          </ac:spMkLst>
        </pc:spChg>
        <pc:spChg chg="del">
          <ac:chgData name="Knop, Torsten" userId="1c0a0e51-debe-4110-b6b9-3576bf895ca3" providerId="ADAL" clId="{36B7A8B0-28AB-4E41-8747-3EAB22483BD6}" dt="2026-09-30T12:33:00.331" v="37" actId="478"/>
          <ac:spMkLst>
            <pc:docMk/>
            <pc:sldMk cId="1707813773" sldId="2147483631"/>
            <ac:spMk id="4" creationId="{F55C743C-6B98-E8D4-9E69-C1675A896CF7}"/>
          </ac:spMkLst>
        </pc:spChg>
        <pc:spChg chg="add del mod">
          <ac:chgData name="Knop, Torsten" userId="1c0a0e51-debe-4110-b6b9-3576bf895ca3" providerId="ADAL" clId="{36B7A8B0-28AB-4E41-8747-3EAB22483BD6}" dt="2026-09-30T12:33:02.487" v="38" actId="478"/>
          <ac:spMkLst>
            <pc:docMk/>
            <pc:sldMk cId="1707813773" sldId="2147483631"/>
            <ac:spMk id="5" creationId="{6EFBEC3F-3C32-E5D4-5373-CF82B83CDE52}"/>
          </ac:spMkLst>
        </pc:spChg>
        <pc:spChg chg="del mod ord">
          <ac:chgData name="Knop, Torsten" userId="1c0a0e51-debe-4110-b6b9-3576bf895ca3" providerId="ADAL" clId="{36B7A8B0-28AB-4E41-8747-3EAB22483BD6}" dt="2026-09-30T12:39:07.765" v="92" actId="21"/>
          <ac:spMkLst>
            <pc:docMk/>
            <pc:sldMk cId="1707813773" sldId="2147483631"/>
            <ac:spMk id="7" creationId="{BCC7DAA8-71A0-5BD2-981C-4A079386EF5E}"/>
          </ac:spMkLst>
        </pc:spChg>
        <pc:spChg chg="add del mod">
          <ac:chgData name="Knop, Torsten" userId="1c0a0e51-debe-4110-b6b9-3576bf895ca3" providerId="ADAL" clId="{36B7A8B0-28AB-4E41-8747-3EAB22483BD6}" dt="2026-09-30T12:39:24.932" v="96" actId="21"/>
          <ac:spMkLst>
            <pc:docMk/>
            <pc:sldMk cId="1707813773" sldId="2147483631"/>
            <ac:spMk id="8" creationId="{B2302C95-8A29-394E-553D-04E075F90341}"/>
          </ac:spMkLst>
        </pc:spChg>
        <pc:spChg chg="add del mod">
          <ac:chgData name="Knop, Torsten" userId="1c0a0e51-debe-4110-b6b9-3576bf895ca3" providerId="ADAL" clId="{36B7A8B0-28AB-4E41-8747-3EAB22483BD6}" dt="2026-09-30T12:39:24.932" v="96" actId="21"/>
          <ac:spMkLst>
            <pc:docMk/>
            <pc:sldMk cId="1707813773" sldId="2147483631"/>
            <ac:spMk id="24" creationId="{8C723F7E-FA23-6408-28B2-4DD8CD9DD9E4}"/>
          </ac:spMkLst>
        </pc:spChg>
        <pc:spChg chg="add del mod">
          <ac:chgData name="Knop, Torsten" userId="1c0a0e51-debe-4110-b6b9-3576bf895ca3" providerId="ADAL" clId="{36B7A8B0-28AB-4E41-8747-3EAB22483BD6}" dt="2026-09-30T12:39:24.932" v="96" actId="21"/>
          <ac:spMkLst>
            <pc:docMk/>
            <pc:sldMk cId="1707813773" sldId="2147483631"/>
            <ac:spMk id="26" creationId="{565850B0-8650-FE22-1982-013FCBC1671E}"/>
          </ac:spMkLst>
        </pc:spChg>
        <pc:grpChg chg="del">
          <ac:chgData name="Knop, Torsten" userId="1c0a0e51-debe-4110-b6b9-3576bf895ca3" providerId="ADAL" clId="{36B7A8B0-28AB-4E41-8747-3EAB22483BD6}" dt="2026-09-30T12:39:24.932" v="96" actId="21"/>
          <ac:grpSpMkLst>
            <pc:docMk/>
            <pc:sldMk cId="1707813773" sldId="2147483631"/>
            <ac:grpSpMk id="9" creationId="{4AEC8EBB-B2C9-A4B4-B363-8C2C9A4179F8}"/>
          </ac:grpSpMkLst>
        </pc:grpChg>
        <pc:picChg chg="del">
          <ac:chgData name="Knop, Torsten" userId="1c0a0e51-debe-4110-b6b9-3576bf895ca3" providerId="ADAL" clId="{36B7A8B0-28AB-4E41-8747-3EAB22483BD6}" dt="2026-09-30T12:33:04.831" v="39" actId="478"/>
          <ac:picMkLst>
            <pc:docMk/>
            <pc:sldMk cId="1707813773" sldId="2147483631"/>
            <ac:picMk id="6" creationId="{C29C9A6D-CA05-0067-1AE5-30189B7A6EC8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0" creationId="{4C982E30-5B10-1200-4455-F4E08313F698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2" creationId="{ABD508A0-F9D2-5543-D916-E21C1EF1918E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3" creationId="{9505A9A2-BD45-92C4-5F24-F2F0BF929EA0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4" creationId="{20FAAC34-37FF-1513-7E0B-799CDB978826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5" creationId="{BD5D41C9-752A-7ABE-23BF-A9AB962F8693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7" creationId="{8E801D26-0BD9-CD45-65BB-9DDCC6872CBF}"/>
          </ac:picMkLst>
        </pc:picChg>
        <pc:picChg chg="mod">
          <ac:chgData name="Knop, Torsten" userId="1c0a0e51-debe-4110-b6b9-3576bf895ca3" providerId="ADAL" clId="{36B7A8B0-28AB-4E41-8747-3EAB22483BD6}" dt="2026-09-30T12:33:19.426" v="54" actId="1036"/>
          <ac:picMkLst>
            <pc:docMk/>
            <pc:sldMk cId="1707813773" sldId="2147483631"/>
            <ac:picMk id="18" creationId="{C8CBA3D6-59D3-2A26-9575-6215C5CD5A95}"/>
          </ac:picMkLst>
        </pc:picChg>
        <pc:picChg chg="del">
          <ac:chgData name="Knop, Torsten" userId="1c0a0e51-debe-4110-b6b9-3576bf895ca3" providerId="ADAL" clId="{36B7A8B0-28AB-4E41-8747-3EAB22483BD6}" dt="2026-09-30T12:39:24.932" v="96" actId="21"/>
          <ac:picMkLst>
            <pc:docMk/>
            <pc:sldMk cId="1707813773" sldId="2147483631"/>
            <ac:picMk id="22" creationId="{8604A1BA-5D7B-9FFB-CDF0-853BAA83C407}"/>
          </ac:picMkLst>
        </pc:picChg>
        <pc:picChg chg="del">
          <ac:chgData name="Knop, Torsten" userId="1c0a0e51-debe-4110-b6b9-3576bf895ca3" providerId="ADAL" clId="{36B7A8B0-28AB-4E41-8747-3EAB22483BD6}" dt="2026-09-30T12:39:24.932" v="96" actId="21"/>
          <ac:picMkLst>
            <pc:docMk/>
            <pc:sldMk cId="1707813773" sldId="2147483631"/>
            <ac:picMk id="23" creationId="{E5D2A023-6E03-248D-87A9-5BA7AF4DB2C6}"/>
          </ac:picMkLst>
        </pc:picChg>
        <pc:picChg chg="del">
          <ac:chgData name="Knop, Torsten" userId="1c0a0e51-debe-4110-b6b9-3576bf895ca3" providerId="ADAL" clId="{36B7A8B0-28AB-4E41-8747-3EAB22483BD6}" dt="2026-09-30T12:39:24.932" v="96" actId="21"/>
          <ac:picMkLst>
            <pc:docMk/>
            <pc:sldMk cId="1707813773" sldId="2147483631"/>
            <ac:picMk id="25" creationId="{9734529E-AADC-B61F-9EF9-CE18B3B5684B}"/>
          </ac:picMkLst>
        </pc:picChg>
      </pc:sldChg>
      <pc:sldChg chg="addSp delSp modSp add mod">
        <pc:chgData name="Knop, Torsten" userId="1c0a0e51-debe-4110-b6b9-3576bf895ca3" providerId="ADAL" clId="{36B7A8B0-28AB-4E41-8747-3EAB22483BD6}" dt="2026-09-30T12:39:34.630" v="98" actId="166"/>
        <pc:sldMkLst>
          <pc:docMk/>
          <pc:sldMk cId="1888865608" sldId="2147483632"/>
        </pc:sldMkLst>
        <pc:spChg chg="add mod ord">
          <ac:chgData name="Knop, Torsten" userId="1c0a0e51-debe-4110-b6b9-3576bf895ca3" providerId="ADAL" clId="{36B7A8B0-28AB-4E41-8747-3EAB22483BD6}" dt="2026-09-30T12:39:34.630" v="98" actId="166"/>
          <ac:spMkLst>
            <pc:docMk/>
            <pc:sldMk cId="1888865608" sldId="2147483632"/>
            <ac:spMk id="3" creationId="{593B8C97-93AD-AC26-BE7D-7C5034257305}"/>
          </ac:spMkLst>
        </pc:spChg>
        <pc:spChg chg="del">
          <ac:chgData name="Knop, Torsten" userId="1c0a0e51-debe-4110-b6b9-3576bf895ca3" providerId="ADAL" clId="{36B7A8B0-28AB-4E41-8747-3EAB22483BD6}" dt="2026-09-30T12:38:08.092" v="78" actId="478"/>
          <ac:spMkLst>
            <pc:docMk/>
            <pc:sldMk cId="1888865608" sldId="2147483632"/>
            <ac:spMk id="4" creationId="{97FC3C98-101D-D6AA-3BC8-069B26CD7A70}"/>
          </ac:spMkLst>
        </pc:spChg>
        <pc:spChg chg="del">
          <ac:chgData name="Knop, Torsten" userId="1c0a0e51-debe-4110-b6b9-3576bf895ca3" providerId="ADAL" clId="{36B7A8B0-28AB-4E41-8747-3EAB22483BD6}" dt="2026-09-30T12:39:16.535" v="95" actId="478"/>
          <ac:spMkLst>
            <pc:docMk/>
            <pc:sldMk cId="1888865608" sldId="2147483632"/>
            <ac:spMk id="5" creationId="{297C4705-1090-C458-3E4A-741354716915}"/>
          </ac:spMkLst>
        </pc:spChg>
        <pc:spChg chg="add mod">
          <ac:chgData name="Knop, Torsten" userId="1c0a0e51-debe-4110-b6b9-3576bf895ca3" providerId="ADAL" clId="{36B7A8B0-28AB-4E41-8747-3EAB22483BD6}" dt="2026-09-30T12:39:26.714" v="97"/>
          <ac:spMkLst>
            <pc:docMk/>
            <pc:sldMk cId="1888865608" sldId="2147483632"/>
            <ac:spMk id="6" creationId="{37D93BF0-EEE1-869D-9CCB-CF1E7E1C1788}"/>
          </ac:spMkLst>
        </pc:spChg>
        <pc:spChg chg="add mod">
          <ac:chgData name="Knop, Torsten" userId="1c0a0e51-debe-4110-b6b9-3576bf895ca3" providerId="ADAL" clId="{36B7A8B0-28AB-4E41-8747-3EAB22483BD6}" dt="2026-09-30T12:39:26.714" v="97"/>
          <ac:spMkLst>
            <pc:docMk/>
            <pc:sldMk cId="1888865608" sldId="2147483632"/>
            <ac:spMk id="8" creationId="{B2302C95-8A29-394E-553D-04E075F90341}"/>
          </ac:spMkLst>
        </pc:spChg>
        <pc:spChg chg="add mod">
          <ac:chgData name="Knop, Torsten" userId="1c0a0e51-debe-4110-b6b9-3576bf895ca3" providerId="ADAL" clId="{36B7A8B0-28AB-4E41-8747-3EAB22483BD6}" dt="2026-09-30T12:39:26.714" v="97"/>
          <ac:spMkLst>
            <pc:docMk/>
            <pc:sldMk cId="1888865608" sldId="2147483632"/>
            <ac:spMk id="24" creationId="{8C723F7E-FA23-6408-28B2-4DD8CD9DD9E4}"/>
          </ac:spMkLst>
        </pc:spChg>
        <pc:spChg chg="add mod">
          <ac:chgData name="Knop, Torsten" userId="1c0a0e51-debe-4110-b6b9-3576bf895ca3" providerId="ADAL" clId="{36B7A8B0-28AB-4E41-8747-3EAB22483BD6}" dt="2026-09-30T12:39:26.714" v="97"/>
          <ac:spMkLst>
            <pc:docMk/>
            <pc:sldMk cId="1888865608" sldId="2147483632"/>
            <ac:spMk id="26" creationId="{565850B0-8650-FE22-1982-013FCBC1671E}"/>
          </ac:spMkLst>
        </pc:spChg>
        <pc:picChg chg="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11" creationId="{3E07F3E9-8EEE-4994-1DA2-0B54DE355008}"/>
          </ac:picMkLst>
        </pc:picChg>
        <pc:picChg chg="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12" creationId="{ABD508A0-F9D2-5543-D916-E21C1EF1918E}"/>
          </ac:picMkLst>
        </pc:picChg>
        <pc:picChg chg="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19" creationId="{04659F06-1E5F-B8E8-1760-7C06D06D2CEE}"/>
          </ac:picMkLst>
        </pc:picChg>
        <pc:picChg chg="add 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22" creationId="{8604A1BA-5D7B-9FFB-CDF0-853BAA83C407}"/>
          </ac:picMkLst>
        </pc:picChg>
        <pc:picChg chg="add 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23" creationId="{E5D2A023-6E03-248D-87A9-5BA7AF4DB2C6}"/>
          </ac:picMkLst>
        </pc:picChg>
        <pc:picChg chg="add mod">
          <ac:chgData name="Knop, Torsten" userId="1c0a0e51-debe-4110-b6b9-3576bf895ca3" providerId="ADAL" clId="{36B7A8B0-28AB-4E41-8747-3EAB22483BD6}" dt="2026-09-30T12:39:26.714" v="97"/>
          <ac:picMkLst>
            <pc:docMk/>
            <pc:sldMk cId="1888865608" sldId="2147483632"/>
            <ac:picMk id="25" creationId="{9734529E-AADC-B61F-9EF9-CE18B3B5684B}"/>
          </ac:picMkLst>
        </pc:picChg>
      </pc:sldChg>
      <pc:sldChg chg="addSp delSp modSp new del mod modClrScheme chgLayout">
        <pc:chgData name="Knop, Torsten" userId="1c0a0e51-debe-4110-b6b9-3576bf895ca3" providerId="ADAL" clId="{36B7A8B0-28AB-4E41-8747-3EAB22483BD6}" dt="2026-09-30T12:37:48.773" v="74" actId="47"/>
        <pc:sldMkLst>
          <pc:docMk/>
          <pc:sldMk cId="2564790328" sldId="2147483632"/>
        </pc:sldMkLst>
        <pc:spChg chg="del mod ord">
          <ac:chgData name="Knop, Torsten" userId="1c0a0e51-debe-4110-b6b9-3576bf895ca3" providerId="ADAL" clId="{36B7A8B0-28AB-4E41-8747-3EAB22483BD6}" dt="2026-09-30T12:36:50.749" v="70" actId="700"/>
          <ac:spMkLst>
            <pc:docMk/>
            <pc:sldMk cId="2564790328" sldId="2147483632"/>
            <ac:spMk id="2" creationId="{F6E44C4E-2ACC-8251-CCA8-3C36603CC049}"/>
          </ac:spMkLst>
        </pc:spChg>
        <pc:spChg chg="del">
          <ac:chgData name="Knop, Torsten" userId="1c0a0e51-debe-4110-b6b9-3576bf895ca3" providerId="ADAL" clId="{36B7A8B0-28AB-4E41-8747-3EAB22483BD6}" dt="2026-09-30T12:36:50.749" v="70" actId="700"/>
          <ac:spMkLst>
            <pc:docMk/>
            <pc:sldMk cId="2564790328" sldId="2147483632"/>
            <ac:spMk id="3" creationId="{696B9F99-E4A9-173D-BACF-3C1DAC46A215}"/>
          </ac:spMkLst>
        </pc:spChg>
        <pc:spChg chg="add mod ord">
          <ac:chgData name="Knop, Torsten" userId="1c0a0e51-debe-4110-b6b9-3576bf895ca3" providerId="ADAL" clId="{36B7A8B0-28AB-4E41-8747-3EAB22483BD6}" dt="2026-09-30T12:36:50.749" v="70" actId="700"/>
          <ac:spMkLst>
            <pc:docMk/>
            <pc:sldMk cId="2564790328" sldId="2147483632"/>
            <ac:spMk id="4" creationId="{E1AA11F8-BB7D-FAD9-0C09-F96D636211DF}"/>
          </ac:spMkLst>
        </pc:spChg>
      </pc:sldChg>
      <pc:sldChg chg="addSp delSp modSp add mod">
        <pc:chgData name="Knop, Torsten" userId="1c0a0e51-debe-4110-b6b9-3576bf895ca3" providerId="ADAL" clId="{36B7A8B0-28AB-4E41-8747-3EAB22483BD6}" dt="2026-09-30T12:38:53.955" v="90" actId="1076"/>
        <pc:sldMkLst>
          <pc:docMk/>
          <pc:sldMk cId="4167219201" sldId="2147483633"/>
        </pc:sldMkLst>
        <pc:spChg chg="add mod">
          <ac:chgData name="Knop, Torsten" userId="1c0a0e51-debe-4110-b6b9-3576bf895ca3" providerId="ADAL" clId="{36B7A8B0-28AB-4E41-8747-3EAB22483BD6}" dt="2026-09-30T12:38:53.955" v="90" actId="1076"/>
          <ac:spMkLst>
            <pc:docMk/>
            <pc:sldMk cId="4167219201" sldId="2147483633"/>
            <ac:spMk id="3" creationId="{93A5DB7D-99AD-5634-1BC7-FA10685FE317}"/>
          </ac:spMkLst>
        </pc:spChg>
        <pc:spChg chg="del">
          <ac:chgData name="Knop, Torsten" userId="1c0a0e51-debe-4110-b6b9-3576bf895ca3" providerId="ADAL" clId="{36B7A8B0-28AB-4E41-8747-3EAB22483BD6}" dt="2026-09-30T12:38:03.813" v="77" actId="478"/>
          <ac:spMkLst>
            <pc:docMk/>
            <pc:sldMk cId="4167219201" sldId="2147483633"/>
            <ac:spMk id="4" creationId="{ACEEDB19-9C20-37BC-65C8-E062E827DA02}"/>
          </ac:spMkLst>
        </pc:spChg>
        <pc:spChg chg="del">
          <ac:chgData name="Knop, Torsten" userId="1c0a0e51-debe-4110-b6b9-3576bf895ca3" providerId="ADAL" clId="{36B7A8B0-28AB-4E41-8747-3EAB22483BD6}" dt="2026-09-30T12:38:43.354" v="88" actId="478"/>
          <ac:spMkLst>
            <pc:docMk/>
            <pc:sldMk cId="4167219201" sldId="2147483633"/>
            <ac:spMk id="5" creationId="{1A291D59-88F9-46E5-33FA-BEC74A56D1FD}"/>
          </ac:spMkLst>
        </pc:spChg>
        <pc:spChg chg="add del">
          <ac:chgData name="Knop, Torsten" userId="1c0a0e51-debe-4110-b6b9-3576bf895ca3" providerId="ADAL" clId="{36B7A8B0-28AB-4E41-8747-3EAB22483BD6}" dt="2026-09-30T12:38:29.143" v="83" actId="22"/>
          <ac:spMkLst>
            <pc:docMk/>
            <pc:sldMk cId="4167219201" sldId="2147483633"/>
            <ac:spMk id="7" creationId="{DEEEB652-1E7A-4CA4-6BCB-3F478CCC53DF}"/>
          </ac:spMkLst>
        </pc:spChg>
        <pc:spChg chg="add del">
          <ac:chgData name="Knop, Torsten" userId="1c0a0e51-debe-4110-b6b9-3576bf895ca3" providerId="ADAL" clId="{36B7A8B0-28AB-4E41-8747-3EAB22483BD6}" dt="2026-09-30T12:38:30.681" v="85" actId="22"/>
          <ac:spMkLst>
            <pc:docMk/>
            <pc:sldMk cId="4167219201" sldId="2147483633"/>
            <ac:spMk id="9" creationId="{1CD85061-EC43-9963-483D-C661DE051D32}"/>
          </ac:spMkLst>
        </pc:spChg>
        <pc:spChg chg="add mod">
          <ac:chgData name="Knop, Torsten" userId="1c0a0e51-debe-4110-b6b9-3576bf895ca3" providerId="ADAL" clId="{36B7A8B0-28AB-4E41-8747-3EAB22483BD6}" dt="2026-09-30T12:38:44.039" v="89"/>
          <ac:spMkLst>
            <pc:docMk/>
            <pc:sldMk cId="4167219201" sldId="2147483633"/>
            <ac:spMk id="11" creationId="{FC291782-48D0-3AF0-DF47-6E485BCBCBEA}"/>
          </ac:spMkLst>
        </pc:spChg>
        <pc:picChg chg="add mod">
          <ac:chgData name="Knop, Torsten" userId="1c0a0e51-debe-4110-b6b9-3576bf895ca3" providerId="ADAL" clId="{36B7A8B0-28AB-4E41-8747-3EAB22483BD6}" dt="2026-09-30T12:38:44.039" v="89"/>
          <ac:picMkLst>
            <pc:docMk/>
            <pc:sldMk cId="4167219201" sldId="2147483633"/>
            <ac:picMk id="10" creationId="{6D4E9470-C6A4-5E79-9730-DC350FF4A395}"/>
          </ac:picMkLst>
        </pc:picChg>
      </pc:sldChg>
      <pc:sldChg chg="addSp delSp modSp add mod">
        <pc:chgData name="Knop, Torsten" userId="1c0a0e51-debe-4110-b6b9-3576bf895ca3" providerId="ADAL" clId="{36B7A8B0-28AB-4E41-8747-3EAB22483BD6}" dt="2026-09-30T12:41:05.941" v="113" actId="1076"/>
        <pc:sldMkLst>
          <pc:docMk/>
          <pc:sldMk cId="3450942392" sldId="2147483634"/>
        </pc:sldMkLst>
        <pc:spChg chg="add mod">
          <ac:chgData name="Knop, Torsten" userId="1c0a0e51-debe-4110-b6b9-3576bf895ca3" providerId="ADAL" clId="{36B7A8B0-28AB-4E41-8747-3EAB22483BD6}" dt="2026-09-30T12:41:05.941" v="113" actId="1076"/>
          <ac:spMkLst>
            <pc:docMk/>
            <pc:sldMk cId="3450942392" sldId="2147483634"/>
            <ac:spMk id="3" creationId="{3FCD7F9D-BE1E-479F-D46B-31026902528B}"/>
          </ac:spMkLst>
        </pc:spChg>
        <pc:spChg chg="del">
          <ac:chgData name="Knop, Torsten" userId="1c0a0e51-debe-4110-b6b9-3576bf895ca3" providerId="ADAL" clId="{36B7A8B0-28AB-4E41-8747-3EAB22483BD6}" dt="2026-09-30T12:40:13.445" v="105" actId="478"/>
          <ac:spMkLst>
            <pc:docMk/>
            <pc:sldMk cId="3450942392" sldId="2147483634"/>
            <ac:spMk id="4" creationId="{7A6FD0FA-A019-59E8-0708-6E0A07C57B8A}"/>
          </ac:spMkLst>
        </pc:spChg>
        <pc:spChg chg="del">
          <ac:chgData name="Knop, Torsten" userId="1c0a0e51-debe-4110-b6b9-3576bf895ca3" providerId="ADAL" clId="{36B7A8B0-28AB-4E41-8747-3EAB22483BD6}" dt="2026-09-30T12:40:15.832" v="106" actId="478"/>
          <ac:spMkLst>
            <pc:docMk/>
            <pc:sldMk cId="3450942392" sldId="2147483634"/>
            <ac:spMk id="5" creationId="{5C3985BB-ED8A-FE41-55A8-0D96D5394791}"/>
          </ac:spMkLst>
        </pc:spChg>
        <pc:spChg chg="add del">
          <ac:chgData name="Knop, Torsten" userId="1c0a0e51-debe-4110-b6b9-3576bf895ca3" providerId="ADAL" clId="{36B7A8B0-28AB-4E41-8747-3EAB22483BD6}" dt="2026-09-30T12:40:53.205" v="109" actId="478"/>
          <ac:spMkLst>
            <pc:docMk/>
            <pc:sldMk cId="3450942392" sldId="2147483634"/>
            <ac:spMk id="7" creationId="{638CCB3D-8B13-C690-750F-A56EFFAE82F8}"/>
          </ac:spMkLst>
        </pc:spChg>
        <pc:spChg chg="add">
          <ac:chgData name="Knop, Torsten" userId="1c0a0e51-debe-4110-b6b9-3576bf895ca3" providerId="ADAL" clId="{36B7A8B0-28AB-4E41-8747-3EAB22483BD6}" dt="2026-09-30T12:40:33.490" v="108" actId="22"/>
          <ac:spMkLst>
            <pc:docMk/>
            <pc:sldMk cId="3450942392" sldId="2147483634"/>
            <ac:spMk id="11" creationId="{91522E9D-2969-B369-43BB-18E68F12C31D}"/>
          </ac:spMkLst>
        </pc:spChg>
        <pc:spChg chg="add">
          <ac:chgData name="Knop, Torsten" userId="1c0a0e51-debe-4110-b6b9-3576bf895ca3" providerId="ADAL" clId="{36B7A8B0-28AB-4E41-8747-3EAB22483BD6}" dt="2026-09-30T12:40:33.490" v="108" actId="22"/>
          <ac:spMkLst>
            <pc:docMk/>
            <pc:sldMk cId="3450942392" sldId="2147483634"/>
            <ac:spMk id="13" creationId="{A6BB11BB-5CA5-7333-5A98-8EA1A0C964ED}"/>
          </ac:spMkLst>
        </pc:spChg>
        <pc:spChg chg="add">
          <ac:chgData name="Knop, Torsten" userId="1c0a0e51-debe-4110-b6b9-3576bf895ca3" providerId="ADAL" clId="{36B7A8B0-28AB-4E41-8747-3EAB22483BD6}" dt="2026-09-30T12:40:33.490" v="108" actId="22"/>
          <ac:spMkLst>
            <pc:docMk/>
            <pc:sldMk cId="3450942392" sldId="2147483634"/>
            <ac:spMk id="15" creationId="{01EA56FF-4760-92D4-DF9A-577F7665B570}"/>
          </ac:spMkLst>
        </pc:spChg>
        <pc:graphicFrameChg chg="add">
          <ac:chgData name="Knop, Torsten" userId="1c0a0e51-debe-4110-b6b9-3576bf895ca3" providerId="ADAL" clId="{36B7A8B0-28AB-4E41-8747-3EAB22483BD6}" dt="2026-09-30T12:40:33.490" v="108" actId="22"/>
          <ac:graphicFrameMkLst>
            <pc:docMk/>
            <pc:sldMk cId="3450942392" sldId="2147483634"/>
            <ac:graphicFrameMk id="9" creationId="{71753A0B-6BCE-CBDD-B513-DD08351CAAC9}"/>
          </ac:graphicFrameMkLst>
        </pc:graphicFrameChg>
      </pc:sldChg>
      <pc:sldMasterChg chg="del delSldLayout">
        <pc:chgData name="Knop, Torsten" userId="1c0a0e51-debe-4110-b6b9-3576bf895ca3" providerId="ADAL" clId="{36B7A8B0-28AB-4E41-8747-3EAB22483BD6}" dt="2026-09-30T12:42:31.945" v="131" actId="47"/>
        <pc:sldMasterMkLst>
          <pc:docMk/>
          <pc:sldMasterMk cId="1453935404" sldId="2147483662"/>
        </pc:sldMasterMkLst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1965820379" sldId="2147483663"/>
          </pc:sldLayoutMkLst>
        </pc:sldLayoutChg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1487737949" sldId="2147483664"/>
          </pc:sldLayoutMkLst>
        </pc:sldLayoutChg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4216804043" sldId="2147483665"/>
          </pc:sldLayoutMkLst>
        </pc:sldLayoutChg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1784477737" sldId="2147483666"/>
          </pc:sldLayoutMkLst>
        </pc:sldLayoutChg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3683962159" sldId="2147483667"/>
          </pc:sldLayoutMkLst>
        </pc:sldLayoutChg>
        <pc:sldLayoutChg chg="del">
          <pc:chgData name="Knop, Torsten" userId="1c0a0e51-debe-4110-b6b9-3576bf895ca3" providerId="ADAL" clId="{36B7A8B0-28AB-4E41-8747-3EAB22483BD6}" dt="2026-09-30T12:37:48.773" v="74" actId="47"/>
          <pc:sldLayoutMkLst>
            <pc:docMk/>
            <pc:sldMasterMk cId="1453935404" sldId="2147483662"/>
            <pc:sldLayoutMk cId="1072001544" sldId="2147483676"/>
          </pc:sldLayoutMkLst>
        </pc:sldLayoutChg>
        <pc:sldLayoutChg chg="del">
          <pc:chgData name="Knop, Torsten" userId="1c0a0e51-debe-4110-b6b9-3576bf895ca3" providerId="ADAL" clId="{36B7A8B0-28AB-4E41-8747-3EAB22483BD6}" dt="2026-09-30T12:42:31.945" v="131" actId="47"/>
          <pc:sldLayoutMkLst>
            <pc:docMk/>
            <pc:sldMasterMk cId="1453935404" sldId="2147483662"/>
            <pc:sldLayoutMk cId="3117603348" sldId="2147483678"/>
          </pc:sldLayoutMkLst>
        </pc:sldLayoutChg>
      </pc:sldMasterChg>
      <pc:sldMasterChg chg="del delSldLayout">
        <pc:chgData name="Knop, Torsten" userId="1c0a0e51-debe-4110-b6b9-3576bf895ca3" providerId="ADAL" clId="{36B7A8B0-28AB-4E41-8747-3EAB22483BD6}" dt="2026-09-30T12:33:23.248" v="55" actId="47"/>
        <pc:sldMasterMkLst>
          <pc:docMk/>
          <pc:sldMasterMk cId="3553949025" sldId="2147483706"/>
        </pc:sldMasterMkLst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2438036584" sldId="2147483707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1847429826" sldId="2147483708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947460884" sldId="2147483709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3500657571" sldId="2147483710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2557335911" sldId="2147483711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3529877860" sldId="2147483712"/>
          </pc:sldLayoutMkLst>
        </pc:sldLayoutChg>
        <pc:sldLayoutChg chg="del">
          <pc:chgData name="Knop, Torsten" userId="1c0a0e51-debe-4110-b6b9-3576bf895ca3" providerId="ADAL" clId="{36B7A8B0-28AB-4E41-8747-3EAB22483BD6}" dt="2026-09-30T12:33:23.248" v="55" actId="47"/>
          <pc:sldLayoutMkLst>
            <pc:docMk/>
            <pc:sldMasterMk cId="3553949025" sldId="2147483706"/>
            <pc:sldLayoutMk cId="2008863977" sldId="214748371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jpg"/><Relationship Id="rId6" Type="http://schemas.openxmlformats.org/officeDocument/2006/relationships/image" Target="../media/image25.jp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jpg"/><Relationship Id="rId6" Type="http://schemas.openxmlformats.org/officeDocument/2006/relationships/image" Target="../media/image25.jp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3F9CC5-91A6-415E-9B93-302715028954}" type="doc">
      <dgm:prSet loTypeId="urn:microsoft.com/office/officeart/2008/layout/PictureStrips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B3955D1-A51B-47F1-BB95-1CD983BAEC66}">
      <dgm:prSet phldrT="[Text]" custT="1"/>
      <dgm:spPr/>
      <dgm:t>
        <a:bodyPr/>
        <a:lstStyle/>
        <a:p>
          <a:pPr>
            <a:buNone/>
          </a:pPr>
          <a:r>
            <a:rPr lang="en-US" sz="1200" b="1" dirty="0"/>
            <a:t>R2: Define and publish a transparent roadmap to implement local markets</a:t>
          </a:r>
        </a:p>
      </dgm:t>
    </dgm:pt>
    <dgm:pt modelId="{353675F7-58D5-4A01-B0AB-9499E11DCCD0}" type="parTrans" cxnId="{08341A7C-9218-4082-B5F4-A9162FA1FF67}">
      <dgm:prSet/>
      <dgm:spPr/>
      <dgm:t>
        <a:bodyPr/>
        <a:lstStyle/>
        <a:p>
          <a:endParaRPr lang="en-US"/>
        </a:p>
      </dgm:t>
    </dgm:pt>
    <dgm:pt modelId="{F41C4868-9732-4A9F-B3B1-AD655BBEBF1A}" type="sibTrans" cxnId="{08341A7C-9218-4082-B5F4-A9162FA1FF67}">
      <dgm:prSet/>
      <dgm:spPr/>
      <dgm:t>
        <a:bodyPr/>
        <a:lstStyle/>
        <a:p>
          <a:endParaRPr lang="en-US"/>
        </a:p>
      </dgm:t>
    </dgm:pt>
    <dgm:pt modelId="{0DCCAF3F-71A3-4F42-BE67-0AD05CE150BE}">
      <dgm:prSet custT="1"/>
      <dgm:spPr/>
      <dgm:t>
        <a:bodyPr/>
        <a:lstStyle/>
        <a:p>
          <a:r>
            <a:rPr lang="en-US" sz="1200" b="1"/>
            <a:t>R10: Establish efficient TSO–DSO and DSO–DSO coordination through jointly defined proposals</a:t>
          </a:r>
          <a:endParaRPr lang="en-US" sz="1200" b="1" dirty="0"/>
        </a:p>
      </dgm:t>
    </dgm:pt>
    <dgm:pt modelId="{B2352480-3A01-469A-BC14-963D1E1B586B}" type="parTrans" cxnId="{D736F3C0-C2AF-41B7-A35B-2896FFB84068}">
      <dgm:prSet/>
      <dgm:spPr/>
      <dgm:t>
        <a:bodyPr/>
        <a:lstStyle/>
        <a:p>
          <a:endParaRPr lang="en-US"/>
        </a:p>
      </dgm:t>
    </dgm:pt>
    <dgm:pt modelId="{C3316282-1917-4A29-B0B8-E0C2F5B81520}" type="sibTrans" cxnId="{D736F3C0-C2AF-41B7-A35B-2896FFB84068}">
      <dgm:prSet/>
      <dgm:spPr/>
      <dgm:t>
        <a:bodyPr/>
        <a:lstStyle/>
        <a:p>
          <a:endParaRPr lang="en-US"/>
        </a:p>
      </dgm:t>
    </dgm:pt>
    <dgm:pt modelId="{A29764A8-89DA-4A12-830C-9021369A898D}">
      <dgm:prSet custT="1"/>
      <dgm:spPr/>
      <dgm:t>
        <a:bodyPr/>
        <a:lstStyle/>
        <a:p>
          <a:r>
            <a:rPr lang="en-US" sz="1200" b="1"/>
            <a:t>R11: Develop proportional, standardised and interoperable data, ICT and (near-)real-time communication requirements for local flexibility services</a:t>
          </a:r>
          <a:endParaRPr lang="en-US" sz="1200" b="1" dirty="0"/>
        </a:p>
      </dgm:t>
    </dgm:pt>
    <dgm:pt modelId="{79F87F7B-7B14-4273-97EE-5E1EFEEA2184}" type="parTrans" cxnId="{F899E76C-25B3-449E-9362-84201F44CC1E}">
      <dgm:prSet/>
      <dgm:spPr/>
      <dgm:t>
        <a:bodyPr/>
        <a:lstStyle/>
        <a:p>
          <a:endParaRPr lang="en-US"/>
        </a:p>
      </dgm:t>
    </dgm:pt>
    <dgm:pt modelId="{C2EEE6B8-977D-4E4E-B687-448C807FC5F5}" type="sibTrans" cxnId="{F899E76C-25B3-449E-9362-84201F44CC1E}">
      <dgm:prSet/>
      <dgm:spPr/>
      <dgm:t>
        <a:bodyPr/>
        <a:lstStyle/>
        <a:p>
          <a:endParaRPr lang="en-US"/>
        </a:p>
      </dgm:t>
    </dgm:pt>
    <dgm:pt modelId="{16D45ACE-A27C-4168-9235-48F15C965988}">
      <dgm:prSet custT="1"/>
      <dgm:spPr/>
      <dgm:t>
        <a:bodyPr/>
        <a:lstStyle/>
        <a:p>
          <a:r>
            <a:rPr lang="en-US" sz="1200" b="1"/>
            <a:t>R9: Ensure physical delivery of flexibility to the grid</a:t>
          </a:r>
          <a:endParaRPr lang="en-US" sz="1200" b="1" dirty="0"/>
        </a:p>
      </dgm:t>
    </dgm:pt>
    <dgm:pt modelId="{3ADFBFC4-E98D-4D29-9A36-67C35D88DD0A}" type="parTrans" cxnId="{B9F5ABDC-2C05-4E1D-B435-7DBC620E81F4}">
      <dgm:prSet/>
      <dgm:spPr/>
      <dgm:t>
        <a:bodyPr/>
        <a:lstStyle/>
        <a:p>
          <a:endParaRPr lang="en-US"/>
        </a:p>
      </dgm:t>
    </dgm:pt>
    <dgm:pt modelId="{8A245BFA-3D12-4681-A664-2EEB348128B8}" type="sibTrans" cxnId="{B9F5ABDC-2C05-4E1D-B435-7DBC620E81F4}">
      <dgm:prSet/>
      <dgm:spPr/>
      <dgm:t>
        <a:bodyPr/>
        <a:lstStyle/>
        <a:p>
          <a:endParaRPr lang="en-US"/>
        </a:p>
      </dgm:t>
    </dgm:pt>
    <dgm:pt modelId="{3B640535-A54B-43D4-8B24-B81CE3701445}">
      <dgm:prSet custT="1"/>
      <dgm:spPr/>
      <dgm:t>
        <a:bodyPr/>
        <a:lstStyle/>
        <a:p>
          <a:r>
            <a:rPr lang="en-US" sz="1200" b="1" dirty="0"/>
            <a:t>R8: Establish Flexibility Information System (FIS) modules by building on existing infrastructures</a:t>
          </a:r>
        </a:p>
      </dgm:t>
    </dgm:pt>
    <dgm:pt modelId="{39E0308C-6B82-4027-914E-22C68FE4EFB7}" type="parTrans" cxnId="{A0D144AE-42B8-49E2-8FED-22A63EF90057}">
      <dgm:prSet/>
      <dgm:spPr/>
      <dgm:t>
        <a:bodyPr/>
        <a:lstStyle/>
        <a:p>
          <a:endParaRPr lang="en-US"/>
        </a:p>
      </dgm:t>
    </dgm:pt>
    <dgm:pt modelId="{6496CA33-F922-475F-B28D-A17C74C45956}" type="sibTrans" cxnId="{A0D144AE-42B8-49E2-8FED-22A63EF90057}">
      <dgm:prSet/>
      <dgm:spPr/>
      <dgm:t>
        <a:bodyPr/>
        <a:lstStyle/>
        <a:p>
          <a:endParaRPr lang="en-US"/>
        </a:p>
      </dgm:t>
    </dgm:pt>
    <dgm:pt modelId="{3EF8D4C8-B4E6-4E70-BBD3-64A987519442}">
      <dgm:prSet custT="1"/>
      <dgm:spPr/>
      <dgm:t>
        <a:bodyPr/>
        <a:lstStyle/>
        <a:p>
          <a:r>
            <a:rPr lang="en-US" sz="1200" b="1" dirty="0"/>
            <a:t>R5: Secure the flexibility value from end-to-end</a:t>
          </a:r>
        </a:p>
      </dgm:t>
    </dgm:pt>
    <dgm:pt modelId="{24B3830B-F7CA-41A6-8A46-B18ABBA398B9}" type="parTrans" cxnId="{3FA11782-D135-48B7-B825-5D05C52AA413}">
      <dgm:prSet/>
      <dgm:spPr/>
      <dgm:t>
        <a:bodyPr/>
        <a:lstStyle/>
        <a:p>
          <a:endParaRPr lang="en-US"/>
        </a:p>
      </dgm:t>
    </dgm:pt>
    <dgm:pt modelId="{149D0B88-05A0-4BA0-BB19-8E0720C80C28}" type="sibTrans" cxnId="{3FA11782-D135-48B7-B825-5D05C52AA413}">
      <dgm:prSet/>
      <dgm:spPr/>
      <dgm:t>
        <a:bodyPr/>
        <a:lstStyle/>
        <a:p>
          <a:endParaRPr lang="en-US"/>
        </a:p>
      </dgm:t>
    </dgm:pt>
    <dgm:pt modelId="{3680E33F-61E3-451F-8E7A-1187DBCF7486}">
      <dgm:prSet custT="1"/>
      <dgm:spPr/>
      <dgm:t>
        <a:bodyPr/>
        <a:lstStyle/>
        <a:p>
          <a:r>
            <a:rPr lang="en-US" sz="1200" b="1" dirty="0"/>
            <a:t>R1: </a:t>
          </a:r>
          <a:r>
            <a:rPr lang="en-US" sz="1200" b="1" dirty="0">
              <a:solidFill>
                <a:schemeClr val="tx1"/>
              </a:solidFill>
            </a:rPr>
            <a:t>Start now and embrace the opportunities and challenges that come with the use of flexibility services</a:t>
          </a:r>
        </a:p>
      </dgm:t>
    </dgm:pt>
    <dgm:pt modelId="{705F1398-2C6F-4891-BED3-ECA48828AD51}" type="parTrans" cxnId="{2F43027A-A32F-43BD-A472-4B113E7FFADC}">
      <dgm:prSet/>
      <dgm:spPr/>
      <dgm:t>
        <a:bodyPr/>
        <a:lstStyle/>
        <a:p>
          <a:endParaRPr lang="en-US"/>
        </a:p>
      </dgm:t>
    </dgm:pt>
    <dgm:pt modelId="{E00BE2AC-D865-441E-AF4A-16A9F9D2B9B6}" type="sibTrans" cxnId="{2F43027A-A32F-43BD-A472-4B113E7FFADC}">
      <dgm:prSet/>
      <dgm:spPr/>
      <dgm:t>
        <a:bodyPr/>
        <a:lstStyle/>
        <a:p>
          <a:endParaRPr lang="en-US"/>
        </a:p>
      </dgm:t>
    </dgm:pt>
    <dgm:pt modelId="{71FC2CE4-AAB1-444D-851D-648458D6DAC2}">
      <dgm:prSet custT="1"/>
      <dgm:spPr/>
      <dgm:t>
        <a:bodyPr/>
        <a:lstStyle/>
        <a:p>
          <a:r>
            <a:rPr lang="en-US" sz="1200" b="1"/>
            <a:t>R3: Engage Stakeholders in the implementation process and jointly manage change</a:t>
          </a:r>
          <a:endParaRPr lang="en-US" sz="1200" b="1" dirty="0"/>
        </a:p>
      </dgm:t>
    </dgm:pt>
    <dgm:pt modelId="{06089C37-0705-48B4-920A-553C4079F2FB}" type="parTrans" cxnId="{AA6FE521-6124-4CB3-A8B2-19266F06ADC1}">
      <dgm:prSet/>
      <dgm:spPr/>
      <dgm:t>
        <a:bodyPr/>
        <a:lstStyle/>
        <a:p>
          <a:endParaRPr lang="en-US"/>
        </a:p>
      </dgm:t>
    </dgm:pt>
    <dgm:pt modelId="{D2891B62-3536-4716-BFFD-7AF14D2F15F3}" type="sibTrans" cxnId="{AA6FE521-6124-4CB3-A8B2-19266F06ADC1}">
      <dgm:prSet/>
      <dgm:spPr/>
      <dgm:t>
        <a:bodyPr/>
        <a:lstStyle/>
        <a:p>
          <a:endParaRPr lang="en-US"/>
        </a:p>
      </dgm:t>
    </dgm:pt>
    <dgm:pt modelId="{A426EE86-3553-43C5-939A-42F19476FB51}">
      <dgm:prSet custT="1"/>
      <dgm:spPr/>
      <dgm:t>
        <a:bodyPr/>
        <a:lstStyle/>
        <a:p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R6: Procure local services and operate markets where efficient</a:t>
          </a:r>
        </a:p>
      </dgm:t>
    </dgm:pt>
    <dgm:pt modelId="{E3DD9ADE-471E-428E-A8A5-AB1E0C11BAFC}" type="parTrans" cxnId="{7ED650F8-EA6F-4B01-A70A-9905C4B7A32E}">
      <dgm:prSet/>
      <dgm:spPr/>
      <dgm:t>
        <a:bodyPr/>
        <a:lstStyle/>
        <a:p>
          <a:endParaRPr lang="en-US"/>
        </a:p>
      </dgm:t>
    </dgm:pt>
    <dgm:pt modelId="{FB1DF8B2-A006-4E22-AB5E-2F6C7C777EEE}" type="sibTrans" cxnId="{7ED650F8-EA6F-4B01-A70A-9905C4B7A32E}">
      <dgm:prSet/>
      <dgm:spPr/>
      <dgm:t>
        <a:bodyPr/>
        <a:lstStyle/>
        <a:p>
          <a:endParaRPr lang="en-US"/>
        </a:p>
      </dgm:t>
    </dgm:pt>
    <dgm:pt modelId="{F65740D4-AB24-4867-B83E-C7F38B9F4CB7}">
      <dgm:prSet custT="1"/>
      <dgm:spPr/>
      <dgm:t>
        <a:bodyPr/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R4: Promote opportunities for customers to become flexible to develop the needed liquidity for local markets</a:t>
          </a:r>
        </a:p>
      </dgm:t>
    </dgm:pt>
    <dgm:pt modelId="{CCD63227-DABE-49C1-85D1-927D452E4526}" type="parTrans" cxnId="{9B41B574-C180-45CB-9897-D08DC980F75B}">
      <dgm:prSet/>
      <dgm:spPr/>
      <dgm:t>
        <a:bodyPr/>
        <a:lstStyle/>
        <a:p>
          <a:endParaRPr lang="en-US"/>
        </a:p>
      </dgm:t>
    </dgm:pt>
    <dgm:pt modelId="{7AA5CBAA-30ED-4C46-B6C3-027D1D89D3F6}" type="sibTrans" cxnId="{9B41B574-C180-45CB-9897-D08DC980F75B}">
      <dgm:prSet/>
      <dgm:spPr/>
      <dgm:t>
        <a:bodyPr/>
        <a:lstStyle/>
        <a:p>
          <a:endParaRPr lang="en-US"/>
        </a:p>
      </dgm:t>
    </dgm:pt>
    <dgm:pt modelId="{34840A2E-D58C-494F-849F-FBEAF65B0850}">
      <dgm:prSet custT="1"/>
      <dgm:spPr/>
      <dgm:t>
        <a:bodyPr/>
        <a:lstStyle/>
        <a:p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R7: Develop tailored (yet </a:t>
          </a:r>
          <a:r>
            <a:rPr lang="en-US" sz="12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standardised</a:t>
          </a: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) local flexibility products, markets rules and processes</a:t>
          </a:r>
        </a:p>
      </dgm:t>
    </dgm:pt>
    <dgm:pt modelId="{49FDC710-B1E6-4890-B3C6-BC35D2047446}" type="parTrans" cxnId="{9C6F0588-DFCB-4F81-B8DE-9D8A873D4C69}">
      <dgm:prSet/>
      <dgm:spPr/>
      <dgm:t>
        <a:bodyPr/>
        <a:lstStyle/>
        <a:p>
          <a:endParaRPr lang="en-US"/>
        </a:p>
      </dgm:t>
    </dgm:pt>
    <dgm:pt modelId="{D403FA07-0C7A-4F3B-BD99-D63523EE2017}" type="sibTrans" cxnId="{9C6F0588-DFCB-4F81-B8DE-9D8A873D4C69}">
      <dgm:prSet/>
      <dgm:spPr/>
      <dgm:t>
        <a:bodyPr/>
        <a:lstStyle/>
        <a:p>
          <a:endParaRPr lang="en-US"/>
        </a:p>
      </dgm:t>
    </dgm:pt>
    <dgm:pt modelId="{5BB9D1D0-F89D-4D5E-A78E-594EFBEDAE09}" type="pres">
      <dgm:prSet presAssocID="{253F9CC5-91A6-415E-9B93-302715028954}" presName="Name0" presStyleCnt="0">
        <dgm:presLayoutVars>
          <dgm:dir/>
          <dgm:resizeHandles val="exact"/>
        </dgm:presLayoutVars>
      </dgm:prSet>
      <dgm:spPr/>
    </dgm:pt>
    <dgm:pt modelId="{845C0493-FBE3-4B75-978A-EAF2DF12CB18}" type="pres">
      <dgm:prSet presAssocID="{3680E33F-61E3-451F-8E7A-1187DBCF7486}" presName="composite" presStyleCnt="0"/>
      <dgm:spPr/>
    </dgm:pt>
    <dgm:pt modelId="{FF58554B-7BD1-4818-BC30-33E6D5945718}" type="pres">
      <dgm:prSet presAssocID="{3680E33F-61E3-451F-8E7A-1187DBCF7486}" presName="rect1" presStyleLbl="trAlignAcc1" presStyleIdx="0" presStyleCnt="11">
        <dgm:presLayoutVars>
          <dgm:bulletEnabled val="1"/>
        </dgm:presLayoutVars>
      </dgm:prSet>
      <dgm:spPr/>
    </dgm:pt>
    <dgm:pt modelId="{B95BE695-AC48-4940-8DE9-F2E07A75461B}" type="pres">
      <dgm:prSet presAssocID="{3680E33F-61E3-451F-8E7A-1187DBCF7486}" presName="rect2" presStyleLbl="fgImgPlace1" presStyleIdx="0" presStyleCnt="11"/>
      <dgm:spPr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A238C2B0-FA90-4568-BE21-AC1FDAAE0D35}" type="pres">
      <dgm:prSet presAssocID="{E00BE2AC-D865-441E-AF4A-16A9F9D2B9B6}" presName="sibTrans" presStyleCnt="0"/>
      <dgm:spPr/>
    </dgm:pt>
    <dgm:pt modelId="{2C14E5FB-EBE6-4CBA-96EB-3AA310707D01}" type="pres">
      <dgm:prSet presAssocID="{CB3955D1-A51B-47F1-BB95-1CD983BAEC66}" presName="composite" presStyleCnt="0"/>
      <dgm:spPr/>
    </dgm:pt>
    <dgm:pt modelId="{6D281AAB-D25E-4977-907D-EC9B8B791F90}" type="pres">
      <dgm:prSet presAssocID="{CB3955D1-A51B-47F1-BB95-1CD983BAEC66}" presName="rect1" presStyleLbl="trAlignAcc1" presStyleIdx="1" presStyleCnt="11">
        <dgm:presLayoutVars>
          <dgm:bulletEnabled val="1"/>
        </dgm:presLayoutVars>
      </dgm:prSet>
      <dgm:spPr/>
    </dgm:pt>
    <dgm:pt modelId="{18EA6EF2-EC97-4170-94FE-9B90E3FD6AC8}" type="pres">
      <dgm:prSet presAssocID="{CB3955D1-A51B-47F1-BB95-1CD983BAEC66}" presName="rect2" presStyleLbl="fgImgPlace1" presStyleIdx="1" presStyleCnt="11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Train Tracks outline"/>
        </a:ext>
      </dgm:extLst>
    </dgm:pt>
    <dgm:pt modelId="{FAF9639E-D830-43BA-A839-3A27BBA6B19E}" type="pres">
      <dgm:prSet presAssocID="{F41C4868-9732-4A9F-B3B1-AD655BBEBF1A}" presName="sibTrans" presStyleCnt="0"/>
      <dgm:spPr/>
    </dgm:pt>
    <dgm:pt modelId="{FEDC5613-3693-42BA-BC7E-A8CEF8C59406}" type="pres">
      <dgm:prSet presAssocID="{71FC2CE4-AAB1-444D-851D-648458D6DAC2}" presName="composite" presStyleCnt="0"/>
      <dgm:spPr/>
    </dgm:pt>
    <dgm:pt modelId="{B8AFBB07-3347-4004-9CBE-CA10767FDF60}" type="pres">
      <dgm:prSet presAssocID="{71FC2CE4-AAB1-444D-851D-648458D6DAC2}" presName="rect1" presStyleLbl="trAlignAcc1" presStyleIdx="2" presStyleCnt="11">
        <dgm:presLayoutVars>
          <dgm:bulletEnabled val="1"/>
        </dgm:presLayoutVars>
      </dgm:prSet>
      <dgm:spPr/>
    </dgm:pt>
    <dgm:pt modelId="{5898716C-F64F-47C0-A528-D7604D3AA862}" type="pres">
      <dgm:prSet presAssocID="{71FC2CE4-AAB1-444D-851D-648458D6DAC2}" presName="rect2" presStyleLbl="fgImgPlace1" presStyleIdx="2" presStyleCnt="11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4A03BDD4-C69A-40C9-96D7-20F4968F53E3}" type="pres">
      <dgm:prSet presAssocID="{D2891B62-3536-4716-BFFD-7AF14D2F15F3}" presName="sibTrans" presStyleCnt="0"/>
      <dgm:spPr/>
    </dgm:pt>
    <dgm:pt modelId="{7845C414-9567-4FC9-BEA3-53A7B710D9B3}" type="pres">
      <dgm:prSet presAssocID="{F65740D4-AB24-4867-B83E-C7F38B9F4CB7}" presName="composite" presStyleCnt="0"/>
      <dgm:spPr/>
    </dgm:pt>
    <dgm:pt modelId="{6DB979AC-E150-4FBB-9C5F-84268C169186}" type="pres">
      <dgm:prSet presAssocID="{F65740D4-AB24-4867-B83E-C7F38B9F4CB7}" presName="rect1" presStyleLbl="trAlignAcc1" presStyleIdx="3" presStyleCnt="11">
        <dgm:presLayoutVars>
          <dgm:bulletEnabled val="1"/>
        </dgm:presLayoutVars>
      </dgm:prSet>
      <dgm:spPr/>
    </dgm:pt>
    <dgm:pt modelId="{4AC40F51-B73E-4D8A-892C-60939EF3DB33}" type="pres">
      <dgm:prSet presAssocID="{F65740D4-AB24-4867-B83E-C7F38B9F4CB7}" presName="rect2" presStyleLbl="fgImgPlace1" presStyleIdx="3" presStyleCnt="11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</dgm:spPr>
    </dgm:pt>
    <dgm:pt modelId="{4C3FD633-D339-4A44-8118-6008C1839131}" type="pres">
      <dgm:prSet presAssocID="{7AA5CBAA-30ED-4C46-B6C3-027D1D89D3F6}" presName="sibTrans" presStyleCnt="0"/>
      <dgm:spPr/>
    </dgm:pt>
    <dgm:pt modelId="{BCF7CE51-1E54-4F09-82AA-1F2E462C96F5}" type="pres">
      <dgm:prSet presAssocID="{3EF8D4C8-B4E6-4E70-BBD3-64A987519442}" presName="composite" presStyleCnt="0"/>
      <dgm:spPr/>
    </dgm:pt>
    <dgm:pt modelId="{574F35F2-A41A-4615-B1EE-839CE302ED33}" type="pres">
      <dgm:prSet presAssocID="{3EF8D4C8-B4E6-4E70-BBD3-64A987519442}" presName="rect1" presStyleLbl="trAlignAcc1" presStyleIdx="4" presStyleCnt="11">
        <dgm:presLayoutVars>
          <dgm:bulletEnabled val="1"/>
        </dgm:presLayoutVars>
      </dgm:prSet>
      <dgm:spPr/>
    </dgm:pt>
    <dgm:pt modelId="{D86C61F6-3E15-4BE0-A8F5-3BFEC644A4EB}" type="pres">
      <dgm:prSet presAssocID="{3EF8D4C8-B4E6-4E70-BBD3-64A987519442}" presName="rect2" presStyleLbl="fgImgPlace1" presStyleIdx="4" presStyleCnt="11"/>
      <dgm:spPr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</dgm:spPr>
    </dgm:pt>
    <dgm:pt modelId="{603C1EF6-E76D-4F3A-8B76-745E74AB27D4}" type="pres">
      <dgm:prSet presAssocID="{149D0B88-05A0-4BA0-BB19-8E0720C80C28}" presName="sibTrans" presStyleCnt="0"/>
      <dgm:spPr/>
    </dgm:pt>
    <dgm:pt modelId="{A47F707F-0719-4F0D-903F-0DEF704CC99C}" type="pres">
      <dgm:prSet presAssocID="{A426EE86-3553-43C5-939A-42F19476FB51}" presName="composite" presStyleCnt="0"/>
      <dgm:spPr/>
    </dgm:pt>
    <dgm:pt modelId="{94F55587-7C2D-409E-B2B6-A3A78163FA8C}" type="pres">
      <dgm:prSet presAssocID="{A426EE86-3553-43C5-939A-42F19476FB51}" presName="rect1" presStyleLbl="trAlignAcc1" presStyleIdx="5" presStyleCnt="11">
        <dgm:presLayoutVars>
          <dgm:bulletEnabled val="1"/>
        </dgm:presLayoutVars>
      </dgm:prSet>
      <dgm:spPr/>
    </dgm:pt>
    <dgm:pt modelId="{2D559028-E81A-429B-8B83-826A85D96E8E}" type="pres">
      <dgm:prSet presAssocID="{A426EE86-3553-43C5-939A-42F19476FB51}" presName="rect2" presStyleLbl="fgImgPlace1" presStyleIdx="5" presStyleCnt="11"/>
      <dgm:spPr>
        <a:blipFill>
          <a:blip xmlns:r="http://schemas.openxmlformats.org/officeDocument/2006/relationships" r:embed="rId6"/>
          <a:srcRect/>
          <a:stretch>
            <a:fillRect l="-87000" r="-87000"/>
          </a:stretch>
        </a:blipFill>
      </dgm:spPr>
    </dgm:pt>
    <dgm:pt modelId="{84B7F32C-E679-44DC-95D4-02DB2D8108E9}" type="pres">
      <dgm:prSet presAssocID="{FB1DF8B2-A006-4E22-AB5E-2F6C7C777EEE}" presName="sibTrans" presStyleCnt="0"/>
      <dgm:spPr/>
    </dgm:pt>
    <dgm:pt modelId="{8158944C-6AD4-4EF1-BF4C-2B513ECD9D25}" type="pres">
      <dgm:prSet presAssocID="{34840A2E-D58C-494F-849F-FBEAF65B0850}" presName="composite" presStyleCnt="0"/>
      <dgm:spPr/>
    </dgm:pt>
    <dgm:pt modelId="{4946E519-D3E4-44CF-86EC-BF652A675D28}" type="pres">
      <dgm:prSet presAssocID="{34840A2E-D58C-494F-849F-FBEAF65B0850}" presName="rect1" presStyleLbl="trAlignAcc1" presStyleIdx="6" presStyleCnt="11">
        <dgm:presLayoutVars>
          <dgm:bulletEnabled val="1"/>
        </dgm:presLayoutVars>
      </dgm:prSet>
      <dgm:spPr/>
    </dgm:pt>
    <dgm:pt modelId="{5E08543C-F28D-436C-8D39-A8EFF40AAFC5}" type="pres">
      <dgm:prSet presAssocID="{34840A2E-D58C-494F-849F-FBEAF65B0850}" presName="rect2" presStyleLbl="fgImgPlace1" presStyleIdx="6" presStyleCnt="11"/>
      <dgm:spPr>
        <a:blipFill>
          <a:blip xmlns:r="http://schemas.openxmlformats.org/officeDocument/2006/relationships" r:embed="rId7"/>
          <a:srcRect/>
          <a:stretch>
            <a:fillRect l="-25000" r="-25000"/>
          </a:stretch>
        </a:blipFill>
      </dgm:spPr>
    </dgm:pt>
    <dgm:pt modelId="{44ECA908-9F2C-45E1-8E13-D866CAA92980}" type="pres">
      <dgm:prSet presAssocID="{D403FA07-0C7A-4F3B-BD99-D63523EE2017}" presName="sibTrans" presStyleCnt="0"/>
      <dgm:spPr/>
    </dgm:pt>
    <dgm:pt modelId="{1B04FB87-96D7-4AE1-AAA7-D0E82F5D5C62}" type="pres">
      <dgm:prSet presAssocID="{3B640535-A54B-43D4-8B24-B81CE3701445}" presName="composite" presStyleCnt="0"/>
      <dgm:spPr/>
    </dgm:pt>
    <dgm:pt modelId="{9426B0A9-19B8-4654-B579-029661CB762D}" type="pres">
      <dgm:prSet presAssocID="{3B640535-A54B-43D4-8B24-B81CE3701445}" presName="rect1" presStyleLbl="trAlignAcc1" presStyleIdx="7" presStyleCnt="11">
        <dgm:presLayoutVars>
          <dgm:bulletEnabled val="1"/>
        </dgm:presLayoutVars>
      </dgm:prSet>
      <dgm:spPr/>
    </dgm:pt>
    <dgm:pt modelId="{292B751A-94DD-420C-9F05-11AE22A3CA9D}" type="pres">
      <dgm:prSet presAssocID="{3B640535-A54B-43D4-8B24-B81CE3701445}" presName="rect2" presStyleLbl="fgImgPlace1" presStyleIdx="7" presStyleCnt="11"/>
      <dgm:spPr>
        <a:blipFill>
          <a:blip xmlns:r="http://schemas.openxmlformats.org/officeDocument/2006/relationships" r:embed="rId8"/>
          <a:srcRect/>
          <a:stretch>
            <a:fillRect l="-25000" r="-25000"/>
          </a:stretch>
        </a:blipFill>
      </dgm:spPr>
    </dgm:pt>
    <dgm:pt modelId="{50AB322D-F8BF-4174-B427-44179B75FB27}" type="pres">
      <dgm:prSet presAssocID="{6496CA33-F922-475F-B28D-A17C74C45956}" presName="sibTrans" presStyleCnt="0"/>
      <dgm:spPr/>
    </dgm:pt>
    <dgm:pt modelId="{5B30874D-AB93-42AA-8F11-033CD0E2173C}" type="pres">
      <dgm:prSet presAssocID="{16D45ACE-A27C-4168-9235-48F15C965988}" presName="composite" presStyleCnt="0"/>
      <dgm:spPr/>
    </dgm:pt>
    <dgm:pt modelId="{BEAC48A6-7E32-46E4-88F9-3C0AD2FC1B6F}" type="pres">
      <dgm:prSet presAssocID="{16D45ACE-A27C-4168-9235-48F15C965988}" presName="rect1" presStyleLbl="trAlignAcc1" presStyleIdx="8" presStyleCnt="11">
        <dgm:presLayoutVars>
          <dgm:bulletEnabled val="1"/>
        </dgm:presLayoutVars>
      </dgm:prSet>
      <dgm:spPr/>
    </dgm:pt>
    <dgm:pt modelId="{9E82676F-77DE-44C4-B368-CB1C9084EFC6}" type="pres">
      <dgm:prSet presAssocID="{16D45ACE-A27C-4168-9235-48F15C965988}" presName="rect2" presStyleLbl="fgImgPlace1" presStyleIdx="8" presStyleCnt="11"/>
      <dgm:spPr>
        <a:blipFill>
          <a:blip xmlns:r="http://schemas.openxmlformats.org/officeDocument/2006/relationships" r:embed="rId9"/>
          <a:srcRect/>
          <a:stretch>
            <a:fillRect l="-7000" r="-7000"/>
          </a:stretch>
        </a:blipFill>
      </dgm:spPr>
    </dgm:pt>
    <dgm:pt modelId="{01C4C459-E551-476E-B718-29B035C1FBE7}" type="pres">
      <dgm:prSet presAssocID="{8A245BFA-3D12-4681-A664-2EEB348128B8}" presName="sibTrans" presStyleCnt="0"/>
      <dgm:spPr/>
    </dgm:pt>
    <dgm:pt modelId="{E1ABBA92-DED8-4F06-A507-FCAB90D7424B}" type="pres">
      <dgm:prSet presAssocID="{0DCCAF3F-71A3-4F42-BE67-0AD05CE150BE}" presName="composite" presStyleCnt="0"/>
      <dgm:spPr/>
    </dgm:pt>
    <dgm:pt modelId="{53A55860-C0F5-42DA-ABE7-56862372A493}" type="pres">
      <dgm:prSet presAssocID="{0DCCAF3F-71A3-4F42-BE67-0AD05CE150BE}" presName="rect1" presStyleLbl="trAlignAcc1" presStyleIdx="9" presStyleCnt="11">
        <dgm:presLayoutVars>
          <dgm:bulletEnabled val="1"/>
        </dgm:presLayoutVars>
      </dgm:prSet>
      <dgm:spPr/>
    </dgm:pt>
    <dgm:pt modelId="{C7B68C25-A1D0-4ED6-AAB6-705669CF0600}" type="pres">
      <dgm:prSet presAssocID="{0DCCAF3F-71A3-4F42-BE67-0AD05CE150BE}" presName="rect2" presStyleLbl="fgImgPlace1" presStyleIdx="9" presStyleCnt="11"/>
      <dgm:spPr>
        <a:blipFill>
          <a:blip xmlns:r="http://schemas.openxmlformats.org/officeDocument/2006/relationships" r:embed="rId10"/>
          <a:srcRect/>
          <a:stretch>
            <a:fillRect l="-25000" r="-25000"/>
          </a:stretch>
        </a:blipFill>
      </dgm:spPr>
    </dgm:pt>
    <dgm:pt modelId="{3AFBAD6B-BDAB-4AB8-ADB8-5B0E7E370131}" type="pres">
      <dgm:prSet presAssocID="{C3316282-1917-4A29-B0B8-E0C2F5B81520}" presName="sibTrans" presStyleCnt="0"/>
      <dgm:spPr/>
    </dgm:pt>
    <dgm:pt modelId="{A63F3387-2E38-4BB8-831A-5EB163747C73}" type="pres">
      <dgm:prSet presAssocID="{A29764A8-89DA-4A12-830C-9021369A898D}" presName="composite" presStyleCnt="0"/>
      <dgm:spPr/>
    </dgm:pt>
    <dgm:pt modelId="{D908D7CA-AFE1-49F1-9EB4-728C1CFAD2CF}" type="pres">
      <dgm:prSet presAssocID="{A29764A8-89DA-4A12-830C-9021369A898D}" presName="rect1" presStyleLbl="trAlignAcc1" presStyleIdx="10" presStyleCnt="11">
        <dgm:presLayoutVars>
          <dgm:bulletEnabled val="1"/>
        </dgm:presLayoutVars>
      </dgm:prSet>
      <dgm:spPr/>
    </dgm:pt>
    <dgm:pt modelId="{250897A7-BB97-4E55-BE9B-20BC6B1F19B1}" type="pres">
      <dgm:prSet presAssocID="{A29764A8-89DA-4A12-830C-9021369A898D}" presName="rect2" presStyleLbl="fgImgPlace1" presStyleIdx="10" presStyleCnt="11"/>
      <dgm:spPr>
        <a:blipFill>
          <a:blip xmlns:r="http://schemas.openxmlformats.org/officeDocument/2006/relationships" r:embed="rId11"/>
          <a:srcRect/>
          <a:stretch>
            <a:fillRect l="-25000" r="-25000"/>
          </a:stretch>
        </a:blipFill>
      </dgm:spPr>
    </dgm:pt>
  </dgm:ptLst>
  <dgm:cxnLst>
    <dgm:cxn modelId="{0FD3410F-D38B-4D45-9825-1B10D58D67A5}" type="presOf" srcId="{CB3955D1-A51B-47F1-BB95-1CD983BAEC66}" destId="{6D281AAB-D25E-4977-907D-EC9B8B791F90}" srcOrd="0" destOrd="0" presId="urn:microsoft.com/office/officeart/2008/layout/PictureStrips"/>
    <dgm:cxn modelId="{B1876C18-7C32-42F1-9B3C-1DA186F4CF1D}" type="presOf" srcId="{3B640535-A54B-43D4-8B24-B81CE3701445}" destId="{9426B0A9-19B8-4654-B579-029661CB762D}" srcOrd="0" destOrd="0" presId="urn:microsoft.com/office/officeart/2008/layout/PictureStrips"/>
    <dgm:cxn modelId="{AA6FE521-6124-4CB3-A8B2-19266F06ADC1}" srcId="{253F9CC5-91A6-415E-9B93-302715028954}" destId="{71FC2CE4-AAB1-444D-851D-648458D6DAC2}" srcOrd="2" destOrd="0" parTransId="{06089C37-0705-48B4-920A-553C4079F2FB}" sibTransId="{D2891B62-3536-4716-BFFD-7AF14D2F15F3}"/>
    <dgm:cxn modelId="{7700EA29-3450-42A1-8673-8FD33E08D0E7}" type="presOf" srcId="{A29764A8-89DA-4A12-830C-9021369A898D}" destId="{D908D7CA-AFE1-49F1-9EB4-728C1CFAD2CF}" srcOrd="0" destOrd="0" presId="urn:microsoft.com/office/officeart/2008/layout/PictureStrips"/>
    <dgm:cxn modelId="{E32FF33D-147E-485C-B4E1-BB1C492F7E3C}" type="presOf" srcId="{3EF8D4C8-B4E6-4E70-BBD3-64A987519442}" destId="{574F35F2-A41A-4615-B1EE-839CE302ED33}" srcOrd="0" destOrd="0" presId="urn:microsoft.com/office/officeart/2008/layout/PictureStrips"/>
    <dgm:cxn modelId="{F899E76C-25B3-449E-9362-84201F44CC1E}" srcId="{253F9CC5-91A6-415E-9B93-302715028954}" destId="{A29764A8-89DA-4A12-830C-9021369A898D}" srcOrd="10" destOrd="0" parTransId="{79F87F7B-7B14-4273-97EE-5E1EFEEA2184}" sibTransId="{C2EEE6B8-977D-4E4E-B687-448C807FC5F5}"/>
    <dgm:cxn modelId="{31B82D4F-ACAC-4202-BCB4-187016FA4BA8}" type="presOf" srcId="{253F9CC5-91A6-415E-9B93-302715028954}" destId="{5BB9D1D0-F89D-4D5E-A78E-594EFBEDAE09}" srcOrd="0" destOrd="0" presId="urn:microsoft.com/office/officeart/2008/layout/PictureStrips"/>
    <dgm:cxn modelId="{ADD8504F-C89E-4858-B5C3-EC4090CD5114}" type="presOf" srcId="{71FC2CE4-AAB1-444D-851D-648458D6DAC2}" destId="{B8AFBB07-3347-4004-9CBE-CA10767FDF60}" srcOrd="0" destOrd="0" presId="urn:microsoft.com/office/officeart/2008/layout/PictureStrips"/>
    <dgm:cxn modelId="{5CC88C52-8962-4EA7-9314-CF57B7C28E61}" type="presOf" srcId="{0DCCAF3F-71A3-4F42-BE67-0AD05CE150BE}" destId="{53A55860-C0F5-42DA-ABE7-56862372A493}" srcOrd="0" destOrd="0" presId="urn:microsoft.com/office/officeart/2008/layout/PictureStrips"/>
    <dgm:cxn modelId="{9B41B574-C180-45CB-9897-D08DC980F75B}" srcId="{253F9CC5-91A6-415E-9B93-302715028954}" destId="{F65740D4-AB24-4867-B83E-C7F38B9F4CB7}" srcOrd="3" destOrd="0" parTransId="{CCD63227-DABE-49C1-85D1-927D452E4526}" sibTransId="{7AA5CBAA-30ED-4C46-B6C3-027D1D89D3F6}"/>
    <dgm:cxn modelId="{2F43027A-A32F-43BD-A472-4B113E7FFADC}" srcId="{253F9CC5-91A6-415E-9B93-302715028954}" destId="{3680E33F-61E3-451F-8E7A-1187DBCF7486}" srcOrd="0" destOrd="0" parTransId="{705F1398-2C6F-4891-BED3-ECA48828AD51}" sibTransId="{E00BE2AC-D865-441E-AF4A-16A9F9D2B9B6}"/>
    <dgm:cxn modelId="{08341A7C-9218-4082-B5F4-A9162FA1FF67}" srcId="{253F9CC5-91A6-415E-9B93-302715028954}" destId="{CB3955D1-A51B-47F1-BB95-1CD983BAEC66}" srcOrd="1" destOrd="0" parTransId="{353675F7-58D5-4A01-B0AB-9499E11DCCD0}" sibTransId="{F41C4868-9732-4A9F-B3B1-AD655BBEBF1A}"/>
    <dgm:cxn modelId="{3FA11782-D135-48B7-B825-5D05C52AA413}" srcId="{253F9CC5-91A6-415E-9B93-302715028954}" destId="{3EF8D4C8-B4E6-4E70-BBD3-64A987519442}" srcOrd="4" destOrd="0" parTransId="{24B3830B-F7CA-41A6-8A46-B18ABBA398B9}" sibTransId="{149D0B88-05A0-4BA0-BB19-8E0720C80C28}"/>
    <dgm:cxn modelId="{E6920E85-B0B0-45CD-A6FA-4293EA1321B9}" type="presOf" srcId="{F65740D4-AB24-4867-B83E-C7F38B9F4CB7}" destId="{6DB979AC-E150-4FBB-9C5F-84268C169186}" srcOrd="0" destOrd="0" presId="urn:microsoft.com/office/officeart/2008/layout/PictureStrips"/>
    <dgm:cxn modelId="{9C6F0588-DFCB-4F81-B8DE-9D8A873D4C69}" srcId="{253F9CC5-91A6-415E-9B93-302715028954}" destId="{34840A2E-D58C-494F-849F-FBEAF65B0850}" srcOrd="6" destOrd="0" parTransId="{49FDC710-B1E6-4890-B3C6-BC35D2047446}" sibTransId="{D403FA07-0C7A-4F3B-BD99-D63523EE2017}"/>
    <dgm:cxn modelId="{A856659C-010C-408A-A618-0970C6E0B4D3}" type="presOf" srcId="{34840A2E-D58C-494F-849F-FBEAF65B0850}" destId="{4946E519-D3E4-44CF-86EC-BF652A675D28}" srcOrd="0" destOrd="0" presId="urn:microsoft.com/office/officeart/2008/layout/PictureStrips"/>
    <dgm:cxn modelId="{A0D144AE-42B8-49E2-8FED-22A63EF90057}" srcId="{253F9CC5-91A6-415E-9B93-302715028954}" destId="{3B640535-A54B-43D4-8B24-B81CE3701445}" srcOrd="7" destOrd="0" parTransId="{39E0308C-6B82-4027-914E-22C68FE4EFB7}" sibTransId="{6496CA33-F922-475F-B28D-A17C74C45956}"/>
    <dgm:cxn modelId="{E34D17BD-D173-44E1-BC6F-EEC52C53D86A}" type="presOf" srcId="{A426EE86-3553-43C5-939A-42F19476FB51}" destId="{94F55587-7C2D-409E-B2B6-A3A78163FA8C}" srcOrd="0" destOrd="0" presId="urn:microsoft.com/office/officeart/2008/layout/PictureStrips"/>
    <dgm:cxn modelId="{D736F3C0-C2AF-41B7-A35B-2896FFB84068}" srcId="{253F9CC5-91A6-415E-9B93-302715028954}" destId="{0DCCAF3F-71A3-4F42-BE67-0AD05CE150BE}" srcOrd="9" destOrd="0" parTransId="{B2352480-3A01-469A-BC14-963D1E1B586B}" sibTransId="{C3316282-1917-4A29-B0B8-E0C2F5B81520}"/>
    <dgm:cxn modelId="{BAED4FCB-9A6E-4DDD-958F-DE00F74198BB}" type="presOf" srcId="{3680E33F-61E3-451F-8E7A-1187DBCF7486}" destId="{FF58554B-7BD1-4818-BC30-33E6D5945718}" srcOrd="0" destOrd="0" presId="urn:microsoft.com/office/officeart/2008/layout/PictureStrips"/>
    <dgm:cxn modelId="{B9F5ABDC-2C05-4E1D-B435-7DBC620E81F4}" srcId="{253F9CC5-91A6-415E-9B93-302715028954}" destId="{16D45ACE-A27C-4168-9235-48F15C965988}" srcOrd="8" destOrd="0" parTransId="{3ADFBFC4-E98D-4D29-9A36-67C35D88DD0A}" sibTransId="{8A245BFA-3D12-4681-A664-2EEB348128B8}"/>
    <dgm:cxn modelId="{8D59D3EE-ACD0-4289-9752-A841510089D6}" type="presOf" srcId="{16D45ACE-A27C-4168-9235-48F15C965988}" destId="{BEAC48A6-7E32-46E4-88F9-3C0AD2FC1B6F}" srcOrd="0" destOrd="0" presId="urn:microsoft.com/office/officeart/2008/layout/PictureStrips"/>
    <dgm:cxn modelId="{7ED650F8-EA6F-4B01-A70A-9905C4B7A32E}" srcId="{253F9CC5-91A6-415E-9B93-302715028954}" destId="{A426EE86-3553-43C5-939A-42F19476FB51}" srcOrd="5" destOrd="0" parTransId="{E3DD9ADE-471E-428E-A8A5-AB1E0C11BAFC}" sibTransId="{FB1DF8B2-A006-4E22-AB5E-2F6C7C777EEE}"/>
    <dgm:cxn modelId="{E0AA10D8-C0AD-4DC4-99C7-2EA65E89F990}" type="presParOf" srcId="{5BB9D1D0-F89D-4D5E-A78E-594EFBEDAE09}" destId="{845C0493-FBE3-4B75-978A-EAF2DF12CB18}" srcOrd="0" destOrd="0" presId="urn:microsoft.com/office/officeart/2008/layout/PictureStrips"/>
    <dgm:cxn modelId="{E076EF5B-473A-4487-851D-84FEF13D7004}" type="presParOf" srcId="{845C0493-FBE3-4B75-978A-EAF2DF12CB18}" destId="{FF58554B-7BD1-4818-BC30-33E6D5945718}" srcOrd="0" destOrd="0" presId="urn:microsoft.com/office/officeart/2008/layout/PictureStrips"/>
    <dgm:cxn modelId="{EFABEF27-D4CF-4058-8E2B-3412DED59430}" type="presParOf" srcId="{845C0493-FBE3-4B75-978A-EAF2DF12CB18}" destId="{B95BE695-AC48-4940-8DE9-F2E07A75461B}" srcOrd="1" destOrd="0" presId="urn:microsoft.com/office/officeart/2008/layout/PictureStrips"/>
    <dgm:cxn modelId="{40AB363A-55B6-4F3E-BB9D-C9AA18FFBAC7}" type="presParOf" srcId="{5BB9D1D0-F89D-4D5E-A78E-594EFBEDAE09}" destId="{A238C2B0-FA90-4568-BE21-AC1FDAAE0D35}" srcOrd="1" destOrd="0" presId="urn:microsoft.com/office/officeart/2008/layout/PictureStrips"/>
    <dgm:cxn modelId="{DFFD361A-7BDC-4263-A898-19DC62D3845D}" type="presParOf" srcId="{5BB9D1D0-F89D-4D5E-A78E-594EFBEDAE09}" destId="{2C14E5FB-EBE6-4CBA-96EB-3AA310707D01}" srcOrd="2" destOrd="0" presId="urn:microsoft.com/office/officeart/2008/layout/PictureStrips"/>
    <dgm:cxn modelId="{F5767D89-1A4B-4DCB-A4AB-2776D17246E0}" type="presParOf" srcId="{2C14E5FB-EBE6-4CBA-96EB-3AA310707D01}" destId="{6D281AAB-D25E-4977-907D-EC9B8B791F90}" srcOrd="0" destOrd="0" presId="urn:microsoft.com/office/officeart/2008/layout/PictureStrips"/>
    <dgm:cxn modelId="{F9A989DB-C12C-48AC-A0D9-57913CA6648A}" type="presParOf" srcId="{2C14E5FB-EBE6-4CBA-96EB-3AA310707D01}" destId="{18EA6EF2-EC97-4170-94FE-9B90E3FD6AC8}" srcOrd="1" destOrd="0" presId="urn:microsoft.com/office/officeart/2008/layout/PictureStrips"/>
    <dgm:cxn modelId="{B220B822-4BBC-4AF2-87A6-04E2E9A9A35B}" type="presParOf" srcId="{5BB9D1D0-F89D-4D5E-A78E-594EFBEDAE09}" destId="{FAF9639E-D830-43BA-A839-3A27BBA6B19E}" srcOrd="3" destOrd="0" presId="urn:microsoft.com/office/officeart/2008/layout/PictureStrips"/>
    <dgm:cxn modelId="{27F305DA-DB03-4C09-AFC6-B92EC968668B}" type="presParOf" srcId="{5BB9D1D0-F89D-4D5E-A78E-594EFBEDAE09}" destId="{FEDC5613-3693-42BA-BC7E-A8CEF8C59406}" srcOrd="4" destOrd="0" presId="urn:microsoft.com/office/officeart/2008/layout/PictureStrips"/>
    <dgm:cxn modelId="{F83BACAC-B185-4A83-985C-C38D02459943}" type="presParOf" srcId="{FEDC5613-3693-42BA-BC7E-A8CEF8C59406}" destId="{B8AFBB07-3347-4004-9CBE-CA10767FDF60}" srcOrd="0" destOrd="0" presId="urn:microsoft.com/office/officeart/2008/layout/PictureStrips"/>
    <dgm:cxn modelId="{50C5B84A-80FF-4D65-9072-0BA8D0C122CA}" type="presParOf" srcId="{FEDC5613-3693-42BA-BC7E-A8CEF8C59406}" destId="{5898716C-F64F-47C0-A528-D7604D3AA862}" srcOrd="1" destOrd="0" presId="urn:microsoft.com/office/officeart/2008/layout/PictureStrips"/>
    <dgm:cxn modelId="{B29307BC-1831-4999-9462-0E47E31C08C2}" type="presParOf" srcId="{5BB9D1D0-F89D-4D5E-A78E-594EFBEDAE09}" destId="{4A03BDD4-C69A-40C9-96D7-20F4968F53E3}" srcOrd="5" destOrd="0" presId="urn:microsoft.com/office/officeart/2008/layout/PictureStrips"/>
    <dgm:cxn modelId="{898B72DC-BD05-46BF-BC52-304AE92BAB17}" type="presParOf" srcId="{5BB9D1D0-F89D-4D5E-A78E-594EFBEDAE09}" destId="{7845C414-9567-4FC9-BEA3-53A7B710D9B3}" srcOrd="6" destOrd="0" presId="urn:microsoft.com/office/officeart/2008/layout/PictureStrips"/>
    <dgm:cxn modelId="{C2248780-1ADD-49F0-8A71-4228A3E7EF22}" type="presParOf" srcId="{7845C414-9567-4FC9-BEA3-53A7B710D9B3}" destId="{6DB979AC-E150-4FBB-9C5F-84268C169186}" srcOrd="0" destOrd="0" presId="urn:microsoft.com/office/officeart/2008/layout/PictureStrips"/>
    <dgm:cxn modelId="{9713D218-3154-4113-BFC5-4C8A7612D563}" type="presParOf" srcId="{7845C414-9567-4FC9-BEA3-53A7B710D9B3}" destId="{4AC40F51-B73E-4D8A-892C-60939EF3DB33}" srcOrd="1" destOrd="0" presId="urn:microsoft.com/office/officeart/2008/layout/PictureStrips"/>
    <dgm:cxn modelId="{7B083767-D34B-42D5-B199-E0364F6450E1}" type="presParOf" srcId="{5BB9D1D0-F89D-4D5E-A78E-594EFBEDAE09}" destId="{4C3FD633-D339-4A44-8118-6008C1839131}" srcOrd="7" destOrd="0" presId="urn:microsoft.com/office/officeart/2008/layout/PictureStrips"/>
    <dgm:cxn modelId="{A2986390-D616-4550-BB1A-E1DCA6B72E9B}" type="presParOf" srcId="{5BB9D1D0-F89D-4D5E-A78E-594EFBEDAE09}" destId="{BCF7CE51-1E54-4F09-82AA-1F2E462C96F5}" srcOrd="8" destOrd="0" presId="urn:microsoft.com/office/officeart/2008/layout/PictureStrips"/>
    <dgm:cxn modelId="{A8AA8E43-3E64-4380-8547-E2A0FB9914C1}" type="presParOf" srcId="{BCF7CE51-1E54-4F09-82AA-1F2E462C96F5}" destId="{574F35F2-A41A-4615-B1EE-839CE302ED33}" srcOrd="0" destOrd="0" presId="urn:microsoft.com/office/officeart/2008/layout/PictureStrips"/>
    <dgm:cxn modelId="{FCB47E97-D7ED-4892-B377-E2223945F62C}" type="presParOf" srcId="{BCF7CE51-1E54-4F09-82AA-1F2E462C96F5}" destId="{D86C61F6-3E15-4BE0-A8F5-3BFEC644A4EB}" srcOrd="1" destOrd="0" presId="urn:microsoft.com/office/officeart/2008/layout/PictureStrips"/>
    <dgm:cxn modelId="{BC006F22-D5DE-4789-BE4D-108F52C821BD}" type="presParOf" srcId="{5BB9D1D0-F89D-4D5E-A78E-594EFBEDAE09}" destId="{603C1EF6-E76D-4F3A-8B76-745E74AB27D4}" srcOrd="9" destOrd="0" presId="urn:microsoft.com/office/officeart/2008/layout/PictureStrips"/>
    <dgm:cxn modelId="{0E5CF5FE-0F6F-4BA9-A42A-EC5817B96C88}" type="presParOf" srcId="{5BB9D1D0-F89D-4D5E-A78E-594EFBEDAE09}" destId="{A47F707F-0719-4F0D-903F-0DEF704CC99C}" srcOrd="10" destOrd="0" presId="urn:microsoft.com/office/officeart/2008/layout/PictureStrips"/>
    <dgm:cxn modelId="{0944B22B-2DB7-4F5A-81BD-B6C1906558AD}" type="presParOf" srcId="{A47F707F-0719-4F0D-903F-0DEF704CC99C}" destId="{94F55587-7C2D-409E-B2B6-A3A78163FA8C}" srcOrd="0" destOrd="0" presId="urn:microsoft.com/office/officeart/2008/layout/PictureStrips"/>
    <dgm:cxn modelId="{001BF2A9-D4FE-4C25-B33D-9DF5262BC3A2}" type="presParOf" srcId="{A47F707F-0719-4F0D-903F-0DEF704CC99C}" destId="{2D559028-E81A-429B-8B83-826A85D96E8E}" srcOrd="1" destOrd="0" presId="urn:microsoft.com/office/officeart/2008/layout/PictureStrips"/>
    <dgm:cxn modelId="{A561153C-B59D-4886-8440-0CD07276045D}" type="presParOf" srcId="{5BB9D1D0-F89D-4D5E-A78E-594EFBEDAE09}" destId="{84B7F32C-E679-44DC-95D4-02DB2D8108E9}" srcOrd="11" destOrd="0" presId="urn:microsoft.com/office/officeart/2008/layout/PictureStrips"/>
    <dgm:cxn modelId="{F14E069F-F48F-4585-9B43-C1E45FC042FE}" type="presParOf" srcId="{5BB9D1D0-F89D-4D5E-A78E-594EFBEDAE09}" destId="{8158944C-6AD4-4EF1-BF4C-2B513ECD9D25}" srcOrd="12" destOrd="0" presId="urn:microsoft.com/office/officeart/2008/layout/PictureStrips"/>
    <dgm:cxn modelId="{F5F09AA4-BE4D-434D-A9FA-0D700F845DBC}" type="presParOf" srcId="{8158944C-6AD4-4EF1-BF4C-2B513ECD9D25}" destId="{4946E519-D3E4-44CF-86EC-BF652A675D28}" srcOrd="0" destOrd="0" presId="urn:microsoft.com/office/officeart/2008/layout/PictureStrips"/>
    <dgm:cxn modelId="{08BE0EBF-1F9A-40D3-B794-0B9E214CEC4A}" type="presParOf" srcId="{8158944C-6AD4-4EF1-BF4C-2B513ECD9D25}" destId="{5E08543C-F28D-436C-8D39-A8EFF40AAFC5}" srcOrd="1" destOrd="0" presId="urn:microsoft.com/office/officeart/2008/layout/PictureStrips"/>
    <dgm:cxn modelId="{8BD76A76-6A25-4E56-9949-AF0B2A5469EC}" type="presParOf" srcId="{5BB9D1D0-F89D-4D5E-A78E-594EFBEDAE09}" destId="{44ECA908-9F2C-45E1-8E13-D866CAA92980}" srcOrd="13" destOrd="0" presId="urn:microsoft.com/office/officeart/2008/layout/PictureStrips"/>
    <dgm:cxn modelId="{C6402140-9964-4C81-AB21-8CDF4775042A}" type="presParOf" srcId="{5BB9D1D0-F89D-4D5E-A78E-594EFBEDAE09}" destId="{1B04FB87-96D7-4AE1-AAA7-D0E82F5D5C62}" srcOrd="14" destOrd="0" presId="urn:microsoft.com/office/officeart/2008/layout/PictureStrips"/>
    <dgm:cxn modelId="{A014A3F8-DC57-4FF1-AEA2-13B49EAB1D7E}" type="presParOf" srcId="{1B04FB87-96D7-4AE1-AAA7-D0E82F5D5C62}" destId="{9426B0A9-19B8-4654-B579-029661CB762D}" srcOrd="0" destOrd="0" presId="urn:microsoft.com/office/officeart/2008/layout/PictureStrips"/>
    <dgm:cxn modelId="{F56428CA-8F7F-41A3-A1BF-4F122A545888}" type="presParOf" srcId="{1B04FB87-96D7-4AE1-AAA7-D0E82F5D5C62}" destId="{292B751A-94DD-420C-9F05-11AE22A3CA9D}" srcOrd="1" destOrd="0" presId="urn:microsoft.com/office/officeart/2008/layout/PictureStrips"/>
    <dgm:cxn modelId="{B867ABF5-3C74-401B-BED1-E342F14D3DA2}" type="presParOf" srcId="{5BB9D1D0-F89D-4D5E-A78E-594EFBEDAE09}" destId="{50AB322D-F8BF-4174-B427-44179B75FB27}" srcOrd="15" destOrd="0" presId="urn:microsoft.com/office/officeart/2008/layout/PictureStrips"/>
    <dgm:cxn modelId="{578CB11E-3EBA-47F9-BA38-AD54856AF8AD}" type="presParOf" srcId="{5BB9D1D0-F89D-4D5E-A78E-594EFBEDAE09}" destId="{5B30874D-AB93-42AA-8F11-033CD0E2173C}" srcOrd="16" destOrd="0" presId="urn:microsoft.com/office/officeart/2008/layout/PictureStrips"/>
    <dgm:cxn modelId="{7595F4D9-936A-47C6-A897-C581F4F7423E}" type="presParOf" srcId="{5B30874D-AB93-42AA-8F11-033CD0E2173C}" destId="{BEAC48A6-7E32-46E4-88F9-3C0AD2FC1B6F}" srcOrd="0" destOrd="0" presId="urn:microsoft.com/office/officeart/2008/layout/PictureStrips"/>
    <dgm:cxn modelId="{4A85368C-5ED2-440D-9780-6D2EDBE8C73E}" type="presParOf" srcId="{5B30874D-AB93-42AA-8F11-033CD0E2173C}" destId="{9E82676F-77DE-44C4-B368-CB1C9084EFC6}" srcOrd="1" destOrd="0" presId="urn:microsoft.com/office/officeart/2008/layout/PictureStrips"/>
    <dgm:cxn modelId="{E142022A-0305-473F-B672-96CC4270E369}" type="presParOf" srcId="{5BB9D1D0-F89D-4D5E-A78E-594EFBEDAE09}" destId="{01C4C459-E551-476E-B718-29B035C1FBE7}" srcOrd="17" destOrd="0" presId="urn:microsoft.com/office/officeart/2008/layout/PictureStrips"/>
    <dgm:cxn modelId="{BBA838FE-D87D-4A55-9A3B-0FEA9CCCF7F2}" type="presParOf" srcId="{5BB9D1D0-F89D-4D5E-A78E-594EFBEDAE09}" destId="{E1ABBA92-DED8-4F06-A507-FCAB90D7424B}" srcOrd="18" destOrd="0" presId="urn:microsoft.com/office/officeart/2008/layout/PictureStrips"/>
    <dgm:cxn modelId="{3E85DF21-EA72-4665-A0B5-B74A09D0EA68}" type="presParOf" srcId="{E1ABBA92-DED8-4F06-A507-FCAB90D7424B}" destId="{53A55860-C0F5-42DA-ABE7-56862372A493}" srcOrd="0" destOrd="0" presId="urn:microsoft.com/office/officeart/2008/layout/PictureStrips"/>
    <dgm:cxn modelId="{291340C0-D932-48FD-B91E-61E8AF3CDCE6}" type="presParOf" srcId="{E1ABBA92-DED8-4F06-A507-FCAB90D7424B}" destId="{C7B68C25-A1D0-4ED6-AAB6-705669CF0600}" srcOrd="1" destOrd="0" presId="urn:microsoft.com/office/officeart/2008/layout/PictureStrips"/>
    <dgm:cxn modelId="{2D3B9227-5760-462E-B73F-B5C054D48763}" type="presParOf" srcId="{5BB9D1D0-F89D-4D5E-A78E-594EFBEDAE09}" destId="{3AFBAD6B-BDAB-4AB8-ADB8-5B0E7E370131}" srcOrd="19" destOrd="0" presId="urn:microsoft.com/office/officeart/2008/layout/PictureStrips"/>
    <dgm:cxn modelId="{99F87917-EADF-4FD8-8A84-8007C07B4D10}" type="presParOf" srcId="{5BB9D1D0-F89D-4D5E-A78E-594EFBEDAE09}" destId="{A63F3387-2E38-4BB8-831A-5EB163747C73}" srcOrd="20" destOrd="0" presId="urn:microsoft.com/office/officeart/2008/layout/PictureStrips"/>
    <dgm:cxn modelId="{9F46F8E0-916B-4B6E-8E0C-01A71C320C3B}" type="presParOf" srcId="{A63F3387-2E38-4BB8-831A-5EB163747C73}" destId="{D908D7CA-AFE1-49F1-9EB4-728C1CFAD2CF}" srcOrd="0" destOrd="0" presId="urn:microsoft.com/office/officeart/2008/layout/PictureStrips"/>
    <dgm:cxn modelId="{C2D8A48D-64B5-4DB4-984D-9B2C2DD957D6}" type="presParOf" srcId="{A63F3387-2E38-4BB8-831A-5EB163747C73}" destId="{250897A7-BB97-4E55-BE9B-20BC6B1F19B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8554B-7BD1-4818-BC30-33E6D5945718}">
      <dsp:nvSpPr>
        <dsp:cNvPr id="0" name=""/>
        <dsp:cNvSpPr/>
      </dsp:nvSpPr>
      <dsp:spPr>
        <a:xfrm>
          <a:off x="137485" y="697413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R1: </a:t>
          </a:r>
          <a:r>
            <a:rPr lang="en-US" sz="1200" b="1" kern="1200" dirty="0">
              <a:solidFill>
                <a:schemeClr val="tx1"/>
              </a:solidFill>
            </a:rPr>
            <a:t>Start now and embrace the opportunities and challenges that come with the use of flexibility services</a:t>
          </a:r>
        </a:p>
      </dsp:txBody>
      <dsp:txXfrm>
        <a:off x="137485" y="697413"/>
        <a:ext cx="3238529" cy="1012040"/>
      </dsp:txXfrm>
    </dsp:sp>
    <dsp:sp modelId="{B95BE695-AC48-4940-8DE9-F2E07A75461B}">
      <dsp:nvSpPr>
        <dsp:cNvPr id="0" name=""/>
        <dsp:cNvSpPr/>
      </dsp:nvSpPr>
      <dsp:spPr>
        <a:xfrm>
          <a:off x="2546" y="551229"/>
          <a:ext cx="708428" cy="106264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281AAB-D25E-4977-907D-EC9B8B791F90}">
      <dsp:nvSpPr>
        <dsp:cNvPr id="0" name=""/>
        <dsp:cNvSpPr/>
      </dsp:nvSpPr>
      <dsp:spPr>
        <a:xfrm>
          <a:off x="3706090" y="697413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R2: Define and publish a transparent roadmap to implement local markets</a:t>
          </a:r>
        </a:p>
      </dsp:txBody>
      <dsp:txXfrm>
        <a:off x="3706090" y="697413"/>
        <a:ext cx="3238529" cy="1012040"/>
      </dsp:txXfrm>
    </dsp:sp>
    <dsp:sp modelId="{18EA6EF2-EC97-4170-94FE-9B90E3FD6AC8}">
      <dsp:nvSpPr>
        <dsp:cNvPr id="0" name=""/>
        <dsp:cNvSpPr/>
      </dsp:nvSpPr>
      <dsp:spPr>
        <a:xfrm>
          <a:off x="3571152" y="551229"/>
          <a:ext cx="708428" cy="106264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FBB07-3347-4004-9CBE-CA10767FDF60}">
      <dsp:nvSpPr>
        <dsp:cNvPr id="0" name=""/>
        <dsp:cNvSpPr/>
      </dsp:nvSpPr>
      <dsp:spPr>
        <a:xfrm>
          <a:off x="7274696" y="697413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R3: Engage Stakeholders in the implementation process and jointly manage change</a:t>
          </a:r>
          <a:endParaRPr lang="en-US" sz="1200" b="1" kern="1200" dirty="0"/>
        </a:p>
      </dsp:txBody>
      <dsp:txXfrm>
        <a:off x="7274696" y="697413"/>
        <a:ext cx="3238529" cy="1012040"/>
      </dsp:txXfrm>
    </dsp:sp>
    <dsp:sp modelId="{5898716C-F64F-47C0-A528-D7604D3AA862}">
      <dsp:nvSpPr>
        <dsp:cNvPr id="0" name=""/>
        <dsp:cNvSpPr/>
      </dsp:nvSpPr>
      <dsp:spPr>
        <a:xfrm>
          <a:off x="7139757" y="551229"/>
          <a:ext cx="708428" cy="1062642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B979AC-E150-4FBB-9C5F-84268C169186}">
      <dsp:nvSpPr>
        <dsp:cNvPr id="0" name=""/>
        <dsp:cNvSpPr/>
      </dsp:nvSpPr>
      <dsp:spPr>
        <a:xfrm>
          <a:off x="137485" y="1971459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R4: Promote opportunities for customers to become flexible to develop the needed liquidity for local markets</a:t>
          </a:r>
        </a:p>
      </dsp:txBody>
      <dsp:txXfrm>
        <a:off x="137485" y="1971459"/>
        <a:ext cx="3238529" cy="1012040"/>
      </dsp:txXfrm>
    </dsp:sp>
    <dsp:sp modelId="{4AC40F51-B73E-4D8A-892C-60939EF3DB33}">
      <dsp:nvSpPr>
        <dsp:cNvPr id="0" name=""/>
        <dsp:cNvSpPr/>
      </dsp:nvSpPr>
      <dsp:spPr>
        <a:xfrm>
          <a:off x="2546" y="1825276"/>
          <a:ext cx="708428" cy="1062642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F35F2-A41A-4615-B1EE-839CE302ED33}">
      <dsp:nvSpPr>
        <dsp:cNvPr id="0" name=""/>
        <dsp:cNvSpPr/>
      </dsp:nvSpPr>
      <dsp:spPr>
        <a:xfrm>
          <a:off x="3706090" y="1971459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R5: Secure the flexibility value from end-to-end</a:t>
          </a:r>
        </a:p>
      </dsp:txBody>
      <dsp:txXfrm>
        <a:off x="3706090" y="1971459"/>
        <a:ext cx="3238529" cy="1012040"/>
      </dsp:txXfrm>
    </dsp:sp>
    <dsp:sp modelId="{D86C61F6-3E15-4BE0-A8F5-3BFEC644A4EB}">
      <dsp:nvSpPr>
        <dsp:cNvPr id="0" name=""/>
        <dsp:cNvSpPr/>
      </dsp:nvSpPr>
      <dsp:spPr>
        <a:xfrm>
          <a:off x="3571152" y="1825276"/>
          <a:ext cx="708428" cy="1062642"/>
        </a:xfrm>
        <a:prstGeom prst="rect">
          <a:avLst/>
        </a:prstGeom>
        <a:blipFill>
          <a:blip xmlns:r="http://schemas.openxmlformats.org/officeDocument/2006/relationships" r:embed="rId5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55587-7C2D-409E-B2B6-A3A78163FA8C}">
      <dsp:nvSpPr>
        <dsp:cNvPr id="0" name=""/>
        <dsp:cNvSpPr/>
      </dsp:nvSpPr>
      <dsp:spPr>
        <a:xfrm>
          <a:off x="7274696" y="1971459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R6: Procure local services and operate markets where efficient</a:t>
          </a:r>
        </a:p>
      </dsp:txBody>
      <dsp:txXfrm>
        <a:off x="7274696" y="1971459"/>
        <a:ext cx="3238529" cy="1012040"/>
      </dsp:txXfrm>
    </dsp:sp>
    <dsp:sp modelId="{2D559028-E81A-429B-8B83-826A85D96E8E}">
      <dsp:nvSpPr>
        <dsp:cNvPr id="0" name=""/>
        <dsp:cNvSpPr/>
      </dsp:nvSpPr>
      <dsp:spPr>
        <a:xfrm>
          <a:off x="7139757" y="1825276"/>
          <a:ext cx="708428" cy="1062642"/>
        </a:xfrm>
        <a:prstGeom prst="rect">
          <a:avLst/>
        </a:prstGeom>
        <a:blipFill>
          <a:blip xmlns:r="http://schemas.openxmlformats.org/officeDocument/2006/relationships" r:embed="rId6"/>
          <a:srcRect/>
          <a:stretch>
            <a:fillRect l="-87000" r="-8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6E519-D3E4-44CF-86EC-BF652A675D28}">
      <dsp:nvSpPr>
        <dsp:cNvPr id="0" name=""/>
        <dsp:cNvSpPr/>
      </dsp:nvSpPr>
      <dsp:spPr>
        <a:xfrm>
          <a:off x="137485" y="3245506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R7: Develop tailored (yet </a:t>
          </a:r>
          <a:r>
            <a:rPr lang="en-US" sz="12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standardised</a:t>
          </a:r>
          <a:r>
            <a:rPr lang="en-US" sz="12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) local flexibility products, markets rules and processes</a:t>
          </a:r>
        </a:p>
      </dsp:txBody>
      <dsp:txXfrm>
        <a:off x="137485" y="3245506"/>
        <a:ext cx="3238529" cy="1012040"/>
      </dsp:txXfrm>
    </dsp:sp>
    <dsp:sp modelId="{5E08543C-F28D-436C-8D39-A8EFF40AAFC5}">
      <dsp:nvSpPr>
        <dsp:cNvPr id="0" name=""/>
        <dsp:cNvSpPr/>
      </dsp:nvSpPr>
      <dsp:spPr>
        <a:xfrm>
          <a:off x="2546" y="3099322"/>
          <a:ext cx="708428" cy="1062642"/>
        </a:xfrm>
        <a:prstGeom prst="rect">
          <a:avLst/>
        </a:prstGeom>
        <a:blipFill>
          <a:blip xmlns:r="http://schemas.openxmlformats.org/officeDocument/2006/relationships" r:embed="rId7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6B0A9-19B8-4654-B579-029661CB762D}">
      <dsp:nvSpPr>
        <dsp:cNvPr id="0" name=""/>
        <dsp:cNvSpPr/>
      </dsp:nvSpPr>
      <dsp:spPr>
        <a:xfrm>
          <a:off x="3706090" y="3245506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R8: Establish Flexibility Information System (FIS) modules by building on existing infrastructures</a:t>
          </a:r>
        </a:p>
      </dsp:txBody>
      <dsp:txXfrm>
        <a:off x="3706090" y="3245506"/>
        <a:ext cx="3238529" cy="1012040"/>
      </dsp:txXfrm>
    </dsp:sp>
    <dsp:sp modelId="{292B751A-94DD-420C-9F05-11AE22A3CA9D}">
      <dsp:nvSpPr>
        <dsp:cNvPr id="0" name=""/>
        <dsp:cNvSpPr/>
      </dsp:nvSpPr>
      <dsp:spPr>
        <a:xfrm>
          <a:off x="3571152" y="3099322"/>
          <a:ext cx="708428" cy="1062642"/>
        </a:xfrm>
        <a:prstGeom prst="rect">
          <a:avLst/>
        </a:prstGeom>
        <a:blipFill>
          <a:blip xmlns:r="http://schemas.openxmlformats.org/officeDocument/2006/relationships" r:embed="rId8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AC48A6-7E32-46E4-88F9-3C0AD2FC1B6F}">
      <dsp:nvSpPr>
        <dsp:cNvPr id="0" name=""/>
        <dsp:cNvSpPr/>
      </dsp:nvSpPr>
      <dsp:spPr>
        <a:xfrm>
          <a:off x="7274696" y="3245506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R9: Ensure physical delivery of flexibility to the grid</a:t>
          </a:r>
          <a:endParaRPr lang="en-US" sz="1200" b="1" kern="1200" dirty="0"/>
        </a:p>
      </dsp:txBody>
      <dsp:txXfrm>
        <a:off x="7274696" y="3245506"/>
        <a:ext cx="3238529" cy="1012040"/>
      </dsp:txXfrm>
    </dsp:sp>
    <dsp:sp modelId="{9E82676F-77DE-44C4-B368-CB1C9084EFC6}">
      <dsp:nvSpPr>
        <dsp:cNvPr id="0" name=""/>
        <dsp:cNvSpPr/>
      </dsp:nvSpPr>
      <dsp:spPr>
        <a:xfrm>
          <a:off x="7139757" y="3099322"/>
          <a:ext cx="708428" cy="1062642"/>
        </a:xfrm>
        <a:prstGeom prst="rect">
          <a:avLst/>
        </a:prstGeom>
        <a:blipFill>
          <a:blip xmlns:r="http://schemas.openxmlformats.org/officeDocument/2006/relationships" r:embed="rId9"/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A55860-C0F5-42DA-ABE7-56862372A493}">
      <dsp:nvSpPr>
        <dsp:cNvPr id="0" name=""/>
        <dsp:cNvSpPr/>
      </dsp:nvSpPr>
      <dsp:spPr>
        <a:xfrm>
          <a:off x="1921788" y="4519552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R10: Establish efficient TSO–DSO and DSO–DSO coordination through jointly defined proposals</a:t>
          </a:r>
          <a:endParaRPr lang="en-US" sz="1200" b="1" kern="1200" dirty="0"/>
        </a:p>
      </dsp:txBody>
      <dsp:txXfrm>
        <a:off x="1921788" y="4519552"/>
        <a:ext cx="3238529" cy="1012040"/>
      </dsp:txXfrm>
    </dsp:sp>
    <dsp:sp modelId="{C7B68C25-A1D0-4ED6-AAB6-705669CF0600}">
      <dsp:nvSpPr>
        <dsp:cNvPr id="0" name=""/>
        <dsp:cNvSpPr/>
      </dsp:nvSpPr>
      <dsp:spPr>
        <a:xfrm>
          <a:off x="1786849" y="4373369"/>
          <a:ext cx="708428" cy="1062642"/>
        </a:xfrm>
        <a:prstGeom prst="rect">
          <a:avLst/>
        </a:prstGeom>
        <a:blipFill>
          <a:blip xmlns:r="http://schemas.openxmlformats.org/officeDocument/2006/relationships" r:embed="rId10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08D7CA-AFE1-49F1-9EB4-728C1CFAD2CF}">
      <dsp:nvSpPr>
        <dsp:cNvPr id="0" name=""/>
        <dsp:cNvSpPr/>
      </dsp:nvSpPr>
      <dsp:spPr>
        <a:xfrm>
          <a:off x="5490393" y="4519552"/>
          <a:ext cx="3238529" cy="101204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489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R11: Develop proportional, standardised and interoperable data, ICT and (near-)real-time communication requirements for local flexibility services</a:t>
          </a:r>
          <a:endParaRPr lang="en-US" sz="1200" b="1" kern="1200" dirty="0"/>
        </a:p>
      </dsp:txBody>
      <dsp:txXfrm>
        <a:off x="5490393" y="4519552"/>
        <a:ext cx="3238529" cy="1012040"/>
      </dsp:txXfrm>
    </dsp:sp>
    <dsp:sp modelId="{250897A7-BB97-4E55-BE9B-20BC6B1F19B1}">
      <dsp:nvSpPr>
        <dsp:cNvPr id="0" name=""/>
        <dsp:cNvSpPr/>
      </dsp:nvSpPr>
      <dsp:spPr>
        <a:xfrm>
          <a:off x="5355454" y="4373369"/>
          <a:ext cx="708428" cy="1062642"/>
        </a:xfrm>
        <a:prstGeom prst="rect">
          <a:avLst/>
        </a:prstGeom>
        <a:blipFill>
          <a:blip xmlns:r="http://schemas.openxmlformats.org/officeDocument/2006/relationships" r:embed="rId11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5D1FFB-1C72-4683-B8E0-536807D4135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BFC6D-B389-4E57-BBCD-556728A0ABC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9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FC6D-B389-4E57-BBCD-556728A0AB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89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FC6D-B389-4E57-BBCD-556728A0AB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7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FC6D-B389-4E57-BBCD-556728A0AB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055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FC6D-B389-4E57-BBCD-556728A0AB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86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FC6D-B389-4E57-BBCD-556728A0AB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89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3.svg"/><Relationship Id="rId4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4.svg"/><Relationship Id="rId4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3.svg"/><Relationship Id="rId4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4.svg"/><Relationship Id="rId4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4.svg"/><Relationship Id="rId4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3.svg"/><Relationship Id="rId4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3.svg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0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3.svg"/><Relationship Id="rId4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DD8C90-820F-BB0A-9558-FF379BD73CEE}"/>
              </a:ext>
            </a:extLst>
          </p:cNvPr>
          <p:cNvSpPr/>
          <p:nvPr userDrawn="1"/>
        </p:nvSpPr>
        <p:spPr>
          <a:xfrm>
            <a:off x="-95624" y="0"/>
            <a:ext cx="12347389" cy="6858000"/>
          </a:xfrm>
          <a:prstGeom prst="rect">
            <a:avLst/>
          </a:prstGeom>
          <a:solidFill>
            <a:srgbClr val="2C3051">
              <a:alpha val="9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FF01F-35DD-9F3E-B32E-286112F2A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E71D28-0B66-2E62-1CFB-41E2FD593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497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E9FDA9-12C2-6DA7-D214-D5F84DB97391}"/>
              </a:ext>
            </a:extLst>
          </p:cNvPr>
          <p:cNvSpPr/>
          <p:nvPr userDrawn="1"/>
        </p:nvSpPr>
        <p:spPr>
          <a:xfrm>
            <a:off x="-119529" y="0"/>
            <a:ext cx="12311529" cy="6968564"/>
          </a:xfrm>
          <a:prstGeom prst="rect">
            <a:avLst/>
          </a:prstGeom>
          <a:gradFill flip="none" rotWithShape="1">
            <a:gsLst>
              <a:gs pos="48000">
                <a:srgbClr val="2C3051">
                  <a:alpha val="94000"/>
                  <a:lumMod val="94000"/>
                  <a:lumOff val="6000"/>
                </a:srgbClr>
              </a:gs>
              <a:gs pos="100000">
                <a:srgbClr val="D86533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4145C-70FE-E19B-43CC-6F3AC3E2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7F28D-9DF3-366C-DCE7-E6B370614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1080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708E220-25A2-7646-0A28-E260008628CE}"/>
              </a:ext>
            </a:extLst>
          </p:cNvPr>
          <p:cNvSpPr/>
          <p:nvPr userDrawn="1"/>
        </p:nvSpPr>
        <p:spPr>
          <a:xfrm>
            <a:off x="-59765" y="0"/>
            <a:ext cx="12311529" cy="6968564"/>
          </a:xfrm>
          <a:prstGeom prst="rect">
            <a:avLst/>
          </a:prstGeom>
          <a:solidFill>
            <a:srgbClr val="2C3051">
              <a:alpha val="9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4145C-70FE-E19B-43CC-6F3AC3E2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7F28D-9DF3-366C-DCE7-E6B370614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0470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880B7A-93B7-897D-D186-47C3E3B3442B}"/>
              </a:ext>
            </a:extLst>
          </p:cNvPr>
          <p:cNvSpPr/>
          <p:nvPr userDrawn="1"/>
        </p:nvSpPr>
        <p:spPr>
          <a:xfrm>
            <a:off x="0" y="0"/>
            <a:ext cx="12311529" cy="6968564"/>
          </a:xfrm>
          <a:prstGeom prst="rect">
            <a:avLst/>
          </a:prstGeom>
          <a:solidFill>
            <a:srgbClr val="2C3051">
              <a:alpha val="9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39DEF-475E-2C19-284A-38F535524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65549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CCD4D-8BCF-1FB4-1477-2EF5230D9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153957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05966-1A30-8EB2-7C70-24413E19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2153957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8944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DCBB27-36E4-090D-9160-568444C7581D}"/>
              </a:ext>
            </a:extLst>
          </p:cNvPr>
          <p:cNvSpPr/>
          <p:nvPr userDrawn="1"/>
        </p:nvSpPr>
        <p:spPr>
          <a:xfrm>
            <a:off x="-59765" y="0"/>
            <a:ext cx="12311529" cy="6968564"/>
          </a:xfrm>
          <a:prstGeom prst="rect">
            <a:avLst/>
          </a:prstGeom>
          <a:gradFill flip="none" rotWithShape="1">
            <a:gsLst>
              <a:gs pos="48000">
                <a:srgbClr val="2C3051">
                  <a:alpha val="94000"/>
                  <a:lumMod val="93000"/>
                  <a:lumOff val="7000"/>
                </a:srgbClr>
              </a:gs>
              <a:gs pos="100000">
                <a:srgbClr val="D86533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C39DEF-475E-2C19-284A-38F53552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CCD4D-8BCF-1FB4-1477-2EF5230D9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05966-1A30-8EB2-7C70-24413E19C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0850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2C3051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>
              <a:solidFill>
                <a:srgbClr val="2C3051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ABE99CAF-2B6B-D3B7-3276-2F78CF5601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 sz="2800"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sz="2800"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2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28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/>
              <a:t>First level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314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ontentPag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D7A8FF-5576-4700-8E4E-78B34DA0BA14}"/>
              </a:ext>
            </a:extLst>
          </p:cNvPr>
          <p:cNvSpPr txBox="1"/>
          <p:nvPr userDrawn="1"/>
        </p:nvSpPr>
        <p:spPr>
          <a:xfrm>
            <a:off x="10921174" y="6363852"/>
            <a:ext cx="118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>
              <a:latin typeface="Avenir Next LT Pro Demi" panose="020B07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35927B-2CDD-149A-67CF-A3E95A499FD0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9">
            <a:extLst>
              <a:ext uri="{FF2B5EF4-FFF2-40B4-BE49-F238E27FC236}">
                <a16:creationId xmlns:a16="http://schemas.microsoft.com/office/drawing/2014/main" id="{B765137F-92BE-CAC7-9BB1-0EAED8F070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47E1EC04-2CA4-6D3E-D3AE-CBAAD3DEA4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9845" y="4377269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/>
              <a:t>Image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5771DA71-9147-364A-B744-030478CB95F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827469" y="4368800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/>
              <a:t>Image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4CDA7BC-97C0-ADB4-CC45-08E61EEB268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78515" y="4377268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/>
              <a:t>Image</a:t>
            </a: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70382A54-31FD-48F3-5D44-4C99AD5B9C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 sz="2800"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sz="2800"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2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28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/>
              <a:t>First level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597A4BAC-36C6-B0BD-EAA6-F4A887BA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73AC5AD-9A64-04BF-711D-D1DBF7E2C10C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A83B9580-1B81-E4A6-EA76-E84C36BB9F97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2187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DE89EDF3-6591-5B1A-CD1F-6369A6426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4" y="2245658"/>
            <a:ext cx="5616575" cy="10563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000" b="0" i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16867C0-5332-AE90-6140-EE0C9C14E7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512763"/>
            <a:ext cx="11233150" cy="173289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000"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pic>
        <p:nvPicPr>
          <p:cNvPr id="4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8DBD0A4C-EFB4-6856-EBDF-A107B57D3B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74359A26-92F9-701E-A601-E6AD22F61F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59D5AD2-71A5-4E3D-49E2-BB3180F015B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9375" y="6050859"/>
            <a:ext cx="5616575" cy="360000"/>
          </a:xfrm>
        </p:spPr>
        <p:txBody>
          <a:bodyPr anchor="b"/>
          <a:lstStyle>
            <a:lvl1pPr algn="l">
              <a:lnSpc>
                <a:spcPct val="100000"/>
              </a:lnSpc>
              <a:defRPr sz="2000" b="1">
                <a:solidFill>
                  <a:schemeClr val="accent1"/>
                </a:solidFill>
              </a:defRPr>
            </a:lvl1pPr>
          </a:lstStyle>
          <a:p>
            <a:fld id="{4166F76A-4900-864D-B9F6-2488814C2A20}" type="datetime1">
              <a:rPr lang="en-GB" noProof="0" smtClean="0"/>
              <a:pPr/>
              <a:t>30/09/2026</a:t>
            </a:fld>
            <a:endParaRPr lang="en-GB" noProof="0"/>
          </a:p>
        </p:txBody>
      </p:sp>
      <p:sp>
        <p:nvSpPr>
          <p:cNvPr id="5" name="Grafik 11">
            <a:extLst>
              <a:ext uri="{FF2B5EF4-FFF2-40B4-BE49-F238E27FC236}">
                <a16:creationId xmlns:a16="http://schemas.microsoft.com/office/drawing/2014/main" id="{5AC75308-76D7-FECF-76B9-783E682080E5}"/>
              </a:ext>
            </a:extLst>
          </p:cNvPr>
          <p:cNvSpPr>
            <a:spLocks noChangeAspect="1"/>
          </p:cNvSpPr>
          <p:nvPr userDrawn="1"/>
        </p:nvSpPr>
        <p:spPr>
          <a:xfrm>
            <a:off x="9732576" y="5765508"/>
            <a:ext cx="1980000" cy="579730"/>
          </a:xfrm>
          <a:custGeom>
            <a:avLst/>
            <a:gdLst>
              <a:gd name="connsiteX0" fmla="*/ 12192000 w 12192000"/>
              <a:gd name="connsiteY0" fmla="*/ 1320881 h 3569732"/>
              <a:gd name="connsiteX1" fmla="*/ 11626234 w 12192000"/>
              <a:gd name="connsiteY1" fmla="*/ 3336532 h 3569732"/>
              <a:gd name="connsiteX2" fmla="*/ 11343268 w 12192000"/>
              <a:gd name="connsiteY2" fmla="*/ 3493865 h 3569732"/>
              <a:gd name="connsiteX3" fmla="*/ 10843621 w 12192000"/>
              <a:gd name="connsiteY3" fmla="*/ 3368594 h 3569732"/>
              <a:gd name="connsiteX4" fmla="*/ 10818543 w 12192000"/>
              <a:gd name="connsiteY4" fmla="*/ 3278906 h 3569732"/>
              <a:gd name="connsiteX5" fmla="*/ 11243050 w 12192000"/>
              <a:gd name="connsiteY5" fmla="*/ 1861035 h 3569732"/>
              <a:gd name="connsiteX6" fmla="*/ 11097628 w 12192000"/>
              <a:gd name="connsiteY6" fmla="*/ 1664382 h 3569732"/>
              <a:gd name="connsiteX7" fmla="*/ 8936174 w 12192000"/>
              <a:gd name="connsiteY7" fmla="*/ 3373408 h 3569732"/>
              <a:gd name="connsiteX8" fmla="*/ 8619106 w 12192000"/>
              <a:gd name="connsiteY8" fmla="*/ 3475999 h 3569732"/>
              <a:gd name="connsiteX9" fmla="*/ 8270715 w 12192000"/>
              <a:gd name="connsiteY9" fmla="*/ 3382303 h 3569732"/>
              <a:gd name="connsiteX10" fmla="*/ 8232508 w 12192000"/>
              <a:gd name="connsiteY10" fmla="*/ 3265797 h 3569732"/>
              <a:gd name="connsiteX11" fmla="*/ 8275217 w 12192000"/>
              <a:gd name="connsiteY11" fmla="*/ 3092264 h 3569732"/>
              <a:gd name="connsiteX12" fmla="*/ 9038830 w 12192000"/>
              <a:gd name="connsiteY12" fmla="*/ 963802 h 3569732"/>
              <a:gd name="connsiteX13" fmla="*/ 9123348 w 12192000"/>
              <a:gd name="connsiteY13" fmla="*/ 905056 h 3569732"/>
              <a:gd name="connsiteX14" fmla="*/ 9373847 w 12192000"/>
              <a:gd name="connsiteY14" fmla="*/ 879013 h 3569732"/>
              <a:gd name="connsiteX15" fmla="*/ 9745385 w 12192000"/>
              <a:gd name="connsiteY15" fmla="*/ 935266 h 3569732"/>
              <a:gd name="connsiteX16" fmla="*/ 9746154 w 12192000"/>
              <a:gd name="connsiteY16" fmla="*/ 1088816 h 3569732"/>
              <a:gd name="connsiteX17" fmla="*/ 9967785 w 12192000"/>
              <a:gd name="connsiteY17" fmla="*/ 1383238 h 3569732"/>
              <a:gd name="connsiteX18" fmla="*/ 11566531 w 12192000"/>
              <a:gd name="connsiteY18" fmla="*/ 763023 h 3569732"/>
              <a:gd name="connsiteX19" fmla="*/ 12192000 w 12192000"/>
              <a:gd name="connsiteY19" fmla="*/ 1320882 h 3569732"/>
              <a:gd name="connsiteX20" fmla="*/ 4970529 w 12192000"/>
              <a:gd name="connsiteY20" fmla="*/ 1833961 h 3569732"/>
              <a:gd name="connsiteX21" fmla="*/ 4857762 w 12192000"/>
              <a:gd name="connsiteY21" fmla="*/ 2186449 h 3569732"/>
              <a:gd name="connsiteX22" fmla="*/ 4372089 w 12192000"/>
              <a:gd name="connsiteY22" fmla="*/ 2440812 h 3569732"/>
              <a:gd name="connsiteX23" fmla="*/ 4041592 w 12192000"/>
              <a:gd name="connsiteY23" fmla="*/ 2213268 h 3569732"/>
              <a:gd name="connsiteX24" fmla="*/ 4144305 w 12192000"/>
              <a:gd name="connsiteY24" fmla="*/ 1891971 h 3569732"/>
              <a:gd name="connsiteX25" fmla="*/ 4648941 w 12192000"/>
              <a:gd name="connsiteY25" fmla="*/ 1610878 h 3569732"/>
              <a:gd name="connsiteX26" fmla="*/ 4970529 w 12192000"/>
              <a:gd name="connsiteY26" fmla="*/ 1833961 h 3569732"/>
              <a:gd name="connsiteX27" fmla="*/ 2867052 w 12192000"/>
              <a:gd name="connsiteY27" fmla="*/ 1298492 h 3569732"/>
              <a:gd name="connsiteX28" fmla="*/ 2733128 w 12192000"/>
              <a:gd name="connsiteY28" fmla="*/ 905786 h 3569732"/>
              <a:gd name="connsiteX29" fmla="*/ 1527312 w 12192000"/>
              <a:gd name="connsiteY29" fmla="*/ 1606364 h 3569732"/>
              <a:gd name="connsiteX30" fmla="*/ 1585376 w 12192000"/>
              <a:gd name="connsiteY30" fmla="*/ 1655443 h 3569732"/>
              <a:gd name="connsiteX31" fmla="*/ 2509808 w 12192000"/>
              <a:gd name="connsiteY31" fmla="*/ 1655443 h 3569732"/>
              <a:gd name="connsiteX32" fmla="*/ 2867052 w 12192000"/>
              <a:gd name="connsiteY32" fmla="*/ 1298492 h 3569732"/>
              <a:gd name="connsiteX33" fmla="*/ 3854023 w 12192000"/>
              <a:gd name="connsiteY33" fmla="*/ 1383238 h 3569732"/>
              <a:gd name="connsiteX34" fmla="*/ 2826875 w 12192000"/>
              <a:gd name="connsiteY34" fmla="*/ 2338183 h 3569732"/>
              <a:gd name="connsiteX35" fmla="*/ 2447310 w 12192000"/>
              <a:gd name="connsiteY35" fmla="*/ 2338183 h 3569732"/>
              <a:gd name="connsiteX36" fmla="*/ 1304000 w 12192000"/>
              <a:gd name="connsiteY36" fmla="*/ 2315841 h 3569732"/>
              <a:gd name="connsiteX37" fmla="*/ 1196861 w 12192000"/>
              <a:gd name="connsiteY37" fmla="*/ 2338183 h 3569732"/>
              <a:gd name="connsiteX38" fmla="*/ 1933726 w 12192000"/>
              <a:gd name="connsiteY38" fmla="*/ 2985215 h 3569732"/>
              <a:gd name="connsiteX39" fmla="*/ 2558932 w 12192000"/>
              <a:gd name="connsiteY39" fmla="*/ 2714783 h 3569732"/>
              <a:gd name="connsiteX40" fmla="*/ 3219870 w 12192000"/>
              <a:gd name="connsiteY40" fmla="*/ 2668357 h 3569732"/>
              <a:gd name="connsiteX41" fmla="*/ 3840649 w 12192000"/>
              <a:gd name="connsiteY41" fmla="*/ 2851310 h 3569732"/>
              <a:gd name="connsiteX42" fmla="*/ 2174884 w 12192000"/>
              <a:gd name="connsiteY42" fmla="*/ 3569733 h 3569732"/>
              <a:gd name="connsiteX43" fmla="*/ 0 w 12192000"/>
              <a:gd name="connsiteY43" fmla="*/ 2199858 h 3569732"/>
              <a:gd name="connsiteX44" fmla="*/ 3130587 w 12192000"/>
              <a:gd name="connsiteY44" fmla="*/ 0 h 3569732"/>
              <a:gd name="connsiteX45" fmla="*/ 3854023 w 12192000"/>
              <a:gd name="connsiteY45" fmla="*/ 1383238 h 3569732"/>
              <a:gd name="connsiteX46" fmla="*/ 6890844 w 12192000"/>
              <a:gd name="connsiteY46" fmla="*/ 1356508 h 3569732"/>
              <a:gd name="connsiteX47" fmla="*/ 6618362 w 12192000"/>
              <a:gd name="connsiteY47" fmla="*/ 1450194 h 3569732"/>
              <a:gd name="connsiteX48" fmla="*/ 6256653 w 12192000"/>
              <a:gd name="connsiteY48" fmla="*/ 2713023 h 3569732"/>
              <a:gd name="connsiteX49" fmla="*/ 6488864 w 12192000"/>
              <a:gd name="connsiteY49" fmla="*/ 2846834 h 3569732"/>
              <a:gd name="connsiteX50" fmla="*/ 6761289 w 12192000"/>
              <a:gd name="connsiteY50" fmla="*/ 2775499 h 3569732"/>
              <a:gd name="connsiteX51" fmla="*/ 7117333 w 12192000"/>
              <a:gd name="connsiteY51" fmla="*/ 1512379 h 3569732"/>
              <a:gd name="connsiteX52" fmla="*/ 6890844 w 12192000"/>
              <a:gd name="connsiteY52" fmla="*/ 1356508 h 3569732"/>
              <a:gd name="connsiteX53" fmla="*/ 8328768 w 12192000"/>
              <a:gd name="connsiteY53" fmla="*/ 1316327 h 3569732"/>
              <a:gd name="connsiteX54" fmla="*/ 7880215 w 12192000"/>
              <a:gd name="connsiteY54" fmla="*/ 2623709 h 3569732"/>
              <a:gd name="connsiteX55" fmla="*/ 6127099 w 12192000"/>
              <a:gd name="connsiteY55" fmla="*/ 3493865 h 3569732"/>
              <a:gd name="connsiteX56" fmla="*/ 5041936 w 12192000"/>
              <a:gd name="connsiteY56" fmla="*/ 2869139 h 3569732"/>
              <a:gd name="connsiteX57" fmla="*/ 5488520 w 12192000"/>
              <a:gd name="connsiteY57" fmla="*/ 1584104 h 3569732"/>
              <a:gd name="connsiteX58" fmla="*/ 7181069 w 12192000"/>
              <a:gd name="connsiteY58" fmla="*/ 678232 h 3569732"/>
              <a:gd name="connsiteX59" fmla="*/ 8328768 w 12192000"/>
              <a:gd name="connsiteY59" fmla="*/ 1316327 h 356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192000" h="3569732">
                <a:moveTo>
                  <a:pt x="12192000" y="1320881"/>
                </a:moveTo>
                <a:cubicBezTo>
                  <a:pt x="12192000" y="1729102"/>
                  <a:pt x="11705971" y="3126779"/>
                  <a:pt x="11626234" y="3336532"/>
                </a:cubicBezTo>
                <a:cubicBezTo>
                  <a:pt x="11573809" y="3474370"/>
                  <a:pt x="11473385" y="3493865"/>
                  <a:pt x="11343268" y="3493865"/>
                </a:cubicBezTo>
                <a:cubicBezTo>
                  <a:pt x="11107794" y="3493865"/>
                  <a:pt x="10930203" y="3437869"/>
                  <a:pt x="10843621" y="3368594"/>
                </a:cubicBezTo>
                <a:cubicBezTo>
                  <a:pt x="10825671" y="3354342"/>
                  <a:pt x="10803482" y="3323741"/>
                  <a:pt x="10818543" y="3278906"/>
                </a:cubicBezTo>
                <a:cubicBezTo>
                  <a:pt x="10907057" y="3015310"/>
                  <a:pt x="11243050" y="2066104"/>
                  <a:pt x="11243050" y="1861035"/>
                </a:cubicBezTo>
                <a:cubicBezTo>
                  <a:pt x="11243050" y="1748785"/>
                  <a:pt x="11209812" y="1664382"/>
                  <a:pt x="11097628" y="1664382"/>
                </a:cubicBezTo>
                <a:cubicBezTo>
                  <a:pt x="10417596" y="1664382"/>
                  <a:pt x="9168178" y="3114232"/>
                  <a:pt x="8936174" y="3373408"/>
                </a:cubicBezTo>
                <a:cubicBezTo>
                  <a:pt x="8860264" y="3458114"/>
                  <a:pt x="8749035" y="3475999"/>
                  <a:pt x="8619106" y="3475999"/>
                </a:cubicBezTo>
                <a:cubicBezTo>
                  <a:pt x="8458284" y="3475999"/>
                  <a:pt x="8287015" y="3390731"/>
                  <a:pt x="8270715" y="3382303"/>
                </a:cubicBezTo>
                <a:cubicBezTo>
                  <a:pt x="8219865" y="3356047"/>
                  <a:pt x="8217464" y="3327037"/>
                  <a:pt x="8232508" y="3265797"/>
                </a:cubicBezTo>
                <a:lnTo>
                  <a:pt x="8275217" y="3092264"/>
                </a:lnTo>
                <a:cubicBezTo>
                  <a:pt x="8353377" y="2774807"/>
                  <a:pt x="8758189" y="1600306"/>
                  <a:pt x="9038830" y="963802"/>
                </a:cubicBezTo>
                <a:cubicBezTo>
                  <a:pt x="9050759" y="936899"/>
                  <a:pt x="9062407" y="914553"/>
                  <a:pt x="9123348" y="905056"/>
                </a:cubicBezTo>
                <a:cubicBezTo>
                  <a:pt x="9151653" y="900629"/>
                  <a:pt x="9244519" y="879013"/>
                  <a:pt x="9373847" y="879013"/>
                </a:cubicBezTo>
                <a:cubicBezTo>
                  <a:pt x="9468682" y="879013"/>
                  <a:pt x="9652988" y="885759"/>
                  <a:pt x="9745385" y="935266"/>
                </a:cubicBezTo>
                <a:cubicBezTo>
                  <a:pt x="9745385" y="935266"/>
                  <a:pt x="9746154" y="933891"/>
                  <a:pt x="9746154" y="1088816"/>
                </a:cubicBezTo>
                <a:cubicBezTo>
                  <a:pt x="9746154" y="1155729"/>
                  <a:pt x="9753468" y="1383238"/>
                  <a:pt x="9967785" y="1383238"/>
                </a:cubicBezTo>
                <a:cubicBezTo>
                  <a:pt x="10329456" y="1383238"/>
                  <a:pt x="10986024" y="763023"/>
                  <a:pt x="11566531" y="763023"/>
                </a:cubicBezTo>
                <a:cubicBezTo>
                  <a:pt x="12076908" y="763023"/>
                  <a:pt x="12192000" y="1077686"/>
                  <a:pt x="12192000" y="1320882"/>
                </a:cubicBezTo>
                <a:moveTo>
                  <a:pt x="4970529" y="1833961"/>
                </a:moveTo>
                <a:cubicBezTo>
                  <a:pt x="4970529" y="1918715"/>
                  <a:pt x="4871736" y="2151971"/>
                  <a:pt x="4857762" y="2186449"/>
                </a:cubicBezTo>
                <a:cubicBezTo>
                  <a:pt x="4768948" y="2405323"/>
                  <a:pt x="4536043" y="2440812"/>
                  <a:pt x="4372089" y="2440812"/>
                </a:cubicBezTo>
                <a:cubicBezTo>
                  <a:pt x="4126110" y="2440812"/>
                  <a:pt x="4041592" y="2352547"/>
                  <a:pt x="4041592" y="2213268"/>
                </a:cubicBezTo>
                <a:cubicBezTo>
                  <a:pt x="4041592" y="2105470"/>
                  <a:pt x="4132338" y="1919389"/>
                  <a:pt x="4144305" y="1891971"/>
                </a:cubicBezTo>
                <a:cubicBezTo>
                  <a:pt x="4255046" y="1638425"/>
                  <a:pt x="4453288" y="1610878"/>
                  <a:pt x="4648941" y="1610878"/>
                </a:cubicBezTo>
                <a:cubicBezTo>
                  <a:pt x="4814846" y="1610878"/>
                  <a:pt x="4970529" y="1679810"/>
                  <a:pt x="4970529" y="1833961"/>
                </a:cubicBezTo>
                <a:moveTo>
                  <a:pt x="2867052" y="1298492"/>
                </a:moveTo>
                <a:cubicBezTo>
                  <a:pt x="2867052" y="1137078"/>
                  <a:pt x="2859437" y="905786"/>
                  <a:pt x="2733128" y="905786"/>
                </a:cubicBezTo>
                <a:cubicBezTo>
                  <a:pt x="2321976" y="905786"/>
                  <a:pt x="1599742" y="1534037"/>
                  <a:pt x="1527312" y="1606364"/>
                </a:cubicBezTo>
                <a:cubicBezTo>
                  <a:pt x="1473720" y="1659955"/>
                  <a:pt x="1513806" y="1655443"/>
                  <a:pt x="1585376" y="1655443"/>
                </a:cubicBezTo>
                <a:lnTo>
                  <a:pt x="2509808" y="1655443"/>
                </a:lnTo>
                <a:cubicBezTo>
                  <a:pt x="2837341" y="1655443"/>
                  <a:pt x="2867052" y="1600392"/>
                  <a:pt x="2867052" y="1298492"/>
                </a:cubicBezTo>
                <a:moveTo>
                  <a:pt x="3854023" y="1383238"/>
                </a:moveTo>
                <a:cubicBezTo>
                  <a:pt x="3854023" y="2174145"/>
                  <a:pt x="3367093" y="2338183"/>
                  <a:pt x="2826875" y="2338183"/>
                </a:cubicBezTo>
                <a:lnTo>
                  <a:pt x="2447310" y="2338183"/>
                </a:lnTo>
                <a:cubicBezTo>
                  <a:pt x="2067951" y="2338183"/>
                  <a:pt x="1304000" y="2315841"/>
                  <a:pt x="1304000" y="2315841"/>
                </a:cubicBezTo>
                <a:cubicBezTo>
                  <a:pt x="1242710" y="2314642"/>
                  <a:pt x="1196861" y="2302469"/>
                  <a:pt x="1196861" y="2338183"/>
                </a:cubicBezTo>
                <a:cubicBezTo>
                  <a:pt x="1196861" y="2596086"/>
                  <a:pt x="1488861" y="2985215"/>
                  <a:pt x="1933726" y="2985215"/>
                </a:cubicBezTo>
                <a:cubicBezTo>
                  <a:pt x="2284049" y="2985215"/>
                  <a:pt x="2509808" y="2766566"/>
                  <a:pt x="2558932" y="2714783"/>
                </a:cubicBezTo>
                <a:cubicBezTo>
                  <a:pt x="2558932" y="2714783"/>
                  <a:pt x="2961456" y="2668357"/>
                  <a:pt x="3219870" y="2668357"/>
                </a:cubicBezTo>
                <a:cubicBezTo>
                  <a:pt x="3470800" y="2668357"/>
                  <a:pt x="3840649" y="2708509"/>
                  <a:pt x="3840649" y="2851310"/>
                </a:cubicBezTo>
                <a:cubicBezTo>
                  <a:pt x="3840649" y="3129869"/>
                  <a:pt x="2934840" y="3569733"/>
                  <a:pt x="2174884" y="3569733"/>
                </a:cubicBezTo>
                <a:cubicBezTo>
                  <a:pt x="1030667" y="3569732"/>
                  <a:pt x="0" y="2948658"/>
                  <a:pt x="0" y="2199858"/>
                </a:cubicBezTo>
                <a:cubicBezTo>
                  <a:pt x="0" y="945107"/>
                  <a:pt x="2423695" y="0"/>
                  <a:pt x="3130587" y="0"/>
                </a:cubicBezTo>
                <a:cubicBezTo>
                  <a:pt x="3767178" y="0"/>
                  <a:pt x="3854023" y="1013050"/>
                  <a:pt x="3854023" y="1383238"/>
                </a:cubicBezTo>
                <a:moveTo>
                  <a:pt x="6890844" y="1356508"/>
                </a:moveTo>
                <a:cubicBezTo>
                  <a:pt x="6804637" y="1356508"/>
                  <a:pt x="6676471" y="1369917"/>
                  <a:pt x="6618362" y="1450194"/>
                </a:cubicBezTo>
                <a:cubicBezTo>
                  <a:pt x="6400819" y="1751148"/>
                  <a:pt x="6256653" y="2503682"/>
                  <a:pt x="6256653" y="2713023"/>
                </a:cubicBezTo>
                <a:cubicBezTo>
                  <a:pt x="6256653" y="2855954"/>
                  <a:pt x="6356046" y="2846834"/>
                  <a:pt x="6488864" y="2846834"/>
                </a:cubicBezTo>
                <a:cubicBezTo>
                  <a:pt x="6566143" y="2846834"/>
                  <a:pt x="6690876" y="2848782"/>
                  <a:pt x="6761289" y="2775499"/>
                </a:cubicBezTo>
                <a:cubicBezTo>
                  <a:pt x="6952423" y="2576571"/>
                  <a:pt x="7117333" y="1675126"/>
                  <a:pt x="7117333" y="1512379"/>
                </a:cubicBezTo>
                <a:cubicBezTo>
                  <a:pt x="7117333" y="1396647"/>
                  <a:pt x="7108987" y="1356508"/>
                  <a:pt x="6890844" y="1356508"/>
                </a:cubicBezTo>
                <a:moveTo>
                  <a:pt x="8328768" y="1316327"/>
                </a:moveTo>
                <a:cubicBezTo>
                  <a:pt x="8328768" y="1659868"/>
                  <a:pt x="7989286" y="2414162"/>
                  <a:pt x="7880215" y="2623709"/>
                </a:cubicBezTo>
                <a:cubicBezTo>
                  <a:pt x="7424178" y="3499802"/>
                  <a:pt x="6814916" y="3493865"/>
                  <a:pt x="6127099" y="3493865"/>
                </a:cubicBezTo>
                <a:cubicBezTo>
                  <a:pt x="5791012" y="3493865"/>
                  <a:pt x="5041936" y="3497742"/>
                  <a:pt x="5041936" y="2869139"/>
                </a:cubicBezTo>
                <a:cubicBezTo>
                  <a:pt x="5041936" y="2587995"/>
                  <a:pt x="5287146" y="2072696"/>
                  <a:pt x="5488520" y="1584104"/>
                </a:cubicBezTo>
                <a:cubicBezTo>
                  <a:pt x="5574145" y="1376320"/>
                  <a:pt x="5938967" y="678232"/>
                  <a:pt x="7181069" y="678232"/>
                </a:cubicBezTo>
                <a:cubicBezTo>
                  <a:pt x="7693415" y="678232"/>
                  <a:pt x="8328768" y="758596"/>
                  <a:pt x="8328768" y="1316327"/>
                </a:cubicBezTo>
              </a:path>
            </a:pathLst>
          </a:custGeom>
          <a:solidFill>
            <a:srgbClr val="EA1B0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711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2E56A6B5-6638-1EBD-C8EC-8B45B057CC9C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F8125B0E-A430-BE60-8185-DF418040DB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5" name="Image">
            <a:extLst>
              <a:ext uri="{FF2B5EF4-FFF2-40B4-BE49-F238E27FC236}">
                <a16:creationId xmlns:a16="http://schemas.microsoft.com/office/drawing/2014/main" id="{2CA009F2-CDFA-1DA7-02B3-838E529006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DE89EDF3-6591-5B1A-CD1F-6369A6426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4" y="2245658"/>
            <a:ext cx="5616575" cy="10563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0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16867C0-5332-AE90-6140-EE0C9C14E7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512763"/>
            <a:ext cx="11233150" cy="173289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0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pic>
        <p:nvPicPr>
          <p:cNvPr id="4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8DBD0A4C-EFB4-6856-EBDF-A107B57D3B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74359A26-92F9-701E-A601-E6AD22F61F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71C8706-9571-7A6A-C1B0-1625577A3C2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9732576" y="5765508"/>
            <a:ext cx="1980000" cy="579730"/>
          </a:xfrm>
          <a:custGeom>
            <a:avLst/>
            <a:gdLst>
              <a:gd name="connsiteX0" fmla="*/ 754995 w 1980000"/>
              <a:gd name="connsiteY0" fmla="*/ 261609 h 579730"/>
              <a:gd name="connsiteX1" fmla="*/ 807222 w 1980000"/>
              <a:gd name="connsiteY1" fmla="*/ 297838 h 579730"/>
              <a:gd name="connsiteX2" fmla="*/ 788908 w 1980000"/>
              <a:gd name="connsiteY2" fmla="*/ 355083 h 579730"/>
              <a:gd name="connsiteX3" fmla="*/ 710034 w 1980000"/>
              <a:gd name="connsiteY3" fmla="*/ 396392 h 579730"/>
              <a:gd name="connsiteX4" fmla="*/ 656361 w 1980000"/>
              <a:gd name="connsiteY4" fmla="*/ 359438 h 579730"/>
              <a:gd name="connsiteX5" fmla="*/ 673042 w 1980000"/>
              <a:gd name="connsiteY5" fmla="*/ 307259 h 579730"/>
              <a:gd name="connsiteX6" fmla="*/ 754995 w 1980000"/>
              <a:gd name="connsiteY6" fmla="*/ 261609 h 579730"/>
              <a:gd name="connsiteX7" fmla="*/ 1119084 w 1980000"/>
              <a:gd name="connsiteY7" fmla="*/ 220299 h 579730"/>
              <a:gd name="connsiteX8" fmla="*/ 1074832 w 1980000"/>
              <a:gd name="connsiteY8" fmla="*/ 235514 h 579730"/>
              <a:gd name="connsiteX9" fmla="*/ 1016090 w 1980000"/>
              <a:gd name="connsiteY9" fmla="*/ 440599 h 579730"/>
              <a:gd name="connsiteX10" fmla="*/ 1053802 w 1980000"/>
              <a:gd name="connsiteY10" fmla="*/ 462330 h 579730"/>
              <a:gd name="connsiteX11" fmla="*/ 1098044 w 1980000"/>
              <a:gd name="connsiteY11" fmla="*/ 450746 h 579730"/>
              <a:gd name="connsiteX12" fmla="*/ 1155866 w 1980000"/>
              <a:gd name="connsiteY12" fmla="*/ 245613 h 579730"/>
              <a:gd name="connsiteX13" fmla="*/ 1119084 w 1980000"/>
              <a:gd name="connsiteY13" fmla="*/ 220299 h 579730"/>
              <a:gd name="connsiteX14" fmla="*/ 1980000 w 1980000"/>
              <a:gd name="connsiteY14" fmla="*/ 214513 h 579730"/>
              <a:gd name="connsiteX15" fmla="*/ 1980000 w 1980000"/>
              <a:gd name="connsiteY15" fmla="*/ 214514 h 579730"/>
              <a:gd name="connsiteX16" fmla="*/ 1980000 w 1980000"/>
              <a:gd name="connsiteY16" fmla="*/ 214514 h 579730"/>
              <a:gd name="connsiteX17" fmla="*/ 443864 w 1980000"/>
              <a:gd name="connsiteY17" fmla="*/ 147101 h 579730"/>
              <a:gd name="connsiteX18" fmla="*/ 248038 w 1980000"/>
              <a:gd name="connsiteY18" fmla="*/ 260876 h 579730"/>
              <a:gd name="connsiteX19" fmla="*/ 257468 w 1980000"/>
              <a:gd name="connsiteY19" fmla="*/ 268847 h 579730"/>
              <a:gd name="connsiteX20" fmla="*/ 407597 w 1980000"/>
              <a:gd name="connsiteY20" fmla="*/ 268847 h 579730"/>
              <a:gd name="connsiteX21" fmla="*/ 465614 w 1980000"/>
              <a:gd name="connsiteY21" fmla="*/ 210877 h 579730"/>
              <a:gd name="connsiteX22" fmla="*/ 443864 w 1980000"/>
              <a:gd name="connsiteY22" fmla="*/ 147101 h 579730"/>
              <a:gd name="connsiteX23" fmla="*/ 1878423 w 1980000"/>
              <a:gd name="connsiteY23" fmla="*/ 123916 h 579730"/>
              <a:gd name="connsiteX24" fmla="*/ 1960294 w 1980000"/>
              <a:gd name="connsiteY24" fmla="*/ 154404 h 579730"/>
              <a:gd name="connsiteX25" fmla="*/ 1980000 w 1980000"/>
              <a:gd name="connsiteY25" fmla="*/ 214514 h 579730"/>
              <a:gd name="connsiteX26" fmla="*/ 1976583 w 1980000"/>
              <a:gd name="connsiteY26" fmla="*/ 246216 h 579730"/>
              <a:gd name="connsiteX27" fmla="*/ 1888119 w 1980000"/>
              <a:gd name="connsiteY27" fmla="*/ 541858 h 579730"/>
              <a:gd name="connsiteX28" fmla="*/ 1842165 w 1980000"/>
              <a:gd name="connsiteY28" fmla="*/ 567409 h 579730"/>
              <a:gd name="connsiteX29" fmla="*/ 1761021 w 1980000"/>
              <a:gd name="connsiteY29" fmla="*/ 547065 h 579730"/>
              <a:gd name="connsiteX30" fmla="*/ 1756948 w 1980000"/>
              <a:gd name="connsiteY30" fmla="*/ 532500 h 579730"/>
              <a:gd name="connsiteX31" fmla="*/ 1825889 w 1980000"/>
              <a:gd name="connsiteY31" fmla="*/ 302235 h 579730"/>
              <a:gd name="connsiteX32" fmla="*/ 1802272 w 1980000"/>
              <a:gd name="connsiteY32" fmla="*/ 270298 h 579730"/>
              <a:gd name="connsiteX33" fmla="*/ 1451249 w 1980000"/>
              <a:gd name="connsiteY33" fmla="*/ 547847 h 579730"/>
              <a:gd name="connsiteX34" fmla="*/ 1399756 w 1980000"/>
              <a:gd name="connsiteY34" fmla="*/ 564508 h 579730"/>
              <a:gd name="connsiteX35" fmla="*/ 1343177 w 1980000"/>
              <a:gd name="connsiteY35" fmla="*/ 549291 h 579730"/>
              <a:gd name="connsiteX36" fmla="*/ 1336972 w 1980000"/>
              <a:gd name="connsiteY36" fmla="*/ 530371 h 579730"/>
              <a:gd name="connsiteX37" fmla="*/ 1343908 w 1980000"/>
              <a:gd name="connsiteY37" fmla="*/ 502189 h 579730"/>
              <a:gd name="connsiteX38" fmla="*/ 1467920 w 1980000"/>
              <a:gd name="connsiteY38" fmla="*/ 156523 h 579730"/>
              <a:gd name="connsiteX39" fmla="*/ 1481646 w 1980000"/>
              <a:gd name="connsiteY39" fmla="*/ 146983 h 579730"/>
              <a:gd name="connsiteX40" fmla="*/ 1522328 w 1980000"/>
              <a:gd name="connsiteY40" fmla="*/ 142753 h 579730"/>
              <a:gd name="connsiteX41" fmla="*/ 1582666 w 1980000"/>
              <a:gd name="connsiteY41" fmla="*/ 151889 h 579730"/>
              <a:gd name="connsiteX42" fmla="*/ 1582791 w 1980000"/>
              <a:gd name="connsiteY42" fmla="*/ 176826 h 579730"/>
              <a:gd name="connsiteX43" fmla="*/ 1618784 w 1980000"/>
              <a:gd name="connsiteY43" fmla="*/ 224640 h 579730"/>
              <a:gd name="connsiteX44" fmla="*/ 1878423 w 1980000"/>
              <a:gd name="connsiteY44" fmla="*/ 123916 h 579730"/>
              <a:gd name="connsiteX45" fmla="*/ 1166217 w 1980000"/>
              <a:gd name="connsiteY45" fmla="*/ 110146 h 579730"/>
              <a:gd name="connsiteX46" fmla="*/ 1352605 w 1980000"/>
              <a:gd name="connsiteY46" fmla="*/ 213774 h 579730"/>
              <a:gd name="connsiteX47" fmla="*/ 1279759 w 1980000"/>
              <a:gd name="connsiteY47" fmla="*/ 426095 h 579730"/>
              <a:gd name="connsiteX48" fmla="*/ 995050 w 1980000"/>
              <a:gd name="connsiteY48" fmla="*/ 567409 h 579730"/>
              <a:gd name="connsiteX49" fmla="*/ 818818 w 1980000"/>
              <a:gd name="connsiteY49" fmla="*/ 465953 h 579730"/>
              <a:gd name="connsiteX50" fmla="*/ 891344 w 1980000"/>
              <a:gd name="connsiteY50" fmla="*/ 257261 h 579730"/>
              <a:gd name="connsiteX51" fmla="*/ 1166217 w 1980000"/>
              <a:gd name="connsiteY51" fmla="*/ 110146 h 579730"/>
              <a:gd name="connsiteX52" fmla="*/ 508412 w 1980000"/>
              <a:gd name="connsiteY52" fmla="*/ 0 h 579730"/>
              <a:gd name="connsiteX53" fmla="*/ 625899 w 1980000"/>
              <a:gd name="connsiteY53" fmla="*/ 224640 h 579730"/>
              <a:gd name="connsiteX54" fmla="*/ 459089 w 1980000"/>
              <a:gd name="connsiteY54" fmla="*/ 379725 h 579730"/>
              <a:gd name="connsiteX55" fmla="*/ 397447 w 1980000"/>
              <a:gd name="connsiteY55" fmla="*/ 379725 h 579730"/>
              <a:gd name="connsiteX56" fmla="*/ 211772 w 1980000"/>
              <a:gd name="connsiteY56" fmla="*/ 376096 h 579730"/>
              <a:gd name="connsiteX57" fmla="*/ 194372 w 1980000"/>
              <a:gd name="connsiteY57" fmla="*/ 379725 h 579730"/>
              <a:gd name="connsiteX58" fmla="*/ 314040 w 1980000"/>
              <a:gd name="connsiteY58" fmla="*/ 484804 h 579730"/>
              <a:gd name="connsiteX59" fmla="*/ 415575 w 1980000"/>
              <a:gd name="connsiteY59" fmla="*/ 440885 h 579730"/>
              <a:gd name="connsiteX60" fmla="*/ 522912 w 1980000"/>
              <a:gd name="connsiteY60" fmla="*/ 433346 h 579730"/>
              <a:gd name="connsiteX61" fmla="*/ 623727 w 1980000"/>
              <a:gd name="connsiteY61" fmla="*/ 463057 h 579730"/>
              <a:gd name="connsiteX62" fmla="*/ 353205 w 1980000"/>
              <a:gd name="connsiteY62" fmla="*/ 579730 h 579730"/>
              <a:gd name="connsiteX63" fmla="*/ 0 w 1980000"/>
              <a:gd name="connsiteY63" fmla="*/ 357261 h 579730"/>
              <a:gd name="connsiteX64" fmla="*/ 508412 w 1980000"/>
              <a:gd name="connsiteY64" fmla="*/ 0 h 57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980000" h="579730">
                <a:moveTo>
                  <a:pt x="754995" y="261609"/>
                </a:moveTo>
                <a:cubicBezTo>
                  <a:pt x="781939" y="261609"/>
                  <a:pt x="807222" y="272804"/>
                  <a:pt x="807222" y="297838"/>
                </a:cubicBezTo>
                <a:cubicBezTo>
                  <a:pt x="807222" y="311603"/>
                  <a:pt x="791178" y="349484"/>
                  <a:pt x="788908" y="355083"/>
                </a:cubicBezTo>
                <a:cubicBezTo>
                  <a:pt x="774485" y="390628"/>
                  <a:pt x="736660" y="396392"/>
                  <a:pt x="710034" y="396392"/>
                </a:cubicBezTo>
                <a:cubicBezTo>
                  <a:pt x="670087" y="396392"/>
                  <a:pt x="656361" y="382058"/>
                  <a:pt x="656361" y="359438"/>
                </a:cubicBezTo>
                <a:cubicBezTo>
                  <a:pt x="656361" y="341932"/>
                  <a:pt x="671098" y="311712"/>
                  <a:pt x="673042" y="307259"/>
                </a:cubicBezTo>
                <a:cubicBezTo>
                  <a:pt x="691026" y="266083"/>
                  <a:pt x="723221" y="261609"/>
                  <a:pt x="754995" y="261609"/>
                </a:cubicBezTo>
                <a:close/>
                <a:moveTo>
                  <a:pt x="1119084" y="220299"/>
                </a:moveTo>
                <a:cubicBezTo>
                  <a:pt x="1105084" y="220299"/>
                  <a:pt x="1084269" y="222477"/>
                  <a:pt x="1074832" y="235514"/>
                </a:cubicBezTo>
                <a:cubicBezTo>
                  <a:pt x="1039503" y="284389"/>
                  <a:pt x="1016090" y="406602"/>
                  <a:pt x="1016090" y="440599"/>
                </a:cubicBezTo>
                <a:cubicBezTo>
                  <a:pt x="1016090" y="463812"/>
                  <a:pt x="1032232" y="462330"/>
                  <a:pt x="1053802" y="462330"/>
                </a:cubicBezTo>
                <a:cubicBezTo>
                  <a:pt x="1066352" y="462330"/>
                  <a:pt x="1086609" y="462647"/>
                  <a:pt x="1098044" y="450746"/>
                </a:cubicBezTo>
                <a:cubicBezTo>
                  <a:pt x="1129084" y="418439"/>
                  <a:pt x="1155866" y="272043"/>
                  <a:pt x="1155866" y="245613"/>
                </a:cubicBezTo>
                <a:cubicBezTo>
                  <a:pt x="1155866" y="226818"/>
                  <a:pt x="1154511" y="220299"/>
                  <a:pt x="1119084" y="220299"/>
                </a:cubicBezTo>
                <a:close/>
                <a:moveTo>
                  <a:pt x="1980000" y="214513"/>
                </a:moveTo>
                <a:lnTo>
                  <a:pt x="1980000" y="214514"/>
                </a:lnTo>
                <a:lnTo>
                  <a:pt x="1980000" y="214514"/>
                </a:lnTo>
                <a:close/>
                <a:moveTo>
                  <a:pt x="443864" y="147101"/>
                </a:moveTo>
                <a:cubicBezTo>
                  <a:pt x="377093" y="147101"/>
                  <a:pt x="259801" y="249130"/>
                  <a:pt x="248038" y="260876"/>
                </a:cubicBezTo>
                <a:cubicBezTo>
                  <a:pt x="239334" y="269579"/>
                  <a:pt x="245844" y="268847"/>
                  <a:pt x="257468" y="268847"/>
                </a:cubicBezTo>
                <a:lnTo>
                  <a:pt x="407597" y="268847"/>
                </a:lnTo>
                <a:cubicBezTo>
                  <a:pt x="460789" y="268847"/>
                  <a:pt x="465614" y="259906"/>
                  <a:pt x="465614" y="210877"/>
                </a:cubicBezTo>
                <a:cubicBezTo>
                  <a:pt x="465614" y="184663"/>
                  <a:pt x="464377" y="147101"/>
                  <a:pt x="443864" y="147101"/>
                </a:cubicBezTo>
                <a:close/>
                <a:moveTo>
                  <a:pt x="1878423" y="123916"/>
                </a:moveTo>
                <a:cubicBezTo>
                  <a:pt x="1919866" y="123916"/>
                  <a:pt x="1945260" y="136692"/>
                  <a:pt x="1960294" y="154404"/>
                </a:cubicBezTo>
                <a:lnTo>
                  <a:pt x="1980000" y="214514"/>
                </a:lnTo>
                <a:lnTo>
                  <a:pt x="1976583" y="246216"/>
                </a:lnTo>
                <a:cubicBezTo>
                  <a:pt x="1961298" y="334541"/>
                  <a:pt x="1899449" y="512052"/>
                  <a:pt x="1888119" y="541858"/>
                </a:cubicBezTo>
                <a:cubicBezTo>
                  <a:pt x="1879605" y="564243"/>
                  <a:pt x="1863296" y="567409"/>
                  <a:pt x="1842165" y="567409"/>
                </a:cubicBezTo>
                <a:cubicBezTo>
                  <a:pt x="1803923" y="567409"/>
                  <a:pt x="1775082" y="558315"/>
                  <a:pt x="1761021" y="547065"/>
                </a:cubicBezTo>
                <a:cubicBezTo>
                  <a:pt x="1758106" y="544751"/>
                  <a:pt x="1754502" y="539781"/>
                  <a:pt x="1756948" y="532500"/>
                </a:cubicBezTo>
                <a:cubicBezTo>
                  <a:pt x="1771323" y="489691"/>
                  <a:pt x="1825889" y="335539"/>
                  <a:pt x="1825889" y="302235"/>
                </a:cubicBezTo>
                <a:cubicBezTo>
                  <a:pt x="1825889" y="284006"/>
                  <a:pt x="1820491" y="270298"/>
                  <a:pt x="1802272" y="270298"/>
                </a:cubicBezTo>
                <a:cubicBezTo>
                  <a:pt x="1691834" y="270298"/>
                  <a:pt x="1488926" y="505756"/>
                  <a:pt x="1451249" y="547847"/>
                </a:cubicBezTo>
                <a:cubicBezTo>
                  <a:pt x="1438921" y="561603"/>
                  <a:pt x="1420857" y="564508"/>
                  <a:pt x="1399756" y="564508"/>
                </a:cubicBezTo>
                <a:cubicBezTo>
                  <a:pt x="1373639" y="564508"/>
                  <a:pt x="1345824" y="550660"/>
                  <a:pt x="1343177" y="549291"/>
                </a:cubicBezTo>
                <a:cubicBezTo>
                  <a:pt x="1334919" y="545027"/>
                  <a:pt x="1334529" y="540316"/>
                  <a:pt x="1336972" y="530371"/>
                </a:cubicBezTo>
                <a:lnTo>
                  <a:pt x="1343908" y="502189"/>
                </a:lnTo>
                <a:cubicBezTo>
                  <a:pt x="1356602" y="450633"/>
                  <a:pt x="1422344" y="259892"/>
                  <a:pt x="1467920" y="156523"/>
                </a:cubicBezTo>
                <a:cubicBezTo>
                  <a:pt x="1469858" y="152154"/>
                  <a:pt x="1471749" y="148525"/>
                  <a:pt x="1481646" y="146983"/>
                </a:cubicBezTo>
                <a:cubicBezTo>
                  <a:pt x="1486243" y="146264"/>
                  <a:pt x="1501324" y="142753"/>
                  <a:pt x="1522328" y="142753"/>
                </a:cubicBezTo>
                <a:cubicBezTo>
                  <a:pt x="1537729" y="142753"/>
                  <a:pt x="1567660" y="143849"/>
                  <a:pt x="1582666" y="151889"/>
                </a:cubicBezTo>
                <a:cubicBezTo>
                  <a:pt x="1582666" y="151889"/>
                  <a:pt x="1582791" y="151666"/>
                  <a:pt x="1582791" y="176826"/>
                </a:cubicBezTo>
                <a:cubicBezTo>
                  <a:pt x="1582791" y="187692"/>
                  <a:pt x="1583979" y="224640"/>
                  <a:pt x="1618784" y="224640"/>
                </a:cubicBezTo>
                <a:cubicBezTo>
                  <a:pt x="1677520" y="224640"/>
                  <a:pt x="1784148" y="123916"/>
                  <a:pt x="1878423" y="123916"/>
                </a:cubicBezTo>
                <a:close/>
                <a:moveTo>
                  <a:pt x="1166217" y="110146"/>
                </a:moveTo>
                <a:cubicBezTo>
                  <a:pt x="1249423" y="110146"/>
                  <a:pt x="1352605" y="123197"/>
                  <a:pt x="1352605" y="213774"/>
                </a:cubicBezTo>
                <a:cubicBezTo>
                  <a:pt x="1352605" y="269565"/>
                  <a:pt x="1297473" y="392064"/>
                  <a:pt x="1279759" y="426095"/>
                </a:cubicBezTo>
                <a:cubicBezTo>
                  <a:pt x="1205698" y="568373"/>
                  <a:pt x="1106753" y="567409"/>
                  <a:pt x="995050" y="567409"/>
                </a:cubicBezTo>
                <a:cubicBezTo>
                  <a:pt x="940469" y="567409"/>
                  <a:pt x="818818" y="568039"/>
                  <a:pt x="818818" y="465953"/>
                </a:cubicBezTo>
                <a:cubicBezTo>
                  <a:pt x="818818" y="420295"/>
                  <a:pt x="858641" y="336609"/>
                  <a:pt x="891344" y="257261"/>
                </a:cubicBezTo>
                <a:cubicBezTo>
                  <a:pt x="905250" y="223517"/>
                  <a:pt x="964498" y="110146"/>
                  <a:pt x="1166217" y="110146"/>
                </a:cubicBezTo>
                <a:close/>
                <a:moveTo>
                  <a:pt x="508412" y="0"/>
                </a:moveTo>
                <a:cubicBezTo>
                  <a:pt x="611796" y="0"/>
                  <a:pt x="625899" y="164521"/>
                  <a:pt x="625899" y="224640"/>
                </a:cubicBezTo>
                <a:cubicBezTo>
                  <a:pt x="625899" y="353085"/>
                  <a:pt x="546821" y="379725"/>
                  <a:pt x="459089" y="379725"/>
                </a:cubicBezTo>
                <a:lnTo>
                  <a:pt x="397447" y="379725"/>
                </a:lnTo>
                <a:cubicBezTo>
                  <a:pt x="335838" y="379725"/>
                  <a:pt x="211772" y="376096"/>
                  <a:pt x="211772" y="376096"/>
                </a:cubicBezTo>
                <a:cubicBezTo>
                  <a:pt x="201818" y="375902"/>
                  <a:pt x="194372" y="373925"/>
                  <a:pt x="194372" y="379725"/>
                </a:cubicBezTo>
                <a:cubicBezTo>
                  <a:pt x="194372" y="421609"/>
                  <a:pt x="241793" y="484804"/>
                  <a:pt x="314040" y="484804"/>
                </a:cubicBezTo>
                <a:cubicBezTo>
                  <a:pt x="370933" y="484804"/>
                  <a:pt x="407597" y="449295"/>
                  <a:pt x="415575" y="440885"/>
                </a:cubicBezTo>
                <a:cubicBezTo>
                  <a:pt x="415575" y="440885"/>
                  <a:pt x="480945" y="433346"/>
                  <a:pt x="522912" y="433346"/>
                </a:cubicBezTo>
                <a:cubicBezTo>
                  <a:pt x="563663" y="433346"/>
                  <a:pt x="623727" y="439866"/>
                  <a:pt x="623727" y="463057"/>
                </a:cubicBezTo>
                <a:cubicBezTo>
                  <a:pt x="623727" y="508296"/>
                  <a:pt x="476623" y="579730"/>
                  <a:pt x="353205" y="579730"/>
                </a:cubicBezTo>
                <a:cubicBezTo>
                  <a:pt x="167382" y="579730"/>
                  <a:pt x="0" y="478867"/>
                  <a:pt x="0" y="357261"/>
                </a:cubicBezTo>
                <a:cubicBezTo>
                  <a:pt x="0" y="153487"/>
                  <a:pt x="393612" y="0"/>
                  <a:pt x="50841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800"/>
            </a:lvl1pPr>
            <a:lvl5pPr>
              <a:defRPr/>
            </a:lvl5pPr>
          </a:lstStyle>
          <a:p>
            <a:pPr lvl="0"/>
            <a:r>
              <a:rPr lang="en-GB" noProof="0"/>
              <a:t>  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4992822-E94C-1702-FD5A-3197C5DBF06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79375" y="6050859"/>
            <a:ext cx="5616000" cy="36000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fld id="{4166F76A-4900-864D-B9F6-2488814C2A20}" type="datetime1">
              <a:rPr lang="en-GB" noProof="0" smtClean="0"/>
              <a:pPr/>
              <a:t>30/09/2026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88592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71EDD8-CE41-5F3A-1222-8BB0B52C85ED}"/>
              </a:ext>
            </a:extLst>
          </p:cNvPr>
          <p:cNvSpPr/>
          <p:nvPr userDrawn="1"/>
        </p:nvSpPr>
        <p:spPr>
          <a:xfrm>
            <a:off x="0" y="-1"/>
            <a:ext cx="4572000" cy="6858000"/>
          </a:xfrm>
          <a:prstGeom prst="rect">
            <a:avLst/>
          </a:prstGeom>
          <a:gradFill flip="none" rotWithShape="1">
            <a:gsLst>
              <a:gs pos="58000">
                <a:srgbClr val="EA1B0A"/>
              </a:gs>
              <a:gs pos="100000">
                <a:srgbClr val="961482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540000">
              <a:lnSpc>
                <a:spcPct val="120000"/>
              </a:lnSpc>
              <a:spcAft>
                <a:spcPts val="400"/>
              </a:spcAft>
            </a:pPr>
            <a:endParaRPr lang="en-GB" sz="1400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65674F3-461B-A0D8-BD43-B0E188D4749E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93D36D-170F-57E0-AC70-4E68245359A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Image">
            <a:extLst>
              <a:ext uri="{FF2B5EF4-FFF2-40B4-BE49-F238E27FC236}">
                <a16:creationId xmlns:a16="http://schemas.microsoft.com/office/drawing/2014/main" id="{B8FDE1EB-2770-97AC-33D1-F5045924E2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7620000" cy="6858000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DE89EDF3-6591-5B1A-CD1F-6369A64261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2407206"/>
            <a:ext cx="3708362" cy="5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16867C0-5332-AE90-6140-EE0C9C14E7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4" y="512764"/>
            <a:ext cx="3708363" cy="177765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Title</a:t>
            </a:r>
          </a:p>
        </p:txBody>
      </p:sp>
      <p:pic>
        <p:nvPicPr>
          <p:cNvPr id="8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1E5B8264-4460-C20B-5FD0-7B628F2BF2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9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4BA2485C-9557-F4C3-55A1-F87F6372EB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78F765-2AAF-6D64-9D02-36444FBC874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9424" y="3112945"/>
            <a:ext cx="3708361" cy="287337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166F76A-4900-864D-B9F6-2488814C2A20}" type="datetime1">
              <a:rPr lang="en-GB" noProof="0" smtClean="0"/>
              <a:pPr/>
              <a:t>30/09/2026</a:t>
            </a:fld>
            <a:endParaRPr lang="en-GB" noProof="0"/>
          </a:p>
        </p:txBody>
      </p:sp>
      <p:sp>
        <p:nvSpPr>
          <p:cNvPr id="11" name="Grafik 11">
            <a:extLst>
              <a:ext uri="{FF2B5EF4-FFF2-40B4-BE49-F238E27FC236}">
                <a16:creationId xmlns:a16="http://schemas.microsoft.com/office/drawing/2014/main" id="{7D5A3E88-3B98-9600-8E07-6503770A4EFB}"/>
              </a:ext>
            </a:extLst>
          </p:cNvPr>
          <p:cNvSpPr>
            <a:spLocks noChangeAspect="1"/>
          </p:cNvSpPr>
          <p:nvPr userDrawn="1"/>
        </p:nvSpPr>
        <p:spPr>
          <a:xfrm>
            <a:off x="479425" y="5824533"/>
            <a:ext cx="1778400" cy="520703"/>
          </a:xfrm>
          <a:custGeom>
            <a:avLst/>
            <a:gdLst>
              <a:gd name="connsiteX0" fmla="*/ 12192000 w 12192000"/>
              <a:gd name="connsiteY0" fmla="*/ 1320881 h 3569732"/>
              <a:gd name="connsiteX1" fmla="*/ 11626234 w 12192000"/>
              <a:gd name="connsiteY1" fmla="*/ 3336532 h 3569732"/>
              <a:gd name="connsiteX2" fmla="*/ 11343268 w 12192000"/>
              <a:gd name="connsiteY2" fmla="*/ 3493865 h 3569732"/>
              <a:gd name="connsiteX3" fmla="*/ 10843621 w 12192000"/>
              <a:gd name="connsiteY3" fmla="*/ 3368594 h 3569732"/>
              <a:gd name="connsiteX4" fmla="*/ 10818543 w 12192000"/>
              <a:gd name="connsiteY4" fmla="*/ 3278906 h 3569732"/>
              <a:gd name="connsiteX5" fmla="*/ 11243050 w 12192000"/>
              <a:gd name="connsiteY5" fmla="*/ 1861035 h 3569732"/>
              <a:gd name="connsiteX6" fmla="*/ 11097628 w 12192000"/>
              <a:gd name="connsiteY6" fmla="*/ 1664382 h 3569732"/>
              <a:gd name="connsiteX7" fmla="*/ 8936174 w 12192000"/>
              <a:gd name="connsiteY7" fmla="*/ 3373408 h 3569732"/>
              <a:gd name="connsiteX8" fmla="*/ 8619106 w 12192000"/>
              <a:gd name="connsiteY8" fmla="*/ 3475999 h 3569732"/>
              <a:gd name="connsiteX9" fmla="*/ 8270715 w 12192000"/>
              <a:gd name="connsiteY9" fmla="*/ 3382303 h 3569732"/>
              <a:gd name="connsiteX10" fmla="*/ 8232508 w 12192000"/>
              <a:gd name="connsiteY10" fmla="*/ 3265797 h 3569732"/>
              <a:gd name="connsiteX11" fmla="*/ 8275217 w 12192000"/>
              <a:gd name="connsiteY11" fmla="*/ 3092264 h 3569732"/>
              <a:gd name="connsiteX12" fmla="*/ 9038830 w 12192000"/>
              <a:gd name="connsiteY12" fmla="*/ 963802 h 3569732"/>
              <a:gd name="connsiteX13" fmla="*/ 9123348 w 12192000"/>
              <a:gd name="connsiteY13" fmla="*/ 905056 h 3569732"/>
              <a:gd name="connsiteX14" fmla="*/ 9373847 w 12192000"/>
              <a:gd name="connsiteY14" fmla="*/ 879013 h 3569732"/>
              <a:gd name="connsiteX15" fmla="*/ 9745385 w 12192000"/>
              <a:gd name="connsiteY15" fmla="*/ 935266 h 3569732"/>
              <a:gd name="connsiteX16" fmla="*/ 9746154 w 12192000"/>
              <a:gd name="connsiteY16" fmla="*/ 1088816 h 3569732"/>
              <a:gd name="connsiteX17" fmla="*/ 9967785 w 12192000"/>
              <a:gd name="connsiteY17" fmla="*/ 1383238 h 3569732"/>
              <a:gd name="connsiteX18" fmla="*/ 11566531 w 12192000"/>
              <a:gd name="connsiteY18" fmla="*/ 763023 h 3569732"/>
              <a:gd name="connsiteX19" fmla="*/ 12192000 w 12192000"/>
              <a:gd name="connsiteY19" fmla="*/ 1320882 h 3569732"/>
              <a:gd name="connsiteX20" fmla="*/ 4970529 w 12192000"/>
              <a:gd name="connsiteY20" fmla="*/ 1833961 h 3569732"/>
              <a:gd name="connsiteX21" fmla="*/ 4857762 w 12192000"/>
              <a:gd name="connsiteY21" fmla="*/ 2186449 h 3569732"/>
              <a:gd name="connsiteX22" fmla="*/ 4372089 w 12192000"/>
              <a:gd name="connsiteY22" fmla="*/ 2440812 h 3569732"/>
              <a:gd name="connsiteX23" fmla="*/ 4041592 w 12192000"/>
              <a:gd name="connsiteY23" fmla="*/ 2213268 h 3569732"/>
              <a:gd name="connsiteX24" fmla="*/ 4144305 w 12192000"/>
              <a:gd name="connsiteY24" fmla="*/ 1891971 h 3569732"/>
              <a:gd name="connsiteX25" fmla="*/ 4648941 w 12192000"/>
              <a:gd name="connsiteY25" fmla="*/ 1610878 h 3569732"/>
              <a:gd name="connsiteX26" fmla="*/ 4970529 w 12192000"/>
              <a:gd name="connsiteY26" fmla="*/ 1833961 h 3569732"/>
              <a:gd name="connsiteX27" fmla="*/ 2867052 w 12192000"/>
              <a:gd name="connsiteY27" fmla="*/ 1298492 h 3569732"/>
              <a:gd name="connsiteX28" fmla="*/ 2733128 w 12192000"/>
              <a:gd name="connsiteY28" fmla="*/ 905786 h 3569732"/>
              <a:gd name="connsiteX29" fmla="*/ 1527312 w 12192000"/>
              <a:gd name="connsiteY29" fmla="*/ 1606364 h 3569732"/>
              <a:gd name="connsiteX30" fmla="*/ 1585376 w 12192000"/>
              <a:gd name="connsiteY30" fmla="*/ 1655443 h 3569732"/>
              <a:gd name="connsiteX31" fmla="*/ 2509808 w 12192000"/>
              <a:gd name="connsiteY31" fmla="*/ 1655443 h 3569732"/>
              <a:gd name="connsiteX32" fmla="*/ 2867052 w 12192000"/>
              <a:gd name="connsiteY32" fmla="*/ 1298492 h 3569732"/>
              <a:gd name="connsiteX33" fmla="*/ 3854023 w 12192000"/>
              <a:gd name="connsiteY33" fmla="*/ 1383238 h 3569732"/>
              <a:gd name="connsiteX34" fmla="*/ 2826875 w 12192000"/>
              <a:gd name="connsiteY34" fmla="*/ 2338183 h 3569732"/>
              <a:gd name="connsiteX35" fmla="*/ 2447310 w 12192000"/>
              <a:gd name="connsiteY35" fmla="*/ 2338183 h 3569732"/>
              <a:gd name="connsiteX36" fmla="*/ 1304000 w 12192000"/>
              <a:gd name="connsiteY36" fmla="*/ 2315841 h 3569732"/>
              <a:gd name="connsiteX37" fmla="*/ 1196861 w 12192000"/>
              <a:gd name="connsiteY37" fmla="*/ 2338183 h 3569732"/>
              <a:gd name="connsiteX38" fmla="*/ 1933726 w 12192000"/>
              <a:gd name="connsiteY38" fmla="*/ 2985215 h 3569732"/>
              <a:gd name="connsiteX39" fmla="*/ 2558932 w 12192000"/>
              <a:gd name="connsiteY39" fmla="*/ 2714783 h 3569732"/>
              <a:gd name="connsiteX40" fmla="*/ 3219870 w 12192000"/>
              <a:gd name="connsiteY40" fmla="*/ 2668357 h 3569732"/>
              <a:gd name="connsiteX41" fmla="*/ 3840649 w 12192000"/>
              <a:gd name="connsiteY41" fmla="*/ 2851310 h 3569732"/>
              <a:gd name="connsiteX42" fmla="*/ 2174884 w 12192000"/>
              <a:gd name="connsiteY42" fmla="*/ 3569733 h 3569732"/>
              <a:gd name="connsiteX43" fmla="*/ 0 w 12192000"/>
              <a:gd name="connsiteY43" fmla="*/ 2199858 h 3569732"/>
              <a:gd name="connsiteX44" fmla="*/ 3130587 w 12192000"/>
              <a:gd name="connsiteY44" fmla="*/ 0 h 3569732"/>
              <a:gd name="connsiteX45" fmla="*/ 3854023 w 12192000"/>
              <a:gd name="connsiteY45" fmla="*/ 1383238 h 3569732"/>
              <a:gd name="connsiteX46" fmla="*/ 6890844 w 12192000"/>
              <a:gd name="connsiteY46" fmla="*/ 1356508 h 3569732"/>
              <a:gd name="connsiteX47" fmla="*/ 6618362 w 12192000"/>
              <a:gd name="connsiteY47" fmla="*/ 1450194 h 3569732"/>
              <a:gd name="connsiteX48" fmla="*/ 6256653 w 12192000"/>
              <a:gd name="connsiteY48" fmla="*/ 2713023 h 3569732"/>
              <a:gd name="connsiteX49" fmla="*/ 6488864 w 12192000"/>
              <a:gd name="connsiteY49" fmla="*/ 2846834 h 3569732"/>
              <a:gd name="connsiteX50" fmla="*/ 6761289 w 12192000"/>
              <a:gd name="connsiteY50" fmla="*/ 2775499 h 3569732"/>
              <a:gd name="connsiteX51" fmla="*/ 7117333 w 12192000"/>
              <a:gd name="connsiteY51" fmla="*/ 1512379 h 3569732"/>
              <a:gd name="connsiteX52" fmla="*/ 6890844 w 12192000"/>
              <a:gd name="connsiteY52" fmla="*/ 1356508 h 3569732"/>
              <a:gd name="connsiteX53" fmla="*/ 8328768 w 12192000"/>
              <a:gd name="connsiteY53" fmla="*/ 1316327 h 3569732"/>
              <a:gd name="connsiteX54" fmla="*/ 7880215 w 12192000"/>
              <a:gd name="connsiteY54" fmla="*/ 2623709 h 3569732"/>
              <a:gd name="connsiteX55" fmla="*/ 6127099 w 12192000"/>
              <a:gd name="connsiteY55" fmla="*/ 3493865 h 3569732"/>
              <a:gd name="connsiteX56" fmla="*/ 5041936 w 12192000"/>
              <a:gd name="connsiteY56" fmla="*/ 2869139 h 3569732"/>
              <a:gd name="connsiteX57" fmla="*/ 5488520 w 12192000"/>
              <a:gd name="connsiteY57" fmla="*/ 1584104 h 3569732"/>
              <a:gd name="connsiteX58" fmla="*/ 7181069 w 12192000"/>
              <a:gd name="connsiteY58" fmla="*/ 678232 h 3569732"/>
              <a:gd name="connsiteX59" fmla="*/ 8328768 w 12192000"/>
              <a:gd name="connsiteY59" fmla="*/ 1316327 h 356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192000" h="3569732">
                <a:moveTo>
                  <a:pt x="12192000" y="1320881"/>
                </a:moveTo>
                <a:cubicBezTo>
                  <a:pt x="12192000" y="1729102"/>
                  <a:pt x="11705971" y="3126779"/>
                  <a:pt x="11626234" y="3336532"/>
                </a:cubicBezTo>
                <a:cubicBezTo>
                  <a:pt x="11573809" y="3474370"/>
                  <a:pt x="11473385" y="3493865"/>
                  <a:pt x="11343268" y="3493865"/>
                </a:cubicBezTo>
                <a:cubicBezTo>
                  <a:pt x="11107794" y="3493865"/>
                  <a:pt x="10930203" y="3437869"/>
                  <a:pt x="10843621" y="3368594"/>
                </a:cubicBezTo>
                <a:cubicBezTo>
                  <a:pt x="10825671" y="3354342"/>
                  <a:pt x="10803482" y="3323741"/>
                  <a:pt x="10818543" y="3278906"/>
                </a:cubicBezTo>
                <a:cubicBezTo>
                  <a:pt x="10907057" y="3015310"/>
                  <a:pt x="11243050" y="2066104"/>
                  <a:pt x="11243050" y="1861035"/>
                </a:cubicBezTo>
                <a:cubicBezTo>
                  <a:pt x="11243050" y="1748785"/>
                  <a:pt x="11209812" y="1664382"/>
                  <a:pt x="11097628" y="1664382"/>
                </a:cubicBezTo>
                <a:cubicBezTo>
                  <a:pt x="10417596" y="1664382"/>
                  <a:pt x="9168178" y="3114232"/>
                  <a:pt x="8936174" y="3373408"/>
                </a:cubicBezTo>
                <a:cubicBezTo>
                  <a:pt x="8860264" y="3458114"/>
                  <a:pt x="8749035" y="3475999"/>
                  <a:pt x="8619106" y="3475999"/>
                </a:cubicBezTo>
                <a:cubicBezTo>
                  <a:pt x="8458284" y="3475999"/>
                  <a:pt x="8287015" y="3390731"/>
                  <a:pt x="8270715" y="3382303"/>
                </a:cubicBezTo>
                <a:cubicBezTo>
                  <a:pt x="8219865" y="3356047"/>
                  <a:pt x="8217464" y="3327037"/>
                  <a:pt x="8232508" y="3265797"/>
                </a:cubicBezTo>
                <a:lnTo>
                  <a:pt x="8275217" y="3092264"/>
                </a:lnTo>
                <a:cubicBezTo>
                  <a:pt x="8353377" y="2774807"/>
                  <a:pt x="8758189" y="1600306"/>
                  <a:pt x="9038830" y="963802"/>
                </a:cubicBezTo>
                <a:cubicBezTo>
                  <a:pt x="9050759" y="936899"/>
                  <a:pt x="9062407" y="914553"/>
                  <a:pt x="9123348" y="905056"/>
                </a:cubicBezTo>
                <a:cubicBezTo>
                  <a:pt x="9151653" y="900629"/>
                  <a:pt x="9244519" y="879013"/>
                  <a:pt x="9373847" y="879013"/>
                </a:cubicBezTo>
                <a:cubicBezTo>
                  <a:pt x="9468682" y="879013"/>
                  <a:pt x="9652988" y="885759"/>
                  <a:pt x="9745385" y="935266"/>
                </a:cubicBezTo>
                <a:cubicBezTo>
                  <a:pt x="9745385" y="935266"/>
                  <a:pt x="9746154" y="933891"/>
                  <a:pt x="9746154" y="1088816"/>
                </a:cubicBezTo>
                <a:cubicBezTo>
                  <a:pt x="9746154" y="1155729"/>
                  <a:pt x="9753468" y="1383238"/>
                  <a:pt x="9967785" y="1383238"/>
                </a:cubicBezTo>
                <a:cubicBezTo>
                  <a:pt x="10329456" y="1383238"/>
                  <a:pt x="10986024" y="763023"/>
                  <a:pt x="11566531" y="763023"/>
                </a:cubicBezTo>
                <a:cubicBezTo>
                  <a:pt x="12076908" y="763023"/>
                  <a:pt x="12192000" y="1077686"/>
                  <a:pt x="12192000" y="1320882"/>
                </a:cubicBezTo>
                <a:moveTo>
                  <a:pt x="4970529" y="1833961"/>
                </a:moveTo>
                <a:cubicBezTo>
                  <a:pt x="4970529" y="1918715"/>
                  <a:pt x="4871736" y="2151971"/>
                  <a:pt x="4857762" y="2186449"/>
                </a:cubicBezTo>
                <a:cubicBezTo>
                  <a:pt x="4768948" y="2405323"/>
                  <a:pt x="4536043" y="2440812"/>
                  <a:pt x="4372089" y="2440812"/>
                </a:cubicBezTo>
                <a:cubicBezTo>
                  <a:pt x="4126110" y="2440812"/>
                  <a:pt x="4041592" y="2352547"/>
                  <a:pt x="4041592" y="2213268"/>
                </a:cubicBezTo>
                <a:cubicBezTo>
                  <a:pt x="4041592" y="2105470"/>
                  <a:pt x="4132338" y="1919389"/>
                  <a:pt x="4144305" y="1891971"/>
                </a:cubicBezTo>
                <a:cubicBezTo>
                  <a:pt x="4255046" y="1638425"/>
                  <a:pt x="4453288" y="1610878"/>
                  <a:pt x="4648941" y="1610878"/>
                </a:cubicBezTo>
                <a:cubicBezTo>
                  <a:pt x="4814846" y="1610878"/>
                  <a:pt x="4970529" y="1679810"/>
                  <a:pt x="4970529" y="1833961"/>
                </a:cubicBezTo>
                <a:moveTo>
                  <a:pt x="2867052" y="1298492"/>
                </a:moveTo>
                <a:cubicBezTo>
                  <a:pt x="2867052" y="1137078"/>
                  <a:pt x="2859437" y="905786"/>
                  <a:pt x="2733128" y="905786"/>
                </a:cubicBezTo>
                <a:cubicBezTo>
                  <a:pt x="2321976" y="905786"/>
                  <a:pt x="1599742" y="1534037"/>
                  <a:pt x="1527312" y="1606364"/>
                </a:cubicBezTo>
                <a:cubicBezTo>
                  <a:pt x="1473720" y="1659955"/>
                  <a:pt x="1513806" y="1655443"/>
                  <a:pt x="1585376" y="1655443"/>
                </a:cubicBezTo>
                <a:lnTo>
                  <a:pt x="2509808" y="1655443"/>
                </a:lnTo>
                <a:cubicBezTo>
                  <a:pt x="2837341" y="1655443"/>
                  <a:pt x="2867052" y="1600392"/>
                  <a:pt x="2867052" y="1298492"/>
                </a:cubicBezTo>
                <a:moveTo>
                  <a:pt x="3854023" y="1383238"/>
                </a:moveTo>
                <a:cubicBezTo>
                  <a:pt x="3854023" y="2174145"/>
                  <a:pt x="3367093" y="2338183"/>
                  <a:pt x="2826875" y="2338183"/>
                </a:cubicBezTo>
                <a:lnTo>
                  <a:pt x="2447310" y="2338183"/>
                </a:lnTo>
                <a:cubicBezTo>
                  <a:pt x="2067951" y="2338183"/>
                  <a:pt x="1304000" y="2315841"/>
                  <a:pt x="1304000" y="2315841"/>
                </a:cubicBezTo>
                <a:cubicBezTo>
                  <a:pt x="1242710" y="2314642"/>
                  <a:pt x="1196861" y="2302469"/>
                  <a:pt x="1196861" y="2338183"/>
                </a:cubicBezTo>
                <a:cubicBezTo>
                  <a:pt x="1196861" y="2596086"/>
                  <a:pt x="1488861" y="2985215"/>
                  <a:pt x="1933726" y="2985215"/>
                </a:cubicBezTo>
                <a:cubicBezTo>
                  <a:pt x="2284049" y="2985215"/>
                  <a:pt x="2509808" y="2766566"/>
                  <a:pt x="2558932" y="2714783"/>
                </a:cubicBezTo>
                <a:cubicBezTo>
                  <a:pt x="2558932" y="2714783"/>
                  <a:pt x="2961456" y="2668357"/>
                  <a:pt x="3219870" y="2668357"/>
                </a:cubicBezTo>
                <a:cubicBezTo>
                  <a:pt x="3470800" y="2668357"/>
                  <a:pt x="3840649" y="2708509"/>
                  <a:pt x="3840649" y="2851310"/>
                </a:cubicBezTo>
                <a:cubicBezTo>
                  <a:pt x="3840649" y="3129869"/>
                  <a:pt x="2934840" y="3569733"/>
                  <a:pt x="2174884" y="3569733"/>
                </a:cubicBezTo>
                <a:cubicBezTo>
                  <a:pt x="1030667" y="3569732"/>
                  <a:pt x="0" y="2948658"/>
                  <a:pt x="0" y="2199858"/>
                </a:cubicBezTo>
                <a:cubicBezTo>
                  <a:pt x="0" y="945107"/>
                  <a:pt x="2423695" y="0"/>
                  <a:pt x="3130587" y="0"/>
                </a:cubicBezTo>
                <a:cubicBezTo>
                  <a:pt x="3767178" y="0"/>
                  <a:pt x="3854023" y="1013050"/>
                  <a:pt x="3854023" y="1383238"/>
                </a:cubicBezTo>
                <a:moveTo>
                  <a:pt x="6890844" y="1356508"/>
                </a:moveTo>
                <a:cubicBezTo>
                  <a:pt x="6804637" y="1356508"/>
                  <a:pt x="6676471" y="1369917"/>
                  <a:pt x="6618362" y="1450194"/>
                </a:cubicBezTo>
                <a:cubicBezTo>
                  <a:pt x="6400819" y="1751148"/>
                  <a:pt x="6256653" y="2503682"/>
                  <a:pt x="6256653" y="2713023"/>
                </a:cubicBezTo>
                <a:cubicBezTo>
                  <a:pt x="6256653" y="2855954"/>
                  <a:pt x="6356046" y="2846834"/>
                  <a:pt x="6488864" y="2846834"/>
                </a:cubicBezTo>
                <a:cubicBezTo>
                  <a:pt x="6566143" y="2846834"/>
                  <a:pt x="6690876" y="2848782"/>
                  <a:pt x="6761289" y="2775499"/>
                </a:cubicBezTo>
                <a:cubicBezTo>
                  <a:pt x="6952423" y="2576571"/>
                  <a:pt x="7117333" y="1675126"/>
                  <a:pt x="7117333" y="1512379"/>
                </a:cubicBezTo>
                <a:cubicBezTo>
                  <a:pt x="7117333" y="1396647"/>
                  <a:pt x="7108987" y="1356508"/>
                  <a:pt x="6890844" y="1356508"/>
                </a:cubicBezTo>
                <a:moveTo>
                  <a:pt x="8328768" y="1316327"/>
                </a:moveTo>
                <a:cubicBezTo>
                  <a:pt x="8328768" y="1659868"/>
                  <a:pt x="7989286" y="2414162"/>
                  <a:pt x="7880215" y="2623709"/>
                </a:cubicBezTo>
                <a:cubicBezTo>
                  <a:pt x="7424178" y="3499802"/>
                  <a:pt x="6814916" y="3493865"/>
                  <a:pt x="6127099" y="3493865"/>
                </a:cubicBezTo>
                <a:cubicBezTo>
                  <a:pt x="5791012" y="3493865"/>
                  <a:pt x="5041936" y="3497742"/>
                  <a:pt x="5041936" y="2869139"/>
                </a:cubicBezTo>
                <a:cubicBezTo>
                  <a:pt x="5041936" y="2587995"/>
                  <a:pt x="5287146" y="2072696"/>
                  <a:pt x="5488520" y="1584104"/>
                </a:cubicBezTo>
                <a:cubicBezTo>
                  <a:pt x="5574145" y="1376320"/>
                  <a:pt x="5938967" y="678232"/>
                  <a:pt x="7181069" y="678232"/>
                </a:cubicBezTo>
                <a:cubicBezTo>
                  <a:pt x="7693415" y="678232"/>
                  <a:pt x="8328768" y="758596"/>
                  <a:pt x="8328768" y="1316327"/>
                </a:cubicBezTo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1810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5AA-B723-1B46-A200-44A840E6773F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Conten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5" y="1807200"/>
            <a:ext cx="11232000" cy="4104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76802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orient="horz" pos="372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03AA2-B5CF-DF42-BFD7-E438A8E61E16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Content right">
            <a:extLst>
              <a:ext uri="{FF2B5EF4-FFF2-40B4-BE49-F238E27FC236}">
                <a16:creationId xmlns:a16="http://schemas.microsoft.com/office/drawing/2014/main" id="{0ED697D8-4001-2C2F-6C69-6C69F0A9DA4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76575" y="1808163"/>
            <a:ext cx="5436000" cy="4103036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4" y="1808163"/>
            <a:ext cx="5436000" cy="4103036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191878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orient="horz" pos="1139">
          <p15:clr>
            <a:srgbClr val="FBAE40"/>
          </p15:clr>
        </p15:guide>
        <p15:guide id="4" orient="horz" pos="372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E2844-2F76-E644-A845-460A05DF696C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Content right">
            <a:extLst>
              <a:ext uri="{FF2B5EF4-FFF2-40B4-BE49-F238E27FC236}">
                <a16:creationId xmlns:a16="http://schemas.microsoft.com/office/drawing/2014/main" id="{821C6087-42E8-EF3E-2DB1-006977CF49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84000" y="1807199"/>
            <a:ext cx="3528000" cy="410400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6" name="Content center">
            <a:extLst>
              <a:ext uri="{FF2B5EF4-FFF2-40B4-BE49-F238E27FC236}">
                <a16:creationId xmlns:a16="http://schemas.microsoft.com/office/drawing/2014/main" id="{4DBF2313-467C-EC6E-F064-A45CD68A4D5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32000" y="1807199"/>
            <a:ext cx="3528000" cy="410400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4" y="1807199"/>
            <a:ext cx="3528000" cy="410400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28714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5">
          <p15:clr>
            <a:srgbClr val="FBAE40"/>
          </p15:clr>
        </p15:guide>
        <p15:guide id="2" pos="2729">
          <p15:clr>
            <a:srgbClr val="FBAE40"/>
          </p15:clr>
        </p15:guide>
        <p15:guide id="3" pos="5155">
          <p15:clr>
            <a:srgbClr val="FBAE40"/>
          </p15:clr>
        </p15:guide>
        <p15:guide id="4" pos="4951">
          <p15:clr>
            <a:srgbClr val="FBAE40"/>
          </p15:clr>
        </p15:guide>
        <p15:guide id="5" orient="horz" pos="1139">
          <p15:clr>
            <a:srgbClr val="FBAE40"/>
          </p15:clr>
        </p15:guide>
        <p15:guide id="6" orient="horz" pos="37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5105732-2702-2705-E25B-F69A991136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2287" y="1816649"/>
            <a:ext cx="3527425" cy="4528587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78F8D6EF-C64D-64CB-2BE5-D5340EA02F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5149" y="1816651"/>
            <a:ext cx="3527425" cy="4528585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810C95-AC8E-6C1E-2B05-18C779A35A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6" y="1816651"/>
            <a:ext cx="3527424" cy="4528587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0F2DB-F57A-AF4E-AE6C-A93AEBE3F34F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381232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5">
          <p15:clr>
            <a:srgbClr val="FBAE40"/>
          </p15:clr>
        </p15:guide>
        <p15:guide id="2" pos="2729">
          <p15:clr>
            <a:srgbClr val="FBAE40"/>
          </p15:clr>
        </p15:guide>
        <p15:guide id="5" orient="horz" pos="1139">
          <p15:clr>
            <a:srgbClr val="FBAE40"/>
          </p15:clr>
        </p15:guide>
        <p15:guide id="6" orient="horz" pos="3725">
          <p15:clr>
            <a:srgbClr val="FBAE40"/>
          </p15:clr>
        </p15:guide>
        <p15:guide id="7" pos="4951">
          <p15:clr>
            <a:srgbClr val="FBAE40"/>
          </p15:clr>
        </p15:guide>
        <p15:guide id="8" pos="51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D648E009-BB98-9E35-EA66-436B411E8A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1808162"/>
            <a:ext cx="2555266" cy="4537075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9563D87D-9B7E-CB86-AD42-793930BBC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9151" y="1808162"/>
            <a:ext cx="2556850" cy="4537075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B04EEFA6-9DB8-5952-1B19-2DC826ECF7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9" y="1808162"/>
            <a:ext cx="2557461" cy="4537075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52F93D3B-4527-E2A4-E384-5954C4A981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56699" y="1808162"/>
            <a:ext cx="2555875" cy="4537075"/>
          </a:xfrm>
          <a:prstGeom prst="rect">
            <a:avLst/>
          </a:prstGeom>
          <a:solidFill>
            <a:srgbClr val="F8F5F2"/>
          </a:solidFill>
        </p:spPr>
        <p:txBody>
          <a:bodyPr lIns="180000" tIns="144000" rIns="180000" bIns="144000"/>
          <a:lstStyle>
            <a:lvl1pPr>
              <a:defRPr sz="16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54A01-68C8-6244-A7C0-65979CD3F425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728155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2116">
          <p15:clr>
            <a:srgbClr val="FBAE40"/>
          </p15:clr>
        </p15:guide>
        <p15:guide id="5" orient="horz" pos="1139">
          <p15:clr>
            <a:srgbClr val="FBAE40"/>
          </p15:clr>
        </p15:guide>
        <p15:guide id="6" orient="horz" pos="3725">
          <p15:clr>
            <a:srgbClr val="FBAE40"/>
          </p15:clr>
        </p15:guide>
        <p15:guide id="7" pos="3727">
          <p15:clr>
            <a:srgbClr val="FBAE40"/>
          </p15:clr>
        </p15:guide>
        <p15:guide id="8" pos="3953">
          <p15:clr>
            <a:srgbClr val="FBAE40"/>
          </p15:clr>
        </p15:guide>
        <p15:guide id="9" pos="5564">
          <p15:clr>
            <a:srgbClr val="FBAE40"/>
          </p15:clr>
        </p15:guide>
        <p15:guide id="10" pos="576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C4CD-1D60-AC45-8637-25ABD31243B7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724FCAC5-11F5-9A4C-F9DC-4A81828929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1808163"/>
            <a:ext cx="2124000" cy="4537075"/>
          </a:xfrm>
          <a:prstGeom prst="rect">
            <a:avLst/>
          </a:prstGeom>
          <a:solidFill>
            <a:srgbClr val="F8F5F2"/>
          </a:solidFill>
        </p:spPr>
        <p:txBody>
          <a:bodyPr lIns="144000" tIns="144000" rIns="144000"/>
          <a:lstStyle>
            <a:lvl1pPr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1</a:t>
            </a:r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FACD359C-D847-4B82-D96F-7456AFF3D7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57144" y="1808163"/>
            <a:ext cx="2124000" cy="4537075"/>
          </a:xfrm>
          <a:prstGeom prst="rect">
            <a:avLst/>
          </a:prstGeom>
          <a:solidFill>
            <a:srgbClr val="F8F5F2"/>
          </a:solidFill>
        </p:spPr>
        <p:txBody>
          <a:bodyPr lIns="144000" tIns="144000" rIns="144000"/>
          <a:lstStyle>
            <a:lvl1pPr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2</a:t>
            </a:r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3A6CBA61-2475-CC89-F9C3-C02028C81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4288" y="1808163"/>
            <a:ext cx="2124000" cy="4537075"/>
          </a:xfrm>
          <a:prstGeom prst="rect">
            <a:avLst/>
          </a:prstGeom>
          <a:solidFill>
            <a:srgbClr val="F8F5F2"/>
          </a:solidFill>
        </p:spPr>
        <p:txBody>
          <a:bodyPr lIns="144000" tIns="144000" rIns="144000"/>
          <a:lstStyle>
            <a:lvl1pPr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3</a:t>
            </a:r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08F4EFE1-28F5-581B-F05D-38EBBE1ED4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1432" y="1808163"/>
            <a:ext cx="2124000" cy="4537075"/>
          </a:xfrm>
          <a:prstGeom prst="rect">
            <a:avLst/>
          </a:prstGeom>
          <a:solidFill>
            <a:srgbClr val="F8F5F2"/>
          </a:solidFill>
        </p:spPr>
        <p:txBody>
          <a:bodyPr lIns="144000" tIns="144000" rIns="144000"/>
          <a:lstStyle>
            <a:lvl1pPr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4</a:t>
            </a:r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AB30CC30-1713-8F61-2722-FED948533C4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88000" y="1808163"/>
            <a:ext cx="2124000" cy="4537075"/>
          </a:xfrm>
          <a:prstGeom prst="rect">
            <a:avLst/>
          </a:prstGeom>
          <a:solidFill>
            <a:srgbClr val="F8F5F2"/>
          </a:solidFill>
        </p:spPr>
        <p:txBody>
          <a:bodyPr lIns="144000" tIns="144000" rIns="144000"/>
          <a:lstStyle>
            <a:lvl1pPr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0"/>
              <a:t>5</a:t>
            </a:r>
          </a:p>
        </p:txBody>
      </p:sp>
      <p:sp>
        <p:nvSpPr>
          <p:cNvPr id="73" name="Text Placeholder 70">
            <a:extLst>
              <a:ext uri="{FF2B5EF4-FFF2-40B4-BE49-F238E27FC236}">
                <a16:creationId xmlns:a16="http://schemas.microsoft.com/office/drawing/2014/main" id="{FA15A0FC-E301-BBB8-6C26-2D2AA6D60F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6651" y="3428999"/>
            <a:ext cx="1819275" cy="2484439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GB" noProof="0"/>
              <a:t>DD.MM.YYYY</a:t>
            </a:r>
          </a:p>
          <a:p>
            <a:pPr lvl="0"/>
            <a:endParaRPr lang="en-GB" noProof="0"/>
          </a:p>
          <a:p>
            <a:pPr lvl="0"/>
            <a:r>
              <a:rPr lang="en-GB" noProof="0"/>
              <a:t>Next step</a:t>
            </a:r>
          </a:p>
          <a:p>
            <a:pPr lvl="0"/>
            <a:r>
              <a:rPr lang="en-GB" b="0" noProof="0"/>
              <a:t>Fusce tristique, orci nec mollis aliquet, tortor velit blandit urna, sed gravida odio quam ut leo.</a:t>
            </a:r>
            <a:endParaRPr lang="en-GB" noProof="0"/>
          </a:p>
          <a:p>
            <a:pPr lvl="0"/>
            <a:endParaRPr lang="en-GB" noProof="0"/>
          </a:p>
        </p:txBody>
      </p:sp>
      <p:sp>
        <p:nvSpPr>
          <p:cNvPr id="76" name="Text Placeholder 70">
            <a:extLst>
              <a:ext uri="{FF2B5EF4-FFF2-40B4-BE49-F238E27FC236}">
                <a16:creationId xmlns:a16="http://schemas.microsoft.com/office/drawing/2014/main" id="{F884D185-C4E4-F2B6-F85D-0F97BCF7F3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909507" y="3428999"/>
            <a:ext cx="1819275" cy="2484439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GB" noProof="0"/>
              <a:t>DD.MM.YYYY</a:t>
            </a:r>
          </a:p>
          <a:p>
            <a:pPr lvl="0"/>
            <a:endParaRPr lang="en-GB" noProof="0"/>
          </a:p>
          <a:p>
            <a:pPr lvl="0"/>
            <a:r>
              <a:rPr lang="en-GB" noProof="0"/>
              <a:t>Next step</a:t>
            </a:r>
          </a:p>
          <a:p>
            <a:pPr lvl="0"/>
            <a:r>
              <a:rPr lang="en-GB" b="0" noProof="0"/>
              <a:t>Fusce tristique, orci nec mollis aliquet, tortor velit blandit urna, sed gravida odio quam ut leo.</a:t>
            </a:r>
            <a:endParaRPr lang="en-GB" noProof="0"/>
          </a:p>
          <a:p>
            <a:pPr lvl="0"/>
            <a:endParaRPr lang="en-GB" noProof="0"/>
          </a:p>
        </p:txBody>
      </p:sp>
      <p:sp>
        <p:nvSpPr>
          <p:cNvPr id="77" name="Text Placeholder 70">
            <a:extLst>
              <a:ext uri="{FF2B5EF4-FFF2-40B4-BE49-F238E27FC236}">
                <a16:creationId xmlns:a16="http://schemas.microsoft.com/office/drawing/2014/main" id="{049757F1-D506-2C2C-269C-5FC0FDF083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363" y="3428999"/>
            <a:ext cx="1819275" cy="2484439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GB" noProof="0" dirty="0"/>
              <a:t>DD.MM.YYYY</a:t>
            </a:r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Next step</a:t>
            </a:r>
          </a:p>
          <a:p>
            <a:pPr lvl="0"/>
            <a:r>
              <a:rPr lang="en-GB" b="0" noProof="0" dirty="0" err="1"/>
              <a:t>Fusce</a:t>
            </a:r>
            <a:r>
              <a:rPr lang="en-GB" b="0" noProof="0" dirty="0"/>
              <a:t> </a:t>
            </a:r>
            <a:r>
              <a:rPr lang="en-GB" b="0" noProof="0" dirty="0" err="1"/>
              <a:t>tristique</a:t>
            </a:r>
            <a:r>
              <a:rPr lang="en-GB" b="0" noProof="0" dirty="0"/>
              <a:t>, </a:t>
            </a:r>
            <a:r>
              <a:rPr lang="en-GB" b="0" noProof="0" dirty="0" err="1"/>
              <a:t>orci</a:t>
            </a:r>
            <a:r>
              <a:rPr lang="en-GB" b="0" noProof="0" dirty="0"/>
              <a:t> </a:t>
            </a:r>
            <a:r>
              <a:rPr lang="en-GB" b="0" noProof="0" dirty="0" err="1"/>
              <a:t>nec</a:t>
            </a:r>
            <a:r>
              <a:rPr lang="en-GB" b="0" noProof="0" dirty="0"/>
              <a:t> </a:t>
            </a:r>
            <a:r>
              <a:rPr lang="en-GB" b="0" noProof="0" dirty="0" err="1"/>
              <a:t>mollis</a:t>
            </a:r>
            <a:r>
              <a:rPr lang="en-GB" b="0" noProof="0" dirty="0"/>
              <a:t> </a:t>
            </a:r>
            <a:r>
              <a:rPr lang="en-GB" b="0" noProof="0" dirty="0" err="1"/>
              <a:t>aliquet</a:t>
            </a:r>
            <a:r>
              <a:rPr lang="en-GB" b="0" noProof="0" dirty="0"/>
              <a:t>, </a:t>
            </a:r>
            <a:r>
              <a:rPr lang="en-GB" b="0" noProof="0" dirty="0" err="1"/>
              <a:t>tortor</a:t>
            </a:r>
            <a:r>
              <a:rPr lang="en-GB" b="0" noProof="0" dirty="0"/>
              <a:t> </a:t>
            </a:r>
            <a:r>
              <a:rPr lang="en-GB" b="0" noProof="0" dirty="0" err="1"/>
              <a:t>velit</a:t>
            </a:r>
            <a:r>
              <a:rPr lang="en-GB" b="0" noProof="0" dirty="0"/>
              <a:t> </a:t>
            </a:r>
            <a:r>
              <a:rPr lang="en-GB" b="0" noProof="0" dirty="0" err="1"/>
              <a:t>blandit</a:t>
            </a:r>
            <a:r>
              <a:rPr lang="en-GB" b="0" noProof="0" dirty="0"/>
              <a:t> </a:t>
            </a:r>
            <a:r>
              <a:rPr lang="en-GB" b="0" noProof="0" dirty="0" err="1"/>
              <a:t>urna</a:t>
            </a:r>
            <a:r>
              <a:rPr lang="en-GB" b="0" noProof="0" dirty="0"/>
              <a:t>, </a:t>
            </a:r>
            <a:r>
              <a:rPr lang="en-GB" b="0" noProof="0" dirty="0" err="1"/>
              <a:t>sed</a:t>
            </a:r>
            <a:r>
              <a:rPr lang="en-GB" b="0" noProof="0" dirty="0"/>
              <a:t> gravida </a:t>
            </a:r>
            <a:r>
              <a:rPr lang="en-GB" b="0" noProof="0" dirty="0" err="1"/>
              <a:t>odio</a:t>
            </a:r>
            <a:r>
              <a:rPr lang="en-GB" b="0" noProof="0" dirty="0"/>
              <a:t> </a:t>
            </a:r>
            <a:r>
              <a:rPr lang="en-GB" b="0" noProof="0" dirty="0" err="1"/>
              <a:t>quam</a:t>
            </a:r>
            <a:r>
              <a:rPr lang="en-GB" b="0" noProof="0" dirty="0"/>
              <a:t> </a:t>
            </a:r>
            <a:r>
              <a:rPr lang="en-GB" b="0" noProof="0" dirty="0" err="1"/>
              <a:t>ut</a:t>
            </a:r>
            <a:r>
              <a:rPr lang="en-GB" b="0" noProof="0" dirty="0"/>
              <a:t> </a:t>
            </a:r>
            <a:r>
              <a:rPr lang="en-GB" b="0" noProof="0" dirty="0" err="1"/>
              <a:t>leo</a:t>
            </a:r>
            <a:r>
              <a:rPr lang="en-GB" b="0" noProof="0" dirty="0"/>
              <a:t>.</a:t>
            </a:r>
            <a:endParaRPr lang="en-GB" noProof="0" dirty="0"/>
          </a:p>
          <a:p>
            <a:pPr lvl="0"/>
            <a:endParaRPr lang="en-GB" noProof="0" dirty="0"/>
          </a:p>
        </p:txBody>
      </p:sp>
      <p:sp>
        <p:nvSpPr>
          <p:cNvPr id="78" name="Text Placeholder 70">
            <a:extLst>
              <a:ext uri="{FF2B5EF4-FFF2-40B4-BE49-F238E27FC236}">
                <a16:creationId xmlns:a16="http://schemas.microsoft.com/office/drawing/2014/main" id="{B14F01AA-43F5-F834-B7F6-3949E5206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63795" y="3428999"/>
            <a:ext cx="1819275" cy="2484439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GB" noProof="0"/>
              <a:t>DD.MM.YYYY</a:t>
            </a:r>
          </a:p>
          <a:p>
            <a:pPr lvl="0"/>
            <a:endParaRPr lang="en-GB" noProof="0"/>
          </a:p>
          <a:p>
            <a:pPr lvl="0"/>
            <a:r>
              <a:rPr lang="en-GB" noProof="0"/>
              <a:t>Next step</a:t>
            </a:r>
          </a:p>
          <a:p>
            <a:pPr lvl="0"/>
            <a:r>
              <a:rPr lang="en-GB" b="0" noProof="0"/>
              <a:t>Fusce tristique, orci nec mollis aliquet, tortor velit blandit urna, sed gravida odio quam ut leo.</a:t>
            </a:r>
            <a:endParaRPr lang="en-GB" noProof="0"/>
          </a:p>
          <a:p>
            <a:pPr lvl="0"/>
            <a:endParaRPr lang="en-GB" noProof="0"/>
          </a:p>
        </p:txBody>
      </p:sp>
      <p:sp>
        <p:nvSpPr>
          <p:cNvPr id="79" name="Text Placeholder 70">
            <a:extLst>
              <a:ext uri="{FF2B5EF4-FFF2-40B4-BE49-F238E27FC236}">
                <a16:creationId xmlns:a16="http://schemas.microsoft.com/office/drawing/2014/main" id="{6CE067F8-251E-8C0B-ACA3-8B0217FB0B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40363" y="3428999"/>
            <a:ext cx="1819275" cy="2484439"/>
          </a:xfrm>
        </p:spPr>
        <p:txBody>
          <a:bodyPr/>
          <a:lstStyle>
            <a:lvl1pPr>
              <a:lnSpc>
                <a:spcPct val="100000"/>
              </a:lnSpc>
              <a:defRPr sz="1600"/>
            </a:lvl1pPr>
          </a:lstStyle>
          <a:p>
            <a:pPr lvl="0"/>
            <a:r>
              <a:rPr lang="en-GB" noProof="0"/>
              <a:t>DD.MM.YYYY</a:t>
            </a:r>
          </a:p>
          <a:p>
            <a:pPr lvl="0"/>
            <a:endParaRPr lang="en-GB" noProof="0"/>
          </a:p>
          <a:p>
            <a:pPr lvl="0"/>
            <a:r>
              <a:rPr lang="en-GB" noProof="0"/>
              <a:t>Next step</a:t>
            </a:r>
          </a:p>
          <a:p>
            <a:pPr lvl="0"/>
            <a:r>
              <a:rPr lang="en-GB" b="0" noProof="0"/>
              <a:t>Fusce tristique, orci nec mollis aliquet, tortor velit blandit urna, sed gravida odio quam ut leo.</a:t>
            </a:r>
            <a:endParaRPr lang="en-GB" noProof="0"/>
          </a:p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8152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1139">
          <p15:clr>
            <a:srgbClr val="FBAE40"/>
          </p15:clr>
        </p15:guide>
        <p15:guide id="6" orient="horz" pos="37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rtl="0">
              <a:defRPr sz="100">
                <a:noFill/>
              </a:defRPr>
            </a:lvl1pPr>
          </a:lstStyle>
          <a:p>
            <a:fld id="{800A6A20-E873-F140-AC79-822BDF254684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Image">
            <a:extLst>
              <a:ext uri="{FF2B5EF4-FFF2-40B4-BE49-F238E27FC236}">
                <a16:creationId xmlns:a16="http://schemas.microsoft.com/office/drawing/2014/main" id="{C8A0EA80-6C56-3462-7962-5C9554E7B4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76574" y="1"/>
            <a:ext cx="5915425" cy="6858002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/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4" y="1807199"/>
            <a:ext cx="5436000" cy="4104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5436613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AA3DA913-F435-7661-FD22-506A0DB96E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15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orient="horz" pos="1139">
          <p15:clr>
            <a:srgbClr val="FBAE40"/>
          </p15:clr>
        </p15:guide>
        <p15:guide id="4" orient="horz" pos="37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56503FA3-8982-0240-96EB-0717438A640D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0" y="6526211"/>
            <a:ext cx="3504000" cy="138499"/>
          </a:xfrm>
        </p:spPr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Image">
            <a:extLst>
              <a:ext uri="{FF2B5EF4-FFF2-40B4-BE49-F238E27FC236}">
                <a16:creationId xmlns:a16="http://schemas.microsoft.com/office/drawing/2014/main" id="{16C5AC2D-3DAF-BE99-F11D-E9E48F025B4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44574" y="1"/>
            <a:ext cx="7847425" cy="6858002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/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4" y="1807199"/>
            <a:ext cx="3528000" cy="4104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3528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10AC4D8E-41CB-97B9-6D6F-3F32AFA594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03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5">
          <p15:clr>
            <a:srgbClr val="FBAE40"/>
          </p15:clr>
        </p15:guide>
        <p15:guide id="2" pos="2735">
          <p15:clr>
            <a:srgbClr val="FBAE40"/>
          </p15:clr>
        </p15:guide>
        <p15:guide id="3" orient="horz" pos="1139">
          <p15:clr>
            <a:srgbClr val="FBAE40"/>
          </p15:clr>
        </p15:guide>
        <p15:guide id="4" orient="horz" pos="37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A92F7AF8-436B-7E4C-B79C-9AFED39A31DF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Image">
            <a:extLst>
              <a:ext uri="{FF2B5EF4-FFF2-40B4-BE49-F238E27FC236}">
                <a16:creationId xmlns:a16="http://schemas.microsoft.com/office/drawing/2014/main" id="{784C63FE-DE3B-3EE9-CC4E-6277924B199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1807198"/>
            <a:ext cx="6132514" cy="5050801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/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/>
              <a:t>Two Images Slide</a:t>
            </a:r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936BB358-D532-3EBE-A492-9D8C8B48C9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32512" y="1807198"/>
            <a:ext cx="6056175" cy="5050801"/>
          </a:xfrm>
          <a:solidFill>
            <a:schemeClr val="bg1">
              <a:lumMod val="85000"/>
            </a:schemeClr>
          </a:solidFill>
        </p:spPr>
        <p:txBody>
          <a:bodyPr tIns="0" anchor="ctr" anchorCtr="0"/>
          <a:lstStyle>
            <a:lvl1pPr algn="ctr">
              <a:defRPr/>
            </a:lvl1pPr>
          </a:lstStyle>
          <a:p>
            <a:r>
              <a:rPr lang="en-GB" noProof="0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585198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454086B4-C1C9-5E41-95C0-A15114FD0380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Image">
            <a:extLst>
              <a:ext uri="{FF2B5EF4-FFF2-40B4-BE49-F238E27FC236}">
                <a16:creationId xmlns:a16="http://schemas.microsoft.com/office/drawing/2014/main" id="{784C63FE-DE3B-3EE9-CC4E-6277924B199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807198"/>
            <a:ext cx="12192000" cy="5050801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/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4FA448A-A5A1-F5E7-8038-8DB3FB9B20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34307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age">
            <a:extLst>
              <a:ext uri="{FF2B5EF4-FFF2-40B4-BE49-F238E27FC236}">
                <a16:creationId xmlns:a16="http://schemas.microsoft.com/office/drawing/2014/main" id="{784C63FE-DE3B-3EE9-CC4E-6277924B199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7999"/>
          </a:xfr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de-DE" dirty="0"/>
            </a:lvl1pPr>
          </a:lstStyle>
          <a:p>
            <a:pPr lvl="0" algn="ctr"/>
            <a:r>
              <a:rPr lang="en-GB" noProof="0" dirty="0"/>
              <a:t>Insert Picture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A870E17-585B-25EC-91D4-D2E89C0104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77538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162AFC14-86FA-9D4E-B7BC-74F2486D8FF3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Image">
            <a:extLst>
              <a:ext uri="{FF2B5EF4-FFF2-40B4-BE49-F238E27FC236}">
                <a16:creationId xmlns:a16="http://schemas.microsoft.com/office/drawing/2014/main" id="{2D008FD9-6F72-6E1D-DD0B-A041002F0B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tIns="0"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pic>
        <p:nvPicPr>
          <p:cNvPr id="6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E1DE837E-4AC1-1B52-FD1F-FF041FBEE3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7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FBDEFF21-870F-0D9C-E524-8E876F8EEA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09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BEAAC-B2AD-9E48-A8EA-4EB764E838A2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083277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orient="horz" pos="372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itle only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background">
            <a:extLst>
              <a:ext uri="{FF2B5EF4-FFF2-40B4-BE49-F238E27FC236}">
                <a16:creationId xmlns:a16="http://schemas.microsoft.com/office/drawing/2014/main" id="{7A445AAD-DA93-44A7-A716-6A7756ED626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8F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89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2BF7-8CBC-9E45-BB2F-9259532D43CD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21587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orient="horz" pos="372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99B5F3EF-3489-EF41-92AE-C07F97C393BA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168255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F111-9A96-A84D-87BF-789F902DF62C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486437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background">
            <a:extLst>
              <a:ext uri="{FF2B5EF4-FFF2-40B4-BE49-F238E27FC236}">
                <a16:creationId xmlns:a16="http://schemas.microsoft.com/office/drawing/2014/main" id="{55C950C9-43EF-39C3-FF01-39DDE884BF08}"/>
              </a:ext>
            </a:extLst>
          </p:cNvPr>
          <p:cNvSpPr/>
          <p:nvPr userDrawn="1"/>
        </p:nvSpPr>
        <p:spPr>
          <a:xfrm>
            <a:off x="0" y="0"/>
            <a:ext cx="7824788" cy="6857999"/>
          </a:xfrm>
          <a:prstGeom prst="rect">
            <a:avLst/>
          </a:prstGeom>
          <a:solidFill>
            <a:srgbClr val="F8F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89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99EB4-9340-0347-AF3C-D74FCC7E080E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Content right">
            <a:extLst>
              <a:ext uri="{FF2B5EF4-FFF2-40B4-BE49-F238E27FC236}">
                <a16:creationId xmlns:a16="http://schemas.microsoft.com/office/drawing/2014/main" id="{0ED697D8-4001-2C2F-6C69-6C69F0A9DA4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83563" y="1807199"/>
            <a:ext cx="3529012" cy="410400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3563" y="512763"/>
            <a:ext cx="3528436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sp>
        <p:nvSpPr>
          <p:cNvPr id="14" name="Chart Footnote/Source">
            <a:extLst>
              <a:ext uri="{FF2B5EF4-FFF2-40B4-BE49-F238E27FC236}">
                <a16:creationId xmlns:a16="http://schemas.microsoft.com/office/drawing/2014/main" id="{8388A654-05DA-46BD-2557-D2D34395DB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0000" y="5759167"/>
            <a:ext cx="7092375" cy="15132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900" b="0"/>
            </a:lvl1pPr>
          </a:lstStyle>
          <a:p>
            <a:pPr lvl="0"/>
            <a:r>
              <a:rPr lang="en-GB" noProof="0"/>
              <a:t>Footnote/Source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3" y="1399160"/>
            <a:ext cx="7091801" cy="42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Insert graph/table</a:t>
            </a:r>
          </a:p>
        </p:txBody>
      </p:sp>
      <p:sp>
        <p:nvSpPr>
          <p:cNvPr id="12" name="Chart Subtitle">
            <a:extLst>
              <a:ext uri="{FF2B5EF4-FFF2-40B4-BE49-F238E27FC236}">
                <a16:creationId xmlns:a16="http://schemas.microsoft.com/office/drawing/2014/main" id="{1176B54B-A8DF-1176-D781-146DE34A5E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000" y="851410"/>
            <a:ext cx="7092375" cy="30264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en-GB" noProof="0"/>
              <a:t>Unit measure</a:t>
            </a:r>
          </a:p>
        </p:txBody>
      </p:sp>
      <p:sp>
        <p:nvSpPr>
          <p:cNvPr id="11" name="Chart Title">
            <a:extLst>
              <a:ext uri="{FF2B5EF4-FFF2-40B4-BE49-F238E27FC236}">
                <a16:creationId xmlns:a16="http://schemas.microsoft.com/office/drawing/2014/main" id="{0C1D1F4B-9BF8-DFAD-1852-35C89F0628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12763"/>
            <a:ext cx="7092375" cy="30264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GB" noProof="0"/>
              <a:t>Chart title</a:t>
            </a:r>
          </a:p>
        </p:txBody>
      </p:sp>
    </p:spTree>
    <p:extLst>
      <p:ext uri="{BB962C8B-B14F-4D97-AF65-F5344CB8AC3E}">
        <p14:creationId xmlns:p14="http://schemas.microsoft.com/office/powerpoint/2010/main" val="170823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155">
          <p15:clr>
            <a:srgbClr val="FBAE40"/>
          </p15:clr>
        </p15:guide>
        <p15:guide id="3" pos="4770">
          <p15:clr>
            <a:srgbClr val="FBAE40"/>
          </p15:clr>
        </p15:guide>
        <p15:guide id="4" orient="horz" pos="372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background">
            <a:extLst>
              <a:ext uri="{FF2B5EF4-FFF2-40B4-BE49-F238E27FC236}">
                <a16:creationId xmlns:a16="http://schemas.microsoft.com/office/drawing/2014/main" id="{55C950C9-43EF-39C3-FF01-39DDE884BF08}"/>
              </a:ext>
            </a:extLst>
          </p:cNvPr>
          <p:cNvSpPr/>
          <p:nvPr userDrawn="1"/>
        </p:nvSpPr>
        <p:spPr>
          <a:xfrm>
            <a:off x="6275388" y="0"/>
            <a:ext cx="5916612" cy="6857999"/>
          </a:xfrm>
          <a:prstGeom prst="rect">
            <a:avLst/>
          </a:prstGeom>
          <a:solidFill>
            <a:srgbClr val="F8F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89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FC8AF-567C-5F49-8E44-47B93969B66E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Content right">
            <a:extLst>
              <a:ext uri="{FF2B5EF4-FFF2-40B4-BE49-F238E27FC236}">
                <a16:creationId xmlns:a16="http://schemas.microsoft.com/office/drawing/2014/main" id="{0ED697D8-4001-2C2F-6C69-6C69F0A9DA4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9998" y="1807199"/>
            <a:ext cx="4968301" cy="4104000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999" y="512763"/>
            <a:ext cx="49683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sp>
        <p:nvSpPr>
          <p:cNvPr id="7" name="Content lef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43700" y="512762"/>
            <a:ext cx="4968300" cy="451427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Insert graph/table</a:t>
            </a:r>
          </a:p>
        </p:txBody>
      </p:sp>
      <p:sp>
        <p:nvSpPr>
          <p:cNvPr id="12" name="Chart Subtitle">
            <a:extLst>
              <a:ext uri="{FF2B5EF4-FFF2-40B4-BE49-F238E27FC236}">
                <a16:creationId xmlns:a16="http://schemas.microsoft.com/office/drawing/2014/main" id="{1176B54B-A8DF-1176-D781-146DE34A5E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3299" y="5598356"/>
            <a:ext cx="4968702" cy="302647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en-GB" noProof="0"/>
              <a:t>Unit measure</a:t>
            </a:r>
          </a:p>
        </p:txBody>
      </p:sp>
      <p:sp>
        <p:nvSpPr>
          <p:cNvPr id="11" name="Chart Title">
            <a:extLst>
              <a:ext uri="{FF2B5EF4-FFF2-40B4-BE49-F238E27FC236}">
                <a16:creationId xmlns:a16="http://schemas.microsoft.com/office/drawing/2014/main" id="{0C1D1F4B-9BF8-DFAD-1852-35C89F0628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43299" y="5259709"/>
            <a:ext cx="4968702" cy="302647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GB" noProof="0"/>
              <a:t>Chart title</a:t>
            </a:r>
          </a:p>
        </p:txBody>
      </p:sp>
    </p:spTree>
    <p:extLst>
      <p:ext uri="{BB962C8B-B14F-4D97-AF65-F5344CB8AC3E}">
        <p14:creationId xmlns:p14="http://schemas.microsoft.com/office/powerpoint/2010/main" val="46150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3" pos="3727">
          <p15:clr>
            <a:srgbClr val="FBAE40"/>
          </p15:clr>
        </p15:guide>
        <p15:guide id="4" orient="horz" pos="3725">
          <p15:clr>
            <a:srgbClr val="FBAE40"/>
          </p15:clr>
        </p15:guide>
        <p15:guide id="5" pos="4248">
          <p15:clr>
            <a:srgbClr val="FBAE40"/>
          </p15:clr>
        </p15:guide>
        <p15:guide id="6" pos="34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64AB6-0912-0D16-C25D-0763240699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4000">
                <a:srgbClr val="EA1B0A"/>
              </a:gs>
              <a:gs pos="98000">
                <a:srgbClr val="96148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540000">
              <a:lnSpc>
                <a:spcPct val="120000"/>
              </a:lnSpc>
              <a:spcAft>
                <a:spcPts val="400"/>
              </a:spcAft>
            </a:pPr>
            <a:endParaRPr lang="en-GB" sz="1400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DCDB24E5-50DF-AB48-84B3-580C5F8120F5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Number">
            <a:extLst>
              <a:ext uri="{FF2B5EF4-FFF2-40B4-BE49-F238E27FC236}">
                <a16:creationId xmlns:a16="http://schemas.microsoft.com/office/drawing/2014/main" id="{7700F044-4E4D-F142-70CF-491ED467D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999" y="4134434"/>
            <a:ext cx="2520000" cy="2723566"/>
          </a:xfrm>
        </p:spPr>
        <p:txBody>
          <a:bodyPr wrap="none">
            <a:noAutofit/>
          </a:bodyPr>
          <a:lstStyle>
            <a:lvl1pPr>
              <a:defRPr sz="16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X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999" y="512763"/>
            <a:ext cx="11232575" cy="1809647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70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pic>
        <p:nvPicPr>
          <p:cNvPr id="6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EC079F7D-79FF-41AB-124C-407E69AFC1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ECF06861-9D4E-FDEF-993D-96CA6FA8BC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986D6CD-FB18-19C2-A75E-33EDA5AF8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4" y="2331936"/>
            <a:ext cx="6444668" cy="1557151"/>
          </a:xfrm>
        </p:spPr>
        <p:txBody>
          <a:bodyPr/>
          <a:lstStyle>
            <a:lvl1pPr>
              <a:lnSpc>
                <a:spcPct val="90000"/>
              </a:lnSpc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87739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mage">
            <a:extLst>
              <a:ext uri="{FF2B5EF4-FFF2-40B4-BE49-F238E27FC236}">
                <a16:creationId xmlns:a16="http://schemas.microsoft.com/office/drawing/2014/main" id="{2D008FD9-6F72-6E1D-DD0B-A041002F0B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rgbClr val="999999"/>
          </a:solidFill>
        </p:spPr>
        <p:txBody>
          <a:bodyPr tIns="360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C2EE32AD-0752-744D-B6FE-A4C1BE5DF0E1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Number">
            <a:extLst>
              <a:ext uri="{FF2B5EF4-FFF2-40B4-BE49-F238E27FC236}">
                <a16:creationId xmlns:a16="http://schemas.microsoft.com/office/drawing/2014/main" id="{7700F044-4E4D-F142-70CF-491ED467D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999" y="4134434"/>
            <a:ext cx="2520000" cy="2723566"/>
          </a:xfrm>
        </p:spPr>
        <p:txBody>
          <a:bodyPr wrap="none">
            <a:noAutofit/>
          </a:bodyPr>
          <a:lstStyle>
            <a:lvl1pPr>
              <a:defRPr sz="16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X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999" y="512763"/>
            <a:ext cx="11232575" cy="1819173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70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pic>
        <p:nvPicPr>
          <p:cNvPr id="6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E1DE837E-4AC1-1B52-FD1F-FF041FBEE3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7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FBDEFF21-870F-0D9C-E524-8E876F8EEA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E3AB64-3C77-CE4A-0503-7D8207B8D8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5" y="2331936"/>
            <a:ext cx="5976615" cy="1547626"/>
          </a:xfrm>
        </p:spPr>
        <p:txBody>
          <a:bodyPr/>
          <a:lstStyle>
            <a:lvl1pPr>
              <a:lnSpc>
                <a:spcPct val="90000"/>
              </a:lnSpc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59803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215170-0B6B-5D5C-3956-42FA14BA3E66}"/>
              </a:ext>
            </a:extLst>
          </p:cNvPr>
          <p:cNvSpPr/>
          <p:nvPr userDrawn="1"/>
        </p:nvSpPr>
        <p:spPr>
          <a:xfrm>
            <a:off x="0" y="-1"/>
            <a:ext cx="6275388" cy="6858000"/>
          </a:xfrm>
          <a:prstGeom prst="rect">
            <a:avLst/>
          </a:prstGeom>
          <a:gradFill flip="none" rotWithShape="1">
            <a:gsLst>
              <a:gs pos="63000">
                <a:srgbClr val="EA1B0A"/>
              </a:gs>
              <a:gs pos="100000">
                <a:srgbClr val="961482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540000">
              <a:lnSpc>
                <a:spcPct val="120000"/>
              </a:lnSpc>
              <a:spcAft>
                <a:spcPts val="400"/>
              </a:spcAft>
            </a:pPr>
            <a:endParaRPr lang="en-GB" sz="1400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D5E0F0B2-06FB-E449-A0E9-9299E25AD56D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 rtl="0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Image">
            <a:extLst>
              <a:ext uri="{FF2B5EF4-FFF2-40B4-BE49-F238E27FC236}">
                <a16:creationId xmlns:a16="http://schemas.microsoft.com/office/drawing/2014/main" id="{2D008FD9-6F72-6E1D-DD0B-A041002F0B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75388" y="0"/>
            <a:ext cx="5916612" cy="6857999"/>
          </a:xfrm>
          <a:solidFill>
            <a:srgbClr val="999999"/>
          </a:solidFill>
        </p:spPr>
        <p:txBody>
          <a:bodyPr tIns="360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11" name="Number">
            <a:extLst>
              <a:ext uri="{FF2B5EF4-FFF2-40B4-BE49-F238E27FC236}">
                <a16:creationId xmlns:a16="http://schemas.microsoft.com/office/drawing/2014/main" id="{7700F044-4E4D-F142-70CF-491ED467D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999" y="4134434"/>
            <a:ext cx="2520000" cy="2723566"/>
          </a:xfrm>
        </p:spPr>
        <p:txBody>
          <a:bodyPr wrap="none">
            <a:noAutofit/>
          </a:bodyPr>
          <a:lstStyle>
            <a:lvl1pPr>
              <a:defRPr sz="16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X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5436613" cy="291623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70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Heading</a:t>
            </a:r>
          </a:p>
        </p:txBody>
      </p:sp>
      <p:pic>
        <p:nvPicPr>
          <p:cNvPr id="6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B16AC418-7DF3-FC4A-3FE3-EB675B6D8F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7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1DAE23C1-FA80-8A1B-7E1D-9EF6DB6801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91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438835-2655-8DCA-404E-79083CC384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73000">
                <a:srgbClr val="EA1B0A"/>
              </a:gs>
              <a:gs pos="100000">
                <a:srgbClr val="961482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 defTabSz="540000">
              <a:lnSpc>
                <a:spcPct val="120000"/>
              </a:lnSpc>
              <a:spcAft>
                <a:spcPts val="400"/>
              </a:spcAft>
            </a:pPr>
            <a:endParaRPr lang="en-GB" sz="1400" noProof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89DC9A-FBE8-D440-F9E1-B90DCE3E7EC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D488086D-EEA1-CF4E-B791-0B497494499F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7627D1-B40C-E389-8DD5-0DD1E92EA48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5A4D41-9BDD-B66B-9FB7-CE532CA1E31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Contact information">
            <a:extLst>
              <a:ext uri="{FF2B5EF4-FFF2-40B4-BE49-F238E27FC236}">
                <a16:creationId xmlns:a16="http://schemas.microsoft.com/office/drawing/2014/main" id="{711219D6-CE9D-0F40-A923-24FB0FE247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212976"/>
            <a:ext cx="5436000" cy="23538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Edit contact Information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33495D4A-F00D-763A-E57E-AF2EFD0C6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865600"/>
            <a:ext cx="5436000" cy="302647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name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906940-4A55-7491-73FA-F7C757B94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4"/>
            <a:ext cx="9288001" cy="689469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/>
              <a:t>Edit closing statement</a:t>
            </a:r>
          </a:p>
        </p:txBody>
      </p:sp>
      <p:pic>
        <p:nvPicPr>
          <p:cNvPr id="11" name="MIO_AGENDA_LAST_SLIDE" descr="Schließen mit einfarbiger Füllung" hidden="1">
            <a:extLst>
              <a:ext uri="{FF2B5EF4-FFF2-40B4-BE49-F238E27FC236}">
                <a16:creationId xmlns:a16="http://schemas.microsoft.com/office/drawing/2014/main" id="{63464D1A-B18E-D090-1C9D-E945B394C3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2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E5083936-085C-48AA-540F-DA08BAD5EE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3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91DF28A4-A76B-1B84-FFC1-3596AF8A00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FC7B165-BDDA-78D9-22D2-E6CC395C0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5" y="1202233"/>
            <a:ext cx="9288001" cy="635639"/>
          </a:xfrm>
        </p:spPr>
        <p:txBody>
          <a:bodyPr/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0" name="Grafik 11">
            <a:extLst>
              <a:ext uri="{FF2B5EF4-FFF2-40B4-BE49-F238E27FC236}">
                <a16:creationId xmlns:a16="http://schemas.microsoft.com/office/drawing/2014/main" id="{D3F24D8E-7CED-92A1-266C-6A8BE227293B}"/>
              </a:ext>
            </a:extLst>
          </p:cNvPr>
          <p:cNvSpPr>
            <a:spLocks noChangeAspect="1"/>
          </p:cNvSpPr>
          <p:nvPr userDrawn="1"/>
        </p:nvSpPr>
        <p:spPr>
          <a:xfrm>
            <a:off x="479425" y="5863136"/>
            <a:ext cx="1646555" cy="482100"/>
          </a:xfrm>
          <a:custGeom>
            <a:avLst/>
            <a:gdLst>
              <a:gd name="connsiteX0" fmla="*/ 12192000 w 12192000"/>
              <a:gd name="connsiteY0" fmla="*/ 1320881 h 3569732"/>
              <a:gd name="connsiteX1" fmla="*/ 11626234 w 12192000"/>
              <a:gd name="connsiteY1" fmla="*/ 3336532 h 3569732"/>
              <a:gd name="connsiteX2" fmla="*/ 11343268 w 12192000"/>
              <a:gd name="connsiteY2" fmla="*/ 3493865 h 3569732"/>
              <a:gd name="connsiteX3" fmla="*/ 10843621 w 12192000"/>
              <a:gd name="connsiteY3" fmla="*/ 3368594 h 3569732"/>
              <a:gd name="connsiteX4" fmla="*/ 10818543 w 12192000"/>
              <a:gd name="connsiteY4" fmla="*/ 3278906 h 3569732"/>
              <a:gd name="connsiteX5" fmla="*/ 11243050 w 12192000"/>
              <a:gd name="connsiteY5" fmla="*/ 1861035 h 3569732"/>
              <a:gd name="connsiteX6" fmla="*/ 11097628 w 12192000"/>
              <a:gd name="connsiteY6" fmla="*/ 1664382 h 3569732"/>
              <a:gd name="connsiteX7" fmla="*/ 8936174 w 12192000"/>
              <a:gd name="connsiteY7" fmla="*/ 3373408 h 3569732"/>
              <a:gd name="connsiteX8" fmla="*/ 8619106 w 12192000"/>
              <a:gd name="connsiteY8" fmla="*/ 3475999 h 3569732"/>
              <a:gd name="connsiteX9" fmla="*/ 8270715 w 12192000"/>
              <a:gd name="connsiteY9" fmla="*/ 3382303 h 3569732"/>
              <a:gd name="connsiteX10" fmla="*/ 8232508 w 12192000"/>
              <a:gd name="connsiteY10" fmla="*/ 3265797 h 3569732"/>
              <a:gd name="connsiteX11" fmla="*/ 8275217 w 12192000"/>
              <a:gd name="connsiteY11" fmla="*/ 3092264 h 3569732"/>
              <a:gd name="connsiteX12" fmla="*/ 9038830 w 12192000"/>
              <a:gd name="connsiteY12" fmla="*/ 963802 h 3569732"/>
              <a:gd name="connsiteX13" fmla="*/ 9123348 w 12192000"/>
              <a:gd name="connsiteY13" fmla="*/ 905056 h 3569732"/>
              <a:gd name="connsiteX14" fmla="*/ 9373847 w 12192000"/>
              <a:gd name="connsiteY14" fmla="*/ 879013 h 3569732"/>
              <a:gd name="connsiteX15" fmla="*/ 9745385 w 12192000"/>
              <a:gd name="connsiteY15" fmla="*/ 935266 h 3569732"/>
              <a:gd name="connsiteX16" fmla="*/ 9746154 w 12192000"/>
              <a:gd name="connsiteY16" fmla="*/ 1088816 h 3569732"/>
              <a:gd name="connsiteX17" fmla="*/ 9967785 w 12192000"/>
              <a:gd name="connsiteY17" fmla="*/ 1383238 h 3569732"/>
              <a:gd name="connsiteX18" fmla="*/ 11566531 w 12192000"/>
              <a:gd name="connsiteY18" fmla="*/ 763023 h 3569732"/>
              <a:gd name="connsiteX19" fmla="*/ 12192000 w 12192000"/>
              <a:gd name="connsiteY19" fmla="*/ 1320882 h 3569732"/>
              <a:gd name="connsiteX20" fmla="*/ 4970529 w 12192000"/>
              <a:gd name="connsiteY20" fmla="*/ 1833961 h 3569732"/>
              <a:gd name="connsiteX21" fmla="*/ 4857762 w 12192000"/>
              <a:gd name="connsiteY21" fmla="*/ 2186449 h 3569732"/>
              <a:gd name="connsiteX22" fmla="*/ 4372089 w 12192000"/>
              <a:gd name="connsiteY22" fmla="*/ 2440812 h 3569732"/>
              <a:gd name="connsiteX23" fmla="*/ 4041592 w 12192000"/>
              <a:gd name="connsiteY23" fmla="*/ 2213268 h 3569732"/>
              <a:gd name="connsiteX24" fmla="*/ 4144305 w 12192000"/>
              <a:gd name="connsiteY24" fmla="*/ 1891971 h 3569732"/>
              <a:gd name="connsiteX25" fmla="*/ 4648941 w 12192000"/>
              <a:gd name="connsiteY25" fmla="*/ 1610878 h 3569732"/>
              <a:gd name="connsiteX26" fmla="*/ 4970529 w 12192000"/>
              <a:gd name="connsiteY26" fmla="*/ 1833961 h 3569732"/>
              <a:gd name="connsiteX27" fmla="*/ 2867052 w 12192000"/>
              <a:gd name="connsiteY27" fmla="*/ 1298492 h 3569732"/>
              <a:gd name="connsiteX28" fmla="*/ 2733128 w 12192000"/>
              <a:gd name="connsiteY28" fmla="*/ 905786 h 3569732"/>
              <a:gd name="connsiteX29" fmla="*/ 1527312 w 12192000"/>
              <a:gd name="connsiteY29" fmla="*/ 1606364 h 3569732"/>
              <a:gd name="connsiteX30" fmla="*/ 1585376 w 12192000"/>
              <a:gd name="connsiteY30" fmla="*/ 1655443 h 3569732"/>
              <a:gd name="connsiteX31" fmla="*/ 2509808 w 12192000"/>
              <a:gd name="connsiteY31" fmla="*/ 1655443 h 3569732"/>
              <a:gd name="connsiteX32" fmla="*/ 2867052 w 12192000"/>
              <a:gd name="connsiteY32" fmla="*/ 1298492 h 3569732"/>
              <a:gd name="connsiteX33" fmla="*/ 3854023 w 12192000"/>
              <a:gd name="connsiteY33" fmla="*/ 1383238 h 3569732"/>
              <a:gd name="connsiteX34" fmla="*/ 2826875 w 12192000"/>
              <a:gd name="connsiteY34" fmla="*/ 2338183 h 3569732"/>
              <a:gd name="connsiteX35" fmla="*/ 2447310 w 12192000"/>
              <a:gd name="connsiteY35" fmla="*/ 2338183 h 3569732"/>
              <a:gd name="connsiteX36" fmla="*/ 1304000 w 12192000"/>
              <a:gd name="connsiteY36" fmla="*/ 2315841 h 3569732"/>
              <a:gd name="connsiteX37" fmla="*/ 1196861 w 12192000"/>
              <a:gd name="connsiteY37" fmla="*/ 2338183 h 3569732"/>
              <a:gd name="connsiteX38" fmla="*/ 1933726 w 12192000"/>
              <a:gd name="connsiteY38" fmla="*/ 2985215 h 3569732"/>
              <a:gd name="connsiteX39" fmla="*/ 2558932 w 12192000"/>
              <a:gd name="connsiteY39" fmla="*/ 2714783 h 3569732"/>
              <a:gd name="connsiteX40" fmla="*/ 3219870 w 12192000"/>
              <a:gd name="connsiteY40" fmla="*/ 2668357 h 3569732"/>
              <a:gd name="connsiteX41" fmla="*/ 3840649 w 12192000"/>
              <a:gd name="connsiteY41" fmla="*/ 2851310 h 3569732"/>
              <a:gd name="connsiteX42" fmla="*/ 2174884 w 12192000"/>
              <a:gd name="connsiteY42" fmla="*/ 3569733 h 3569732"/>
              <a:gd name="connsiteX43" fmla="*/ 0 w 12192000"/>
              <a:gd name="connsiteY43" fmla="*/ 2199858 h 3569732"/>
              <a:gd name="connsiteX44" fmla="*/ 3130587 w 12192000"/>
              <a:gd name="connsiteY44" fmla="*/ 0 h 3569732"/>
              <a:gd name="connsiteX45" fmla="*/ 3854023 w 12192000"/>
              <a:gd name="connsiteY45" fmla="*/ 1383238 h 3569732"/>
              <a:gd name="connsiteX46" fmla="*/ 6890844 w 12192000"/>
              <a:gd name="connsiteY46" fmla="*/ 1356508 h 3569732"/>
              <a:gd name="connsiteX47" fmla="*/ 6618362 w 12192000"/>
              <a:gd name="connsiteY47" fmla="*/ 1450194 h 3569732"/>
              <a:gd name="connsiteX48" fmla="*/ 6256653 w 12192000"/>
              <a:gd name="connsiteY48" fmla="*/ 2713023 h 3569732"/>
              <a:gd name="connsiteX49" fmla="*/ 6488864 w 12192000"/>
              <a:gd name="connsiteY49" fmla="*/ 2846834 h 3569732"/>
              <a:gd name="connsiteX50" fmla="*/ 6761289 w 12192000"/>
              <a:gd name="connsiteY50" fmla="*/ 2775499 h 3569732"/>
              <a:gd name="connsiteX51" fmla="*/ 7117333 w 12192000"/>
              <a:gd name="connsiteY51" fmla="*/ 1512379 h 3569732"/>
              <a:gd name="connsiteX52" fmla="*/ 6890844 w 12192000"/>
              <a:gd name="connsiteY52" fmla="*/ 1356508 h 3569732"/>
              <a:gd name="connsiteX53" fmla="*/ 8328768 w 12192000"/>
              <a:gd name="connsiteY53" fmla="*/ 1316327 h 3569732"/>
              <a:gd name="connsiteX54" fmla="*/ 7880215 w 12192000"/>
              <a:gd name="connsiteY54" fmla="*/ 2623709 h 3569732"/>
              <a:gd name="connsiteX55" fmla="*/ 6127099 w 12192000"/>
              <a:gd name="connsiteY55" fmla="*/ 3493865 h 3569732"/>
              <a:gd name="connsiteX56" fmla="*/ 5041936 w 12192000"/>
              <a:gd name="connsiteY56" fmla="*/ 2869139 h 3569732"/>
              <a:gd name="connsiteX57" fmla="*/ 5488520 w 12192000"/>
              <a:gd name="connsiteY57" fmla="*/ 1584104 h 3569732"/>
              <a:gd name="connsiteX58" fmla="*/ 7181069 w 12192000"/>
              <a:gd name="connsiteY58" fmla="*/ 678232 h 3569732"/>
              <a:gd name="connsiteX59" fmla="*/ 8328768 w 12192000"/>
              <a:gd name="connsiteY59" fmla="*/ 1316327 h 356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192000" h="3569732">
                <a:moveTo>
                  <a:pt x="12192000" y="1320881"/>
                </a:moveTo>
                <a:cubicBezTo>
                  <a:pt x="12192000" y="1729102"/>
                  <a:pt x="11705971" y="3126779"/>
                  <a:pt x="11626234" y="3336532"/>
                </a:cubicBezTo>
                <a:cubicBezTo>
                  <a:pt x="11573809" y="3474370"/>
                  <a:pt x="11473385" y="3493865"/>
                  <a:pt x="11343268" y="3493865"/>
                </a:cubicBezTo>
                <a:cubicBezTo>
                  <a:pt x="11107794" y="3493865"/>
                  <a:pt x="10930203" y="3437869"/>
                  <a:pt x="10843621" y="3368594"/>
                </a:cubicBezTo>
                <a:cubicBezTo>
                  <a:pt x="10825671" y="3354342"/>
                  <a:pt x="10803482" y="3323741"/>
                  <a:pt x="10818543" y="3278906"/>
                </a:cubicBezTo>
                <a:cubicBezTo>
                  <a:pt x="10907057" y="3015310"/>
                  <a:pt x="11243050" y="2066104"/>
                  <a:pt x="11243050" y="1861035"/>
                </a:cubicBezTo>
                <a:cubicBezTo>
                  <a:pt x="11243050" y="1748785"/>
                  <a:pt x="11209812" y="1664382"/>
                  <a:pt x="11097628" y="1664382"/>
                </a:cubicBezTo>
                <a:cubicBezTo>
                  <a:pt x="10417596" y="1664382"/>
                  <a:pt x="9168178" y="3114232"/>
                  <a:pt x="8936174" y="3373408"/>
                </a:cubicBezTo>
                <a:cubicBezTo>
                  <a:pt x="8860264" y="3458114"/>
                  <a:pt x="8749035" y="3475999"/>
                  <a:pt x="8619106" y="3475999"/>
                </a:cubicBezTo>
                <a:cubicBezTo>
                  <a:pt x="8458284" y="3475999"/>
                  <a:pt x="8287015" y="3390731"/>
                  <a:pt x="8270715" y="3382303"/>
                </a:cubicBezTo>
                <a:cubicBezTo>
                  <a:pt x="8219865" y="3356047"/>
                  <a:pt x="8217464" y="3327037"/>
                  <a:pt x="8232508" y="3265797"/>
                </a:cubicBezTo>
                <a:lnTo>
                  <a:pt x="8275217" y="3092264"/>
                </a:lnTo>
                <a:cubicBezTo>
                  <a:pt x="8353377" y="2774807"/>
                  <a:pt x="8758189" y="1600306"/>
                  <a:pt x="9038830" y="963802"/>
                </a:cubicBezTo>
                <a:cubicBezTo>
                  <a:pt x="9050759" y="936899"/>
                  <a:pt x="9062407" y="914553"/>
                  <a:pt x="9123348" y="905056"/>
                </a:cubicBezTo>
                <a:cubicBezTo>
                  <a:pt x="9151653" y="900629"/>
                  <a:pt x="9244519" y="879013"/>
                  <a:pt x="9373847" y="879013"/>
                </a:cubicBezTo>
                <a:cubicBezTo>
                  <a:pt x="9468682" y="879013"/>
                  <a:pt x="9652988" y="885759"/>
                  <a:pt x="9745385" y="935266"/>
                </a:cubicBezTo>
                <a:cubicBezTo>
                  <a:pt x="9745385" y="935266"/>
                  <a:pt x="9746154" y="933891"/>
                  <a:pt x="9746154" y="1088816"/>
                </a:cubicBezTo>
                <a:cubicBezTo>
                  <a:pt x="9746154" y="1155729"/>
                  <a:pt x="9753468" y="1383238"/>
                  <a:pt x="9967785" y="1383238"/>
                </a:cubicBezTo>
                <a:cubicBezTo>
                  <a:pt x="10329456" y="1383238"/>
                  <a:pt x="10986024" y="763023"/>
                  <a:pt x="11566531" y="763023"/>
                </a:cubicBezTo>
                <a:cubicBezTo>
                  <a:pt x="12076908" y="763023"/>
                  <a:pt x="12192000" y="1077686"/>
                  <a:pt x="12192000" y="1320882"/>
                </a:cubicBezTo>
                <a:moveTo>
                  <a:pt x="4970529" y="1833961"/>
                </a:moveTo>
                <a:cubicBezTo>
                  <a:pt x="4970529" y="1918715"/>
                  <a:pt x="4871736" y="2151971"/>
                  <a:pt x="4857762" y="2186449"/>
                </a:cubicBezTo>
                <a:cubicBezTo>
                  <a:pt x="4768948" y="2405323"/>
                  <a:pt x="4536043" y="2440812"/>
                  <a:pt x="4372089" y="2440812"/>
                </a:cubicBezTo>
                <a:cubicBezTo>
                  <a:pt x="4126110" y="2440812"/>
                  <a:pt x="4041592" y="2352547"/>
                  <a:pt x="4041592" y="2213268"/>
                </a:cubicBezTo>
                <a:cubicBezTo>
                  <a:pt x="4041592" y="2105470"/>
                  <a:pt x="4132338" y="1919389"/>
                  <a:pt x="4144305" y="1891971"/>
                </a:cubicBezTo>
                <a:cubicBezTo>
                  <a:pt x="4255046" y="1638425"/>
                  <a:pt x="4453288" y="1610878"/>
                  <a:pt x="4648941" y="1610878"/>
                </a:cubicBezTo>
                <a:cubicBezTo>
                  <a:pt x="4814846" y="1610878"/>
                  <a:pt x="4970529" y="1679810"/>
                  <a:pt x="4970529" y="1833961"/>
                </a:cubicBezTo>
                <a:moveTo>
                  <a:pt x="2867052" y="1298492"/>
                </a:moveTo>
                <a:cubicBezTo>
                  <a:pt x="2867052" y="1137078"/>
                  <a:pt x="2859437" y="905786"/>
                  <a:pt x="2733128" y="905786"/>
                </a:cubicBezTo>
                <a:cubicBezTo>
                  <a:pt x="2321976" y="905786"/>
                  <a:pt x="1599742" y="1534037"/>
                  <a:pt x="1527312" y="1606364"/>
                </a:cubicBezTo>
                <a:cubicBezTo>
                  <a:pt x="1473720" y="1659955"/>
                  <a:pt x="1513806" y="1655443"/>
                  <a:pt x="1585376" y="1655443"/>
                </a:cubicBezTo>
                <a:lnTo>
                  <a:pt x="2509808" y="1655443"/>
                </a:lnTo>
                <a:cubicBezTo>
                  <a:pt x="2837341" y="1655443"/>
                  <a:pt x="2867052" y="1600392"/>
                  <a:pt x="2867052" y="1298492"/>
                </a:cubicBezTo>
                <a:moveTo>
                  <a:pt x="3854023" y="1383238"/>
                </a:moveTo>
                <a:cubicBezTo>
                  <a:pt x="3854023" y="2174145"/>
                  <a:pt x="3367093" y="2338183"/>
                  <a:pt x="2826875" y="2338183"/>
                </a:cubicBezTo>
                <a:lnTo>
                  <a:pt x="2447310" y="2338183"/>
                </a:lnTo>
                <a:cubicBezTo>
                  <a:pt x="2067951" y="2338183"/>
                  <a:pt x="1304000" y="2315841"/>
                  <a:pt x="1304000" y="2315841"/>
                </a:cubicBezTo>
                <a:cubicBezTo>
                  <a:pt x="1242710" y="2314642"/>
                  <a:pt x="1196861" y="2302469"/>
                  <a:pt x="1196861" y="2338183"/>
                </a:cubicBezTo>
                <a:cubicBezTo>
                  <a:pt x="1196861" y="2596086"/>
                  <a:pt x="1488861" y="2985215"/>
                  <a:pt x="1933726" y="2985215"/>
                </a:cubicBezTo>
                <a:cubicBezTo>
                  <a:pt x="2284049" y="2985215"/>
                  <a:pt x="2509808" y="2766566"/>
                  <a:pt x="2558932" y="2714783"/>
                </a:cubicBezTo>
                <a:cubicBezTo>
                  <a:pt x="2558932" y="2714783"/>
                  <a:pt x="2961456" y="2668357"/>
                  <a:pt x="3219870" y="2668357"/>
                </a:cubicBezTo>
                <a:cubicBezTo>
                  <a:pt x="3470800" y="2668357"/>
                  <a:pt x="3840649" y="2708509"/>
                  <a:pt x="3840649" y="2851310"/>
                </a:cubicBezTo>
                <a:cubicBezTo>
                  <a:pt x="3840649" y="3129869"/>
                  <a:pt x="2934840" y="3569733"/>
                  <a:pt x="2174884" y="3569733"/>
                </a:cubicBezTo>
                <a:cubicBezTo>
                  <a:pt x="1030667" y="3569732"/>
                  <a:pt x="0" y="2948658"/>
                  <a:pt x="0" y="2199858"/>
                </a:cubicBezTo>
                <a:cubicBezTo>
                  <a:pt x="0" y="945107"/>
                  <a:pt x="2423695" y="0"/>
                  <a:pt x="3130587" y="0"/>
                </a:cubicBezTo>
                <a:cubicBezTo>
                  <a:pt x="3767178" y="0"/>
                  <a:pt x="3854023" y="1013050"/>
                  <a:pt x="3854023" y="1383238"/>
                </a:cubicBezTo>
                <a:moveTo>
                  <a:pt x="6890844" y="1356508"/>
                </a:moveTo>
                <a:cubicBezTo>
                  <a:pt x="6804637" y="1356508"/>
                  <a:pt x="6676471" y="1369917"/>
                  <a:pt x="6618362" y="1450194"/>
                </a:cubicBezTo>
                <a:cubicBezTo>
                  <a:pt x="6400819" y="1751148"/>
                  <a:pt x="6256653" y="2503682"/>
                  <a:pt x="6256653" y="2713023"/>
                </a:cubicBezTo>
                <a:cubicBezTo>
                  <a:pt x="6256653" y="2855954"/>
                  <a:pt x="6356046" y="2846834"/>
                  <a:pt x="6488864" y="2846834"/>
                </a:cubicBezTo>
                <a:cubicBezTo>
                  <a:pt x="6566143" y="2846834"/>
                  <a:pt x="6690876" y="2848782"/>
                  <a:pt x="6761289" y="2775499"/>
                </a:cubicBezTo>
                <a:cubicBezTo>
                  <a:pt x="6952423" y="2576571"/>
                  <a:pt x="7117333" y="1675126"/>
                  <a:pt x="7117333" y="1512379"/>
                </a:cubicBezTo>
                <a:cubicBezTo>
                  <a:pt x="7117333" y="1396647"/>
                  <a:pt x="7108987" y="1356508"/>
                  <a:pt x="6890844" y="1356508"/>
                </a:cubicBezTo>
                <a:moveTo>
                  <a:pt x="8328768" y="1316327"/>
                </a:moveTo>
                <a:cubicBezTo>
                  <a:pt x="8328768" y="1659868"/>
                  <a:pt x="7989286" y="2414162"/>
                  <a:pt x="7880215" y="2623709"/>
                </a:cubicBezTo>
                <a:cubicBezTo>
                  <a:pt x="7424178" y="3499802"/>
                  <a:pt x="6814916" y="3493865"/>
                  <a:pt x="6127099" y="3493865"/>
                </a:cubicBezTo>
                <a:cubicBezTo>
                  <a:pt x="5791012" y="3493865"/>
                  <a:pt x="5041936" y="3497742"/>
                  <a:pt x="5041936" y="2869139"/>
                </a:cubicBezTo>
                <a:cubicBezTo>
                  <a:pt x="5041936" y="2587995"/>
                  <a:pt x="5287146" y="2072696"/>
                  <a:pt x="5488520" y="1584104"/>
                </a:cubicBezTo>
                <a:cubicBezTo>
                  <a:pt x="5574145" y="1376320"/>
                  <a:pt x="5938967" y="678232"/>
                  <a:pt x="7181069" y="678232"/>
                </a:cubicBezTo>
                <a:cubicBezTo>
                  <a:pt x="7693415" y="678232"/>
                  <a:pt x="8328768" y="758596"/>
                  <a:pt x="8328768" y="1316327"/>
                </a:cubicBezTo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526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large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mage">
            <a:extLst>
              <a:ext uri="{FF2B5EF4-FFF2-40B4-BE49-F238E27FC236}">
                <a16:creationId xmlns:a16="http://schemas.microsoft.com/office/drawing/2014/main" id="{80AC49D3-6A5A-9774-4531-1B486B7E76B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solidFill>
            <a:srgbClr val="999999"/>
          </a:solidFill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de-DE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en-GB" noProof="0" dirty="0"/>
              <a:t>Insert Picture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89DC9A-FBE8-D440-F9E1-B90DCE3E7EC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E1661ABF-B6C1-304A-B785-E576099AC068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7627D1-B40C-E389-8DD5-0DD1E92EA48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5A4D41-9BDD-B66B-9FB7-CE532CA1E31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Contact information">
            <a:extLst>
              <a:ext uri="{FF2B5EF4-FFF2-40B4-BE49-F238E27FC236}">
                <a16:creationId xmlns:a16="http://schemas.microsoft.com/office/drawing/2014/main" id="{711219D6-CE9D-0F40-A923-24FB0FE247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212976"/>
            <a:ext cx="5436000" cy="23538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Edit contact Information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33495D4A-F00D-763A-E57E-AF2EFD0C6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865600"/>
            <a:ext cx="5436000" cy="302647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name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906940-4A55-7491-73FA-F7C757B94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575" cy="68947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8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/>
              <a:t>Edit closing statement</a:t>
            </a:r>
          </a:p>
        </p:txBody>
      </p:sp>
      <p:pic>
        <p:nvPicPr>
          <p:cNvPr id="6" name="MIO_AGENDA_LAST_SLIDE" descr="Schließen mit einfarbiger Füllung" hidden="1">
            <a:extLst>
              <a:ext uri="{FF2B5EF4-FFF2-40B4-BE49-F238E27FC236}">
                <a16:creationId xmlns:a16="http://schemas.microsoft.com/office/drawing/2014/main" id="{69DA9C75-51A0-D606-2C11-77CC23F8A7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0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562B9F09-1353-EC0F-B9A1-A281ABA9ED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1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04437E0E-F58E-840C-4CA1-5A20337C18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23D6592-F4E3-3941-7D9D-531EB3FA89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5" y="1202233"/>
            <a:ext cx="11233150" cy="679907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09A99D1-7ABA-1CCE-4602-F480B6F55281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79426" y="5863136"/>
            <a:ext cx="1646555" cy="482100"/>
          </a:xfrm>
          <a:custGeom>
            <a:avLst/>
            <a:gdLst>
              <a:gd name="connsiteX0" fmla="*/ 627849 w 1646555"/>
              <a:gd name="connsiteY0" fmla="*/ 217553 h 482100"/>
              <a:gd name="connsiteX1" fmla="*/ 671280 w 1646555"/>
              <a:gd name="connsiteY1" fmla="*/ 247681 h 482100"/>
              <a:gd name="connsiteX2" fmla="*/ 656051 w 1646555"/>
              <a:gd name="connsiteY2" fmla="*/ 295285 h 482100"/>
              <a:gd name="connsiteX3" fmla="*/ 590460 w 1646555"/>
              <a:gd name="connsiteY3" fmla="*/ 329637 h 482100"/>
              <a:gd name="connsiteX4" fmla="*/ 545826 w 1646555"/>
              <a:gd name="connsiteY4" fmla="*/ 298907 h 482100"/>
              <a:gd name="connsiteX5" fmla="*/ 559697 w 1646555"/>
              <a:gd name="connsiteY5" fmla="*/ 255515 h 482100"/>
              <a:gd name="connsiteX6" fmla="*/ 627849 w 1646555"/>
              <a:gd name="connsiteY6" fmla="*/ 217553 h 482100"/>
              <a:gd name="connsiteX7" fmla="*/ 930623 w 1646555"/>
              <a:gd name="connsiteY7" fmla="*/ 183200 h 482100"/>
              <a:gd name="connsiteX8" fmla="*/ 893824 w 1646555"/>
              <a:gd name="connsiteY8" fmla="*/ 195852 h 482100"/>
              <a:gd name="connsiteX9" fmla="*/ 844974 w 1646555"/>
              <a:gd name="connsiteY9" fmla="*/ 366400 h 482100"/>
              <a:gd name="connsiteX10" fmla="*/ 876335 w 1646555"/>
              <a:gd name="connsiteY10" fmla="*/ 384471 h 482100"/>
              <a:gd name="connsiteX11" fmla="*/ 913126 w 1646555"/>
              <a:gd name="connsiteY11" fmla="*/ 374837 h 482100"/>
              <a:gd name="connsiteX12" fmla="*/ 961211 w 1646555"/>
              <a:gd name="connsiteY12" fmla="*/ 204250 h 482100"/>
              <a:gd name="connsiteX13" fmla="*/ 930623 w 1646555"/>
              <a:gd name="connsiteY13" fmla="*/ 183200 h 482100"/>
              <a:gd name="connsiteX14" fmla="*/ 369115 w 1646555"/>
              <a:gd name="connsiteY14" fmla="*/ 122329 h 482100"/>
              <a:gd name="connsiteX15" fmla="*/ 206267 w 1646555"/>
              <a:gd name="connsiteY15" fmla="*/ 216943 h 482100"/>
              <a:gd name="connsiteX16" fmla="*/ 214108 w 1646555"/>
              <a:gd name="connsiteY16" fmla="*/ 223571 h 482100"/>
              <a:gd name="connsiteX17" fmla="*/ 338955 w 1646555"/>
              <a:gd name="connsiteY17" fmla="*/ 223571 h 482100"/>
              <a:gd name="connsiteX18" fmla="*/ 387201 w 1646555"/>
              <a:gd name="connsiteY18" fmla="*/ 175364 h 482100"/>
              <a:gd name="connsiteX19" fmla="*/ 369115 w 1646555"/>
              <a:gd name="connsiteY19" fmla="*/ 122329 h 482100"/>
              <a:gd name="connsiteX20" fmla="*/ 1562084 w 1646555"/>
              <a:gd name="connsiteY20" fmla="*/ 103048 h 482100"/>
              <a:gd name="connsiteX21" fmla="*/ 1646555 w 1646555"/>
              <a:gd name="connsiteY21" fmla="*/ 178388 h 482100"/>
              <a:gd name="connsiteX22" fmla="*/ 1570147 w 1646555"/>
              <a:gd name="connsiteY22" fmla="*/ 450606 h 482100"/>
              <a:gd name="connsiteX23" fmla="*/ 1531932 w 1646555"/>
              <a:gd name="connsiteY23" fmla="*/ 471854 h 482100"/>
              <a:gd name="connsiteX24" fmla="*/ 1464454 w 1646555"/>
              <a:gd name="connsiteY24" fmla="*/ 454936 h 482100"/>
              <a:gd name="connsiteX25" fmla="*/ 1461067 w 1646555"/>
              <a:gd name="connsiteY25" fmla="*/ 442824 h 482100"/>
              <a:gd name="connsiteX26" fmla="*/ 1518397 w 1646555"/>
              <a:gd name="connsiteY26" fmla="*/ 251337 h 482100"/>
              <a:gd name="connsiteX27" fmla="*/ 1498758 w 1646555"/>
              <a:gd name="connsiteY27" fmla="*/ 224779 h 482100"/>
              <a:gd name="connsiteX28" fmla="*/ 1206849 w 1646555"/>
              <a:gd name="connsiteY28" fmla="*/ 455586 h 482100"/>
              <a:gd name="connsiteX29" fmla="*/ 1164028 w 1646555"/>
              <a:gd name="connsiteY29" fmla="*/ 469441 h 482100"/>
              <a:gd name="connsiteX30" fmla="*/ 1116977 w 1646555"/>
              <a:gd name="connsiteY30" fmla="*/ 456788 h 482100"/>
              <a:gd name="connsiteX31" fmla="*/ 1111817 w 1646555"/>
              <a:gd name="connsiteY31" fmla="*/ 441053 h 482100"/>
              <a:gd name="connsiteX32" fmla="*/ 1117585 w 1646555"/>
              <a:gd name="connsiteY32" fmla="*/ 417617 h 482100"/>
              <a:gd name="connsiteX33" fmla="*/ 1220713 w 1646555"/>
              <a:gd name="connsiteY33" fmla="*/ 130164 h 482100"/>
              <a:gd name="connsiteX34" fmla="*/ 1232127 w 1646555"/>
              <a:gd name="connsiteY34" fmla="*/ 122230 h 482100"/>
              <a:gd name="connsiteX35" fmla="*/ 1265958 w 1646555"/>
              <a:gd name="connsiteY35" fmla="*/ 118713 h 482100"/>
              <a:gd name="connsiteX36" fmla="*/ 1316135 w 1646555"/>
              <a:gd name="connsiteY36" fmla="*/ 126310 h 482100"/>
              <a:gd name="connsiteX37" fmla="*/ 1316238 w 1646555"/>
              <a:gd name="connsiteY37" fmla="*/ 147047 h 482100"/>
              <a:gd name="connsiteX38" fmla="*/ 1346170 w 1646555"/>
              <a:gd name="connsiteY38" fmla="*/ 186810 h 482100"/>
              <a:gd name="connsiteX39" fmla="*/ 1562084 w 1646555"/>
              <a:gd name="connsiteY39" fmla="*/ 103048 h 482100"/>
              <a:gd name="connsiteX40" fmla="*/ 969818 w 1646555"/>
              <a:gd name="connsiteY40" fmla="*/ 91597 h 482100"/>
              <a:gd name="connsiteX41" fmla="*/ 1124818 w 1646555"/>
              <a:gd name="connsiteY41" fmla="*/ 177773 h 482100"/>
              <a:gd name="connsiteX42" fmla="*/ 1064240 w 1646555"/>
              <a:gd name="connsiteY42" fmla="*/ 354338 h 482100"/>
              <a:gd name="connsiteX43" fmla="*/ 827478 w 1646555"/>
              <a:gd name="connsiteY43" fmla="*/ 471854 h 482100"/>
              <a:gd name="connsiteX44" fmla="*/ 680924 w 1646555"/>
              <a:gd name="connsiteY44" fmla="*/ 387484 h 482100"/>
              <a:gd name="connsiteX45" fmla="*/ 741236 w 1646555"/>
              <a:gd name="connsiteY45" fmla="*/ 213937 h 482100"/>
              <a:gd name="connsiteX46" fmla="*/ 969818 w 1646555"/>
              <a:gd name="connsiteY46" fmla="*/ 91597 h 482100"/>
              <a:gd name="connsiteX47" fmla="*/ 422792 w 1646555"/>
              <a:gd name="connsiteY47" fmla="*/ 0 h 482100"/>
              <a:gd name="connsiteX48" fmla="*/ 520494 w 1646555"/>
              <a:gd name="connsiteY48" fmla="*/ 186810 h 482100"/>
              <a:gd name="connsiteX49" fmla="*/ 381775 w 1646555"/>
              <a:gd name="connsiteY49" fmla="*/ 315777 h 482100"/>
              <a:gd name="connsiteX50" fmla="*/ 330514 w 1646555"/>
              <a:gd name="connsiteY50" fmla="*/ 315777 h 482100"/>
              <a:gd name="connsiteX51" fmla="*/ 176108 w 1646555"/>
              <a:gd name="connsiteY51" fmla="*/ 312760 h 482100"/>
              <a:gd name="connsiteX52" fmla="*/ 161639 w 1646555"/>
              <a:gd name="connsiteY52" fmla="*/ 315777 h 482100"/>
              <a:gd name="connsiteX53" fmla="*/ 261154 w 1646555"/>
              <a:gd name="connsiteY53" fmla="*/ 403160 h 482100"/>
              <a:gd name="connsiteX54" fmla="*/ 345589 w 1646555"/>
              <a:gd name="connsiteY54" fmla="*/ 366638 h 482100"/>
              <a:gd name="connsiteX55" fmla="*/ 434850 w 1646555"/>
              <a:gd name="connsiteY55" fmla="*/ 360368 h 482100"/>
              <a:gd name="connsiteX56" fmla="*/ 518688 w 1646555"/>
              <a:gd name="connsiteY56" fmla="*/ 385076 h 482100"/>
              <a:gd name="connsiteX57" fmla="*/ 293723 w 1646555"/>
              <a:gd name="connsiteY57" fmla="*/ 482100 h 482100"/>
              <a:gd name="connsiteX58" fmla="*/ 0 w 1646555"/>
              <a:gd name="connsiteY58" fmla="*/ 297096 h 482100"/>
              <a:gd name="connsiteX59" fmla="*/ 422792 w 1646555"/>
              <a:gd name="connsiteY59" fmla="*/ 0 h 48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646555" h="482100">
                <a:moveTo>
                  <a:pt x="627849" y="217553"/>
                </a:moveTo>
                <a:cubicBezTo>
                  <a:pt x="650255" y="217553"/>
                  <a:pt x="671280" y="226862"/>
                  <a:pt x="671280" y="247681"/>
                </a:cubicBezTo>
                <a:cubicBezTo>
                  <a:pt x="671280" y="259127"/>
                  <a:pt x="657938" y="290629"/>
                  <a:pt x="656051" y="295285"/>
                </a:cubicBezTo>
                <a:cubicBezTo>
                  <a:pt x="644056" y="324844"/>
                  <a:pt x="612602" y="329637"/>
                  <a:pt x="590460" y="329637"/>
                </a:cubicBezTo>
                <a:cubicBezTo>
                  <a:pt x="557240" y="329637"/>
                  <a:pt x="545826" y="317717"/>
                  <a:pt x="545826" y="298907"/>
                </a:cubicBezTo>
                <a:cubicBezTo>
                  <a:pt x="545826" y="284348"/>
                  <a:pt x="558081" y="259218"/>
                  <a:pt x="559697" y="255515"/>
                </a:cubicBezTo>
                <a:cubicBezTo>
                  <a:pt x="574653" y="221273"/>
                  <a:pt x="601426" y="217553"/>
                  <a:pt x="627849" y="217553"/>
                </a:cubicBezTo>
                <a:close/>
                <a:moveTo>
                  <a:pt x="930623" y="183200"/>
                </a:moveTo>
                <a:cubicBezTo>
                  <a:pt x="918980" y="183200"/>
                  <a:pt x="901671" y="185010"/>
                  <a:pt x="893824" y="195852"/>
                </a:cubicBezTo>
                <a:cubicBezTo>
                  <a:pt x="864444" y="236497"/>
                  <a:pt x="844974" y="338128"/>
                  <a:pt x="844974" y="366400"/>
                </a:cubicBezTo>
                <a:cubicBezTo>
                  <a:pt x="844974" y="385703"/>
                  <a:pt x="858397" y="384471"/>
                  <a:pt x="876335" y="384471"/>
                </a:cubicBezTo>
                <a:cubicBezTo>
                  <a:pt x="886771" y="384471"/>
                  <a:pt x="903617" y="384734"/>
                  <a:pt x="913126" y="374837"/>
                </a:cubicBezTo>
                <a:cubicBezTo>
                  <a:pt x="938939" y="347972"/>
                  <a:pt x="961211" y="226230"/>
                  <a:pt x="961211" y="204250"/>
                </a:cubicBezTo>
                <a:cubicBezTo>
                  <a:pt x="961211" y="188620"/>
                  <a:pt x="960084" y="183200"/>
                  <a:pt x="930623" y="183200"/>
                </a:cubicBezTo>
                <a:close/>
                <a:moveTo>
                  <a:pt x="369115" y="122329"/>
                </a:moveTo>
                <a:cubicBezTo>
                  <a:pt x="313588" y="122329"/>
                  <a:pt x="216049" y="207175"/>
                  <a:pt x="206267" y="216943"/>
                </a:cubicBezTo>
                <a:cubicBezTo>
                  <a:pt x="199029" y="224181"/>
                  <a:pt x="204443" y="223571"/>
                  <a:pt x="214108" y="223571"/>
                </a:cubicBezTo>
                <a:lnTo>
                  <a:pt x="338955" y="223571"/>
                </a:lnTo>
                <a:cubicBezTo>
                  <a:pt x="383189" y="223571"/>
                  <a:pt x="387201" y="216137"/>
                  <a:pt x="387201" y="175364"/>
                </a:cubicBezTo>
                <a:cubicBezTo>
                  <a:pt x="387201" y="153565"/>
                  <a:pt x="386173" y="122329"/>
                  <a:pt x="369115" y="122329"/>
                </a:cubicBezTo>
                <a:close/>
                <a:moveTo>
                  <a:pt x="1562084" y="103048"/>
                </a:moveTo>
                <a:cubicBezTo>
                  <a:pt x="1631012" y="103048"/>
                  <a:pt x="1646555" y="145544"/>
                  <a:pt x="1646555" y="178388"/>
                </a:cubicBezTo>
                <a:cubicBezTo>
                  <a:pt x="1646555" y="233519"/>
                  <a:pt x="1580916" y="422278"/>
                  <a:pt x="1570147" y="450606"/>
                </a:cubicBezTo>
                <a:cubicBezTo>
                  <a:pt x="1563067" y="469221"/>
                  <a:pt x="1549505" y="471854"/>
                  <a:pt x="1531932" y="471854"/>
                </a:cubicBezTo>
                <a:cubicBezTo>
                  <a:pt x="1500131" y="471854"/>
                  <a:pt x="1476147" y="464292"/>
                  <a:pt x="1464454" y="454936"/>
                </a:cubicBezTo>
                <a:cubicBezTo>
                  <a:pt x="1462029" y="453011"/>
                  <a:pt x="1459033" y="448879"/>
                  <a:pt x="1461067" y="442824"/>
                </a:cubicBezTo>
                <a:cubicBezTo>
                  <a:pt x="1473021" y="407224"/>
                  <a:pt x="1518397" y="279032"/>
                  <a:pt x="1518397" y="251337"/>
                </a:cubicBezTo>
                <a:cubicBezTo>
                  <a:pt x="1518397" y="236177"/>
                  <a:pt x="1513909" y="224779"/>
                  <a:pt x="1498758" y="224779"/>
                </a:cubicBezTo>
                <a:cubicBezTo>
                  <a:pt x="1406918" y="224779"/>
                  <a:pt x="1238182" y="420584"/>
                  <a:pt x="1206849" y="455586"/>
                </a:cubicBezTo>
                <a:cubicBezTo>
                  <a:pt x="1196597" y="467026"/>
                  <a:pt x="1181575" y="469441"/>
                  <a:pt x="1164028" y="469441"/>
                </a:cubicBezTo>
                <a:cubicBezTo>
                  <a:pt x="1142309" y="469441"/>
                  <a:pt x="1119179" y="457926"/>
                  <a:pt x="1116977" y="456788"/>
                </a:cubicBezTo>
                <a:cubicBezTo>
                  <a:pt x="1110110" y="453242"/>
                  <a:pt x="1109786" y="449324"/>
                  <a:pt x="1111817" y="441053"/>
                </a:cubicBezTo>
                <a:lnTo>
                  <a:pt x="1117585" y="417617"/>
                </a:lnTo>
                <a:cubicBezTo>
                  <a:pt x="1128141" y="374744"/>
                  <a:pt x="1182812" y="216125"/>
                  <a:pt x="1220713" y="130164"/>
                </a:cubicBezTo>
                <a:cubicBezTo>
                  <a:pt x="1222324" y="126530"/>
                  <a:pt x="1223897" y="123513"/>
                  <a:pt x="1232127" y="122230"/>
                </a:cubicBezTo>
                <a:cubicBezTo>
                  <a:pt x="1235950" y="121632"/>
                  <a:pt x="1248492" y="118713"/>
                  <a:pt x="1265958" y="118713"/>
                </a:cubicBezTo>
                <a:cubicBezTo>
                  <a:pt x="1278765" y="118713"/>
                  <a:pt x="1303656" y="119624"/>
                  <a:pt x="1316135" y="126310"/>
                </a:cubicBezTo>
                <a:cubicBezTo>
                  <a:pt x="1316135" y="126310"/>
                  <a:pt x="1316238" y="126124"/>
                  <a:pt x="1316238" y="147047"/>
                </a:cubicBezTo>
                <a:cubicBezTo>
                  <a:pt x="1316238" y="156084"/>
                  <a:pt x="1317226" y="186810"/>
                  <a:pt x="1346170" y="186810"/>
                </a:cubicBezTo>
                <a:cubicBezTo>
                  <a:pt x="1395015" y="186810"/>
                  <a:pt x="1483685" y="103048"/>
                  <a:pt x="1562084" y="103048"/>
                </a:cubicBezTo>
                <a:close/>
                <a:moveTo>
                  <a:pt x="969818" y="91597"/>
                </a:moveTo>
                <a:cubicBezTo>
                  <a:pt x="1039012" y="91597"/>
                  <a:pt x="1124818" y="102450"/>
                  <a:pt x="1124818" y="177773"/>
                </a:cubicBezTo>
                <a:cubicBezTo>
                  <a:pt x="1124818" y="224169"/>
                  <a:pt x="1078970" y="326038"/>
                  <a:pt x="1064240" y="354338"/>
                </a:cubicBezTo>
                <a:cubicBezTo>
                  <a:pt x="1002651" y="472656"/>
                  <a:pt x="920369" y="471854"/>
                  <a:pt x="827478" y="471854"/>
                </a:cubicBezTo>
                <a:cubicBezTo>
                  <a:pt x="782088" y="471854"/>
                  <a:pt x="680924" y="472378"/>
                  <a:pt x="680924" y="387484"/>
                </a:cubicBezTo>
                <a:cubicBezTo>
                  <a:pt x="680924" y="349515"/>
                  <a:pt x="714040" y="279922"/>
                  <a:pt x="741236" y="213937"/>
                </a:cubicBezTo>
                <a:cubicBezTo>
                  <a:pt x="752800" y="185875"/>
                  <a:pt x="802070" y="91597"/>
                  <a:pt x="969818" y="91597"/>
                </a:cubicBezTo>
                <a:close/>
                <a:moveTo>
                  <a:pt x="422792" y="0"/>
                </a:moveTo>
                <a:cubicBezTo>
                  <a:pt x="508765" y="0"/>
                  <a:pt x="520494" y="136815"/>
                  <a:pt x="520494" y="186810"/>
                </a:cubicBezTo>
                <a:cubicBezTo>
                  <a:pt x="520494" y="293623"/>
                  <a:pt x="454733" y="315777"/>
                  <a:pt x="381775" y="315777"/>
                </a:cubicBezTo>
                <a:lnTo>
                  <a:pt x="330514" y="315777"/>
                </a:lnTo>
                <a:cubicBezTo>
                  <a:pt x="279281" y="315777"/>
                  <a:pt x="176108" y="312760"/>
                  <a:pt x="176108" y="312760"/>
                </a:cubicBezTo>
                <a:cubicBezTo>
                  <a:pt x="167831" y="312598"/>
                  <a:pt x="161639" y="310954"/>
                  <a:pt x="161639" y="315777"/>
                </a:cubicBezTo>
                <a:cubicBezTo>
                  <a:pt x="161639" y="350607"/>
                  <a:pt x="201074" y="403160"/>
                  <a:pt x="261154" y="403160"/>
                </a:cubicBezTo>
                <a:cubicBezTo>
                  <a:pt x="308466" y="403160"/>
                  <a:pt x="338955" y="373631"/>
                  <a:pt x="345589" y="366638"/>
                </a:cubicBezTo>
                <a:cubicBezTo>
                  <a:pt x="345589" y="366638"/>
                  <a:pt x="399951" y="360368"/>
                  <a:pt x="434850" y="360368"/>
                </a:cubicBezTo>
                <a:cubicBezTo>
                  <a:pt x="468739" y="360368"/>
                  <a:pt x="518688" y="365790"/>
                  <a:pt x="518688" y="385076"/>
                </a:cubicBezTo>
                <a:cubicBezTo>
                  <a:pt x="518688" y="422696"/>
                  <a:pt x="396356" y="482100"/>
                  <a:pt x="293723" y="482100"/>
                </a:cubicBezTo>
                <a:cubicBezTo>
                  <a:pt x="139194" y="482100"/>
                  <a:pt x="0" y="398223"/>
                  <a:pt x="0" y="297096"/>
                </a:cubicBezTo>
                <a:cubicBezTo>
                  <a:pt x="0" y="127639"/>
                  <a:pt x="327325" y="0"/>
                  <a:pt x="42279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800"/>
            </a:lvl1pPr>
            <a:lvl5pPr>
              <a:defRPr/>
            </a:lvl5pPr>
          </a:lstStyle>
          <a:p>
            <a:pPr lvl="0"/>
            <a:r>
              <a:rPr lang="en-GB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090689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large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">
            <a:extLst>
              <a:ext uri="{FF2B5EF4-FFF2-40B4-BE49-F238E27FC236}">
                <a16:creationId xmlns:a16="http://schemas.microsoft.com/office/drawing/2014/main" id="{96537854-3AC1-5D8C-32C0-773FDACAA86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solidFill>
            <a:srgbClr val="999999"/>
          </a:solidFill>
        </p:spPr>
        <p:txBody>
          <a:bodyPr tIns="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89DC9A-FBE8-D440-F9E1-B90DCE3E7EC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5E4262CA-21A9-4E4D-8E7E-5DF8639F2343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7627D1-B40C-E389-8DD5-0DD1E92EA48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5A4D41-9BDD-B66B-9FB7-CE532CA1E31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906940-4A55-7491-73FA-F7C757B94F11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79425" y="1448780"/>
            <a:ext cx="11233150" cy="3545586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15400">
                <a:solidFill>
                  <a:schemeClr val="bg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 dirty="0"/>
              <a:t>Closing statement</a:t>
            </a:r>
          </a:p>
        </p:txBody>
      </p:sp>
      <p:pic>
        <p:nvPicPr>
          <p:cNvPr id="6" name="MIO_AGENDA_LAST_SLIDE" descr="Schließen mit einfarbiger Füllung" hidden="1">
            <a:extLst>
              <a:ext uri="{FF2B5EF4-FFF2-40B4-BE49-F238E27FC236}">
                <a16:creationId xmlns:a16="http://schemas.microsoft.com/office/drawing/2014/main" id="{1FBC18BA-07D1-12C2-80F5-C358D6A587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7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97D13E98-B776-B804-BDA0-5AA68AC6F5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8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5B4FB576-C51D-63AF-406B-C62ACA7171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413AF2A0-AD88-99EF-FA3A-64FCB442FF62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5272722" y="5863136"/>
            <a:ext cx="1646555" cy="482100"/>
          </a:xfrm>
          <a:custGeom>
            <a:avLst/>
            <a:gdLst>
              <a:gd name="connsiteX0" fmla="*/ 627849 w 1646555"/>
              <a:gd name="connsiteY0" fmla="*/ 217553 h 482100"/>
              <a:gd name="connsiteX1" fmla="*/ 671280 w 1646555"/>
              <a:gd name="connsiteY1" fmla="*/ 247681 h 482100"/>
              <a:gd name="connsiteX2" fmla="*/ 656051 w 1646555"/>
              <a:gd name="connsiteY2" fmla="*/ 295285 h 482100"/>
              <a:gd name="connsiteX3" fmla="*/ 590460 w 1646555"/>
              <a:gd name="connsiteY3" fmla="*/ 329637 h 482100"/>
              <a:gd name="connsiteX4" fmla="*/ 545826 w 1646555"/>
              <a:gd name="connsiteY4" fmla="*/ 298907 h 482100"/>
              <a:gd name="connsiteX5" fmla="*/ 559697 w 1646555"/>
              <a:gd name="connsiteY5" fmla="*/ 255515 h 482100"/>
              <a:gd name="connsiteX6" fmla="*/ 627849 w 1646555"/>
              <a:gd name="connsiteY6" fmla="*/ 217553 h 482100"/>
              <a:gd name="connsiteX7" fmla="*/ 930623 w 1646555"/>
              <a:gd name="connsiteY7" fmla="*/ 183200 h 482100"/>
              <a:gd name="connsiteX8" fmla="*/ 893824 w 1646555"/>
              <a:gd name="connsiteY8" fmla="*/ 195852 h 482100"/>
              <a:gd name="connsiteX9" fmla="*/ 844974 w 1646555"/>
              <a:gd name="connsiteY9" fmla="*/ 366400 h 482100"/>
              <a:gd name="connsiteX10" fmla="*/ 876335 w 1646555"/>
              <a:gd name="connsiteY10" fmla="*/ 384471 h 482100"/>
              <a:gd name="connsiteX11" fmla="*/ 913126 w 1646555"/>
              <a:gd name="connsiteY11" fmla="*/ 374837 h 482100"/>
              <a:gd name="connsiteX12" fmla="*/ 961211 w 1646555"/>
              <a:gd name="connsiteY12" fmla="*/ 204250 h 482100"/>
              <a:gd name="connsiteX13" fmla="*/ 930623 w 1646555"/>
              <a:gd name="connsiteY13" fmla="*/ 183200 h 482100"/>
              <a:gd name="connsiteX14" fmla="*/ 369115 w 1646555"/>
              <a:gd name="connsiteY14" fmla="*/ 122329 h 482100"/>
              <a:gd name="connsiteX15" fmla="*/ 206267 w 1646555"/>
              <a:gd name="connsiteY15" fmla="*/ 216943 h 482100"/>
              <a:gd name="connsiteX16" fmla="*/ 214108 w 1646555"/>
              <a:gd name="connsiteY16" fmla="*/ 223571 h 482100"/>
              <a:gd name="connsiteX17" fmla="*/ 338955 w 1646555"/>
              <a:gd name="connsiteY17" fmla="*/ 223571 h 482100"/>
              <a:gd name="connsiteX18" fmla="*/ 387201 w 1646555"/>
              <a:gd name="connsiteY18" fmla="*/ 175364 h 482100"/>
              <a:gd name="connsiteX19" fmla="*/ 369115 w 1646555"/>
              <a:gd name="connsiteY19" fmla="*/ 122329 h 482100"/>
              <a:gd name="connsiteX20" fmla="*/ 1562084 w 1646555"/>
              <a:gd name="connsiteY20" fmla="*/ 103048 h 482100"/>
              <a:gd name="connsiteX21" fmla="*/ 1646555 w 1646555"/>
              <a:gd name="connsiteY21" fmla="*/ 178388 h 482100"/>
              <a:gd name="connsiteX22" fmla="*/ 1570147 w 1646555"/>
              <a:gd name="connsiteY22" fmla="*/ 450606 h 482100"/>
              <a:gd name="connsiteX23" fmla="*/ 1531932 w 1646555"/>
              <a:gd name="connsiteY23" fmla="*/ 471854 h 482100"/>
              <a:gd name="connsiteX24" fmla="*/ 1464454 w 1646555"/>
              <a:gd name="connsiteY24" fmla="*/ 454936 h 482100"/>
              <a:gd name="connsiteX25" fmla="*/ 1461067 w 1646555"/>
              <a:gd name="connsiteY25" fmla="*/ 442824 h 482100"/>
              <a:gd name="connsiteX26" fmla="*/ 1518397 w 1646555"/>
              <a:gd name="connsiteY26" fmla="*/ 251337 h 482100"/>
              <a:gd name="connsiteX27" fmla="*/ 1498758 w 1646555"/>
              <a:gd name="connsiteY27" fmla="*/ 224779 h 482100"/>
              <a:gd name="connsiteX28" fmla="*/ 1206849 w 1646555"/>
              <a:gd name="connsiteY28" fmla="*/ 455586 h 482100"/>
              <a:gd name="connsiteX29" fmla="*/ 1164028 w 1646555"/>
              <a:gd name="connsiteY29" fmla="*/ 469441 h 482100"/>
              <a:gd name="connsiteX30" fmla="*/ 1116977 w 1646555"/>
              <a:gd name="connsiteY30" fmla="*/ 456788 h 482100"/>
              <a:gd name="connsiteX31" fmla="*/ 1111817 w 1646555"/>
              <a:gd name="connsiteY31" fmla="*/ 441053 h 482100"/>
              <a:gd name="connsiteX32" fmla="*/ 1117585 w 1646555"/>
              <a:gd name="connsiteY32" fmla="*/ 417617 h 482100"/>
              <a:gd name="connsiteX33" fmla="*/ 1220713 w 1646555"/>
              <a:gd name="connsiteY33" fmla="*/ 130164 h 482100"/>
              <a:gd name="connsiteX34" fmla="*/ 1232127 w 1646555"/>
              <a:gd name="connsiteY34" fmla="*/ 122230 h 482100"/>
              <a:gd name="connsiteX35" fmla="*/ 1265958 w 1646555"/>
              <a:gd name="connsiteY35" fmla="*/ 118713 h 482100"/>
              <a:gd name="connsiteX36" fmla="*/ 1316135 w 1646555"/>
              <a:gd name="connsiteY36" fmla="*/ 126310 h 482100"/>
              <a:gd name="connsiteX37" fmla="*/ 1316238 w 1646555"/>
              <a:gd name="connsiteY37" fmla="*/ 147047 h 482100"/>
              <a:gd name="connsiteX38" fmla="*/ 1346170 w 1646555"/>
              <a:gd name="connsiteY38" fmla="*/ 186810 h 482100"/>
              <a:gd name="connsiteX39" fmla="*/ 1562084 w 1646555"/>
              <a:gd name="connsiteY39" fmla="*/ 103048 h 482100"/>
              <a:gd name="connsiteX40" fmla="*/ 969818 w 1646555"/>
              <a:gd name="connsiteY40" fmla="*/ 91597 h 482100"/>
              <a:gd name="connsiteX41" fmla="*/ 1124818 w 1646555"/>
              <a:gd name="connsiteY41" fmla="*/ 177773 h 482100"/>
              <a:gd name="connsiteX42" fmla="*/ 1064240 w 1646555"/>
              <a:gd name="connsiteY42" fmla="*/ 354338 h 482100"/>
              <a:gd name="connsiteX43" fmla="*/ 827478 w 1646555"/>
              <a:gd name="connsiteY43" fmla="*/ 471854 h 482100"/>
              <a:gd name="connsiteX44" fmla="*/ 680924 w 1646555"/>
              <a:gd name="connsiteY44" fmla="*/ 387484 h 482100"/>
              <a:gd name="connsiteX45" fmla="*/ 741236 w 1646555"/>
              <a:gd name="connsiteY45" fmla="*/ 213937 h 482100"/>
              <a:gd name="connsiteX46" fmla="*/ 969818 w 1646555"/>
              <a:gd name="connsiteY46" fmla="*/ 91597 h 482100"/>
              <a:gd name="connsiteX47" fmla="*/ 422792 w 1646555"/>
              <a:gd name="connsiteY47" fmla="*/ 0 h 482100"/>
              <a:gd name="connsiteX48" fmla="*/ 520494 w 1646555"/>
              <a:gd name="connsiteY48" fmla="*/ 186810 h 482100"/>
              <a:gd name="connsiteX49" fmla="*/ 381775 w 1646555"/>
              <a:gd name="connsiteY49" fmla="*/ 315777 h 482100"/>
              <a:gd name="connsiteX50" fmla="*/ 330514 w 1646555"/>
              <a:gd name="connsiteY50" fmla="*/ 315777 h 482100"/>
              <a:gd name="connsiteX51" fmla="*/ 176108 w 1646555"/>
              <a:gd name="connsiteY51" fmla="*/ 312760 h 482100"/>
              <a:gd name="connsiteX52" fmla="*/ 161639 w 1646555"/>
              <a:gd name="connsiteY52" fmla="*/ 315777 h 482100"/>
              <a:gd name="connsiteX53" fmla="*/ 261154 w 1646555"/>
              <a:gd name="connsiteY53" fmla="*/ 403160 h 482100"/>
              <a:gd name="connsiteX54" fmla="*/ 345589 w 1646555"/>
              <a:gd name="connsiteY54" fmla="*/ 366638 h 482100"/>
              <a:gd name="connsiteX55" fmla="*/ 434850 w 1646555"/>
              <a:gd name="connsiteY55" fmla="*/ 360368 h 482100"/>
              <a:gd name="connsiteX56" fmla="*/ 518688 w 1646555"/>
              <a:gd name="connsiteY56" fmla="*/ 385076 h 482100"/>
              <a:gd name="connsiteX57" fmla="*/ 293723 w 1646555"/>
              <a:gd name="connsiteY57" fmla="*/ 482100 h 482100"/>
              <a:gd name="connsiteX58" fmla="*/ 0 w 1646555"/>
              <a:gd name="connsiteY58" fmla="*/ 297096 h 482100"/>
              <a:gd name="connsiteX59" fmla="*/ 422792 w 1646555"/>
              <a:gd name="connsiteY59" fmla="*/ 0 h 48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646555" h="482100">
                <a:moveTo>
                  <a:pt x="627849" y="217553"/>
                </a:moveTo>
                <a:cubicBezTo>
                  <a:pt x="650255" y="217553"/>
                  <a:pt x="671280" y="226862"/>
                  <a:pt x="671280" y="247681"/>
                </a:cubicBezTo>
                <a:cubicBezTo>
                  <a:pt x="671280" y="259127"/>
                  <a:pt x="657938" y="290629"/>
                  <a:pt x="656051" y="295285"/>
                </a:cubicBezTo>
                <a:cubicBezTo>
                  <a:pt x="644056" y="324844"/>
                  <a:pt x="612602" y="329637"/>
                  <a:pt x="590460" y="329637"/>
                </a:cubicBezTo>
                <a:cubicBezTo>
                  <a:pt x="557240" y="329637"/>
                  <a:pt x="545826" y="317717"/>
                  <a:pt x="545826" y="298907"/>
                </a:cubicBezTo>
                <a:cubicBezTo>
                  <a:pt x="545826" y="284348"/>
                  <a:pt x="558081" y="259218"/>
                  <a:pt x="559697" y="255515"/>
                </a:cubicBezTo>
                <a:cubicBezTo>
                  <a:pt x="574653" y="221273"/>
                  <a:pt x="601426" y="217553"/>
                  <a:pt x="627849" y="217553"/>
                </a:cubicBezTo>
                <a:close/>
                <a:moveTo>
                  <a:pt x="930623" y="183200"/>
                </a:moveTo>
                <a:cubicBezTo>
                  <a:pt x="918980" y="183200"/>
                  <a:pt x="901671" y="185010"/>
                  <a:pt x="893824" y="195852"/>
                </a:cubicBezTo>
                <a:cubicBezTo>
                  <a:pt x="864444" y="236497"/>
                  <a:pt x="844974" y="338128"/>
                  <a:pt x="844974" y="366400"/>
                </a:cubicBezTo>
                <a:cubicBezTo>
                  <a:pt x="844974" y="385703"/>
                  <a:pt x="858397" y="384471"/>
                  <a:pt x="876335" y="384471"/>
                </a:cubicBezTo>
                <a:cubicBezTo>
                  <a:pt x="886771" y="384471"/>
                  <a:pt x="903617" y="384734"/>
                  <a:pt x="913126" y="374837"/>
                </a:cubicBezTo>
                <a:cubicBezTo>
                  <a:pt x="938939" y="347972"/>
                  <a:pt x="961211" y="226230"/>
                  <a:pt x="961211" y="204250"/>
                </a:cubicBezTo>
                <a:cubicBezTo>
                  <a:pt x="961211" y="188620"/>
                  <a:pt x="960084" y="183200"/>
                  <a:pt x="930623" y="183200"/>
                </a:cubicBezTo>
                <a:close/>
                <a:moveTo>
                  <a:pt x="369115" y="122329"/>
                </a:moveTo>
                <a:cubicBezTo>
                  <a:pt x="313588" y="122329"/>
                  <a:pt x="216049" y="207175"/>
                  <a:pt x="206267" y="216943"/>
                </a:cubicBezTo>
                <a:cubicBezTo>
                  <a:pt x="199029" y="224181"/>
                  <a:pt x="204443" y="223571"/>
                  <a:pt x="214108" y="223571"/>
                </a:cubicBezTo>
                <a:lnTo>
                  <a:pt x="338955" y="223571"/>
                </a:lnTo>
                <a:cubicBezTo>
                  <a:pt x="383189" y="223571"/>
                  <a:pt x="387201" y="216137"/>
                  <a:pt x="387201" y="175364"/>
                </a:cubicBezTo>
                <a:cubicBezTo>
                  <a:pt x="387201" y="153565"/>
                  <a:pt x="386173" y="122329"/>
                  <a:pt x="369115" y="122329"/>
                </a:cubicBezTo>
                <a:close/>
                <a:moveTo>
                  <a:pt x="1562084" y="103048"/>
                </a:moveTo>
                <a:cubicBezTo>
                  <a:pt x="1631012" y="103048"/>
                  <a:pt x="1646555" y="145544"/>
                  <a:pt x="1646555" y="178388"/>
                </a:cubicBezTo>
                <a:cubicBezTo>
                  <a:pt x="1646555" y="233519"/>
                  <a:pt x="1580916" y="422278"/>
                  <a:pt x="1570147" y="450606"/>
                </a:cubicBezTo>
                <a:cubicBezTo>
                  <a:pt x="1563067" y="469221"/>
                  <a:pt x="1549505" y="471854"/>
                  <a:pt x="1531932" y="471854"/>
                </a:cubicBezTo>
                <a:cubicBezTo>
                  <a:pt x="1500131" y="471854"/>
                  <a:pt x="1476147" y="464292"/>
                  <a:pt x="1464454" y="454936"/>
                </a:cubicBezTo>
                <a:cubicBezTo>
                  <a:pt x="1462029" y="453011"/>
                  <a:pt x="1459033" y="448879"/>
                  <a:pt x="1461067" y="442824"/>
                </a:cubicBezTo>
                <a:cubicBezTo>
                  <a:pt x="1473021" y="407224"/>
                  <a:pt x="1518397" y="279032"/>
                  <a:pt x="1518397" y="251337"/>
                </a:cubicBezTo>
                <a:cubicBezTo>
                  <a:pt x="1518397" y="236177"/>
                  <a:pt x="1513909" y="224779"/>
                  <a:pt x="1498758" y="224779"/>
                </a:cubicBezTo>
                <a:cubicBezTo>
                  <a:pt x="1406918" y="224779"/>
                  <a:pt x="1238182" y="420584"/>
                  <a:pt x="1206849" y="455586"/>
                </a:cubicBezTo>
                <a:cubicBezTo>
                  <a:pt x="1196597" y="467026"/>
                  <a:pt x="1181575" y="469441"/>
                  <a:pt x="1164028" y="469441"/>
                </a:cubicBezTo>
                <a:cubicBezTo>
                  <a:pt x="1142309" y="469441"/>
                  <a:pt x="1119179" y="457926"/>
                  <a:pt x="1116977" y="456788"/>
                </a:cubicBezTo>
                <a:cubicBezTo>
                  <a:pt x="1110110" y="453242"/>
                  <a:pt x="1109786" y="449324"/>
                  <a:pt x="1111817" y="441053"/>
                </a:cubicBezTo>
                <a:lnTo>
                  <a:pt x="1117585" y="417617"/>
                </a:lnTo>
                <a:cubicBezTo>
                  <a:pt x="1128141" y="374744"/>
                  <a:pt x="1182812" y="216125"/>
                  <a:pt x="1220713" y="130164"/>
                </a:cubicBezTo>
                <a:cubicBezTo>
                  <a:pt x="1222324" y="126530"/>
                  <a:pt x="1223897" y="123513"/>
                  <a:pt x="1232127" y="122230"/>
                </a:cubicBezTo>
                <a:cubicBezTo>
                  <a:pt x="1235950" y="121632"/>
                  <a:pt x="1248492" y="118713"/>
                  <a:pt x="1265958" y="118713"/>
                </a:cubicBezTo>
                <a:cubicBezTo>
                  <a:pt x="1278765" y="118713"/>
                  <a:pt x="1303656" y="119624"/>
                  <a:pt x="1316135" y="126310"/>
                </a:cubicBezTo>
                <a:cubicBezTo>
                  <a:pt x="1316135" y="126310"/>
                  <a:pt x="1316238" y="126124"/>
                  <a:pt x="1316238" y="147047"/>
                </a:cubicBezTo>
                <a:cubicBezTo>
                  <a:pt x="1316238" y="156084"/>
                  <a:pt x="1317226" y="186810"/>
                  <a:pt x="1346170" y="186810"/>
                </a:cubicBezTo>
                <a:cubicBezTo>
                  <a:pt x="1395015" y="186810"/>
                  <a:pt x="1483685" y="103048"/>
                  <a:pt x="1562084" y="103048"/>
                </a:cubicBezTo>
                <a:close/>
                <a:moveTo>
                  <a:pt x="969818" y="91597"/>
                </a:moveTo>
                <a:cubicBezTo>
                  <a:pt x="1039012" y="91597"/>
                  <a:pt x="1124818" y="102450"/>
                  <a:pt x="1124818" y="177773"/>
                </a:cubicBezTo>
                <a:cubicBezTo>
                  <a:pt x="1124818" y="224169"/>
                  <a:pt x="1078970" y="326038"/>
                  <a:pt x="1064240" y="354338"/>
                </a:cubicBezTo>
                <a:cubicBezTo>
                  <a:pt x="1002651" y="472656"/>
                  <a:pt x="920369" y="471854"/>
                  <a:pt x="827478" y="471854"/>
                </a:cubicBezTo>
                <a:cubicBezTo>
                  <a:pt x="782088" y="471854"/>
                  <a:pt x="680924" y="472378"/>
                  <a:pt x="680924" y="387484"/>
                </a:cubicBezTo>
                <a:cubicBezTo>
                  <a:pt x="680924" y="349515"/>
                  <a:pt x="714040" y="279922"/>
                  <a:pt x="741236" y="213937"/>
                </a:cubicBezTo>
                <a:cubicBezTo>
                  <a:pt x="752800" y="185875"/>
                  <a:pt x="802070" y="91597"/>
                  <a:pt x="969818" y="91597"/>
                </a:cubicBezTo>
                <a:close/>
                <a:moveTo>
                  <a:pt x="422792" y="0"/>
                </a:moveTo>
                <a:cubicBezTo>
                  <a:pt x="508765" y="0"/>
                  <a:pt x="520494" y="136815"/>
                  <a:pt x="520494" y="186810"/>
                </a:cubicBezTo>
                <a:cubicBezTo>
                  <a:pt x="520494" y="293623"/>
                  <a:pt x="454733" y="315777"/>
                  <a:pt x="381775" y="315777"/>
                </a:cubicBezTo>
                <a:lnTo>
                  <a:pt x="330514" y="315777"/>
                </a:lnTo>
                <a:cubicBezTo>
                  <a:pt x="279281" y="315777"/>
                  <a:pt x="176108" y="312760"/>
                  <a:pt x="176108" y="312760"/>
                </a:cubicBezTo>
                <a:cubicBezTo>
                  <a:pt x="167831" y="312598"/>
                  <a:pt x="161639" y="310954"/>
                  <a:pt x="161639" y="315777"/>
                </a:cubicBezTo>
                <a:cubicBezTo>
                  <a:pt x="161639" y="350607"/>
                  <a:pt x="201074" y="403160"/>
                  <a:pt x="261154" y="403160"/>
                </a:cubicBezTo>
                <a:cubicBezTo>
                  <a:pt x="308466" y="403160"/>
                  <a:pt x="338955" y="373631"/>
                  <a:pt x="345589" y="366638"/>
                </a:cubicBezTo>
                <a:cubicBezTo>
                  <a:pt x="345589" y="366638"/>
                  <a:pt x="399951" y="360368"/>
                  <a:pt x="434850" y="360368"/>
                </a:cubicBezTo>
                <a:cubicBezTo>
                  <a:pt x="468739" y="360368"/>
                  <a:pt x="518688" y="365790"/>
                  <a:pt x="518688" y="385076"/>
                </a:cubicBezTo>
                <a:cubicBezTo>
                  <a:pt x="518688" y="422696"/>
                  <a:pt x="396356" y="482100"/>
                  <a:pt x="293723" y="482100"/>
                </a:cubicBezTo>
                <a:cubicBezTo>
                  <a:pt x="139194" y="482100"/>
                  <a:pt x="0" y="398223"/>
                  <a:pt x="0" y="297096"/>
                </a:cubicBezTo>
                <a:cubicBezTo>
                  <a:pt x="0" y="127639"/>
                  <a:pt x="327325" y="0"/>
                  <a:pt x="42279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800"/>
            </a:lvl1pPr>
            <a:lvl5pPr>
              <a:defRPr/>
            </a:lvl5pPr>
          </a:lstStyle>
          <a:p>
            <a:pPr lvl="0"/>
            <a:r>
              <a:rPr lang="en-GB" noProof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632940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89DC9A-FBE8-D440-F9E1-B90DCE3E7EC9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C25F2DB8-05D3-784A-98E0-7A06DBBA287E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57627D1-B40C-E389-8DD5-0DD1E92EA48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65A4D41-9BDD-B66B-9FB7-CE532CA1E31E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12192000" y="6858000"/>
            <a:ext cx="0" cy="0"/>
          </a:xfrm>
        </p:spPr>
        <p:txBody>
          <a:bodyPr anchor="b"/>
          <a:lstStyle>
            <a:lvl1pPr algn="r">
              <a:defRPr sz="100">
                <a:noFill/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Image">
            <a:extLst>
              <a:ext uri="{FF2B5EF4-FFF2-40B4-BE49-F238E27FC236}">
                <a16:creationId xmlns:a16="http://schemas.microsoft.com/office/drawing/2014/main" id="{3A04AC39-7148-C419-6962-E080928AA6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0"/>
            <a:ext cx="7620000" cy="6858000"/>
          </a:xfrm>
          <a:solidFill>
            <a:srgbClr val="999999"/>
          </a:solidFill>
        </p:spPr>
        <p:txBody>
          <a:bodyPr tIns="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Picture</a:t>
            </a:r>
          </a:p>
        </p:txBody>
      </p:sp>
      <p:sp>
        <p:nvSpPr>
          <p:cNvPr id="9" name="Contact information">
            <a:extLst>
              <a:ext uri="{FF2B5EF4-FFF2-40B4-BE49-F238E27FC236}">
                <a16:creationId xmlns:a16="http://schemas.microsoft.com/office/drawing/2014/main" id="{711219D6-CE9D-0F40-A923-24FB0FE247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3212976"/>
            <a:ext cx="3528000" cy="235385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Edit contact Information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33495D4A-F00D-763A-E57E-AF2EFD0C6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865600"/>
            <a:ext cx="3528000" cy="302647"/>
          </a:xfrm>
        </p:spPr>
        <p:txBody>
          <a:bodyPr>
            <a:noAutofit/>
          </a:bodyPr>
          <a:lstStyle>
            <a:lvl1pPr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Edit name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906940-4A55-7491-73FA-F7C757B94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3528000" cy="2243691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5400">
                <a:solidFill>
                  <a:schemeClr val="accent1"/>
                </a:solidFill>
                <a:latin typeface="EON Office Head" pitchFamily="2" charset="0"/>
                <a:cs typeface="EON Office Head" pitchFamily="2" charset="0"/>
              </a:defRPr>
            </a:lvl1pPr>
          </a:lstStyle>
          <a:p>
            <a:r>
              <a:rPr lang="en-GB" noProof="0"/>
              <a:t>Edit closing statement</a:t>
            </a:r>
          </a:p>
        </p:txBody>
      </p:sp>
      <p:pic>
        <p:nvPicPr>
          <p:cNvPr id="10" name="MIO_AGENDA_LAST_SLIDE" descr="Schließen mit einfarbiger Füllung" hidden="1">
            <a:extLst>
              <a:ext uri="{FF2B5EF4-FFF2-40B4-BE49-F238E27FC236}">
                <a16:creationId xmlns:a16="http://schemas.microsoft.com/office/drawing/2014/main" id="{B448BCEC-C644-97C8-EDFE-A5318AB3EA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1" name="MIO_AGENDA_IGNORE_CHAPTER_REFERENCE" descr="Schließen mit einfarbiger Füllung" hidden="1">
            <a:extLst>
              <a:ext uri="{FF2B5EF4-FFF2-40B4-BE49-F238E27FC236}">
                <a16:creationId xmlns:a16="http://schemas.microsoft.com/office/drawing/2014/main" id="{B00E2E16-40EB-598C-C85E-F2E8A9EE05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pic>
        <p:nvPicPr>
          <p:cNvPr id="12" name="MIO_AGENDA_IGNORE_NAVIGATION" descr="Schließen mit einfarbiger Füllung" hidden="1">
            <a:extLst>
              <a:ext uri="{FF2B5EF4-FFF2-40B4-BE49-F238E27FC236}">
                <a16:creationId xmlns:a16="http://schemas.microsoft.com/office/drawing/2014/main" id="{D64DA533-F61A-5EEF-7809-39495E4A5F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12000" y="0"/>
            <a:ext cx="180000" cy="180000"/>
          </a:xfrm>
          <a:prstGeom prst="rect">
            <a:avLst/>
          </a:prstGeom>
        </p:spPr>
      </p:pic>
      <p:sp>
        <p:nvSpPr>
          <p:cNvPr id="13" name="Grafik 11">
            <a:extLst>
              <a:ext uri="{FF2B5EF4-FFF2-40B4-BE49-F238E27FC236}">
                <a16:creationId xmlns:a16="http://schemas.microsoft.com/office/drawing/2014/main" id="{2ECF4FC3-EEC3-D10C-FFF1-1F6C8CD146E4}"/>
              </a:ext>
            </a:extLst>
          </p:cNvPr>
          <p:cNvSpPr>
            <a:spLocks noChangeAspect="1"/>
          </p:cNvSpPr>
          <p:nvPr userDrawn="1"/>
        </p:nvSpPr>
        <p:spPr>
          <a:xfrm>
            <a:off x="479425" y="5863136"/>
            <a:ext cx="1646555" cy="482100"/>
          </a:xfrm>
          <a:custGeom>
            <a:avLst/>
            <a:gdLst>
              <a:gd name="connsiteX0" fmla="*/ 12192000 w 12192000"/>
              <a:gd name="connsiteY0" fmla="*/ 1320881 h 3569732"/>
              <a:gd name="connsiteX1" fmla="*/ 11626234 w 12192000"/>
              <a:gd name="connsiteY1" fmla="*/ 3336532 h 3569732"/>
              <a:gd name="connsiteX2" fmla="*/ 11343268 w 12192000"/>
              <a:gd name="connsiteY2" fmla="*/ 3493865 h 3569732"/>
              <a:gd name="connsiteX3" fmla="*/ 10843621 w 12192000"/>
              <a:gd name="connsiteY3" fmla="*/ 3368594 h 3569732"/>
              <a:gd name="connsiteX4" fmla="*/ 10818543 w 12192000"/>
              <a:gd name="connsiteY4" fmla="*/ 3278906 h 3569732"/>
              <a:gd name="connsiteX5" fmla="*/ 11243050 w 12192000"/>
              <a:gd name="connsiteY5" fmla="*/ 1861035 h 3569732"/>
              <a:gd name="connsiteX6" fmla="*/ 11097628 w 12192000"/>
              <a:gd name="connsiteY6" fmla="*/ 1664382 h 3569732"/>
              <a:gd name="connsiteX7" fmla="*/ 8936174 w 12192000"/>
              <a:gd name="connsiteY7" fmla="*/ 3373408 h 3569732"/>
              <a:gd name="connsiteX8" fmla="*/ 8619106 w 12192000"/>
              <a:gd name="connsiteY8" fmla="*/ 3475999 h 3569732"/>
              <a:gd name="connsiteX9" fmla="*/ 8270715 w 12192000"/>
              <a:gd name="connsiteY9" fmla="*/ 3382303 h 3569732"/>
              <a:gd name="connsiteX10" fmla="*/ 8232508 w 12192000"/>
              <a:gd name="connsiteY10" fmla="*/ 3265797 h 3569732"/>
              <a:gd name="connsiteX11" fmla="*/ 8275217 w 12192000"/>
              <a:gd name="connsiteY11" fmla="*/ 3092264 h 3569732"/>
              <a:gd name="connsiteX12" fmla="*/ 9038830 w 12192000"/>
              <a:gd name="connsiteY12" fmla="*/ 963802 h 3569732"/>
              <a:gd name="connsiteX13" fmla="*/ 9123348 w 12192000"/>
              <a:gd name="connsiteY13" fmla="*/ 905056 h 3569732"/>
              <a:gd name="connsiteX14" fmla="*/ 9373847 w 12192000"/>
              <a:gd name="connsiteY14" fmla="*/ 879013 h 3569732"/>
              <a:gd name="connsiteX15" fmla="*/ 9745385 w 12192000"/>
              <a:gd name="connsiteY15" fmla="*/ 935266 h 3569732"/>
              <a:gd name="connsiteX16" fmla="*/ 9746154 w 12192000"/>
              <a:gd name="connsiteY16" fmla="*/ 1088816 h 3569732"/>
              <a:gd name="connsiteX17" fmla="*/ 9967785 w 12192000"/>
              <a:gd name="connsiteY17" fmla="*/ 1383238 h 3569732"/>
              <a:gd name="connsiteX18" fmla="*/ 11566531 w 12192000"/>
              <a:gd name="connsiteY18" fmla="*/ 763023 h 3569732"/>
              <a:gd name="connsiteX19" fmla="*/ 12192000 w 12192000"/>
              <a:gd name="connsiteY19" fmla="*/ 1320882 h 3569732"/>
              <a:gd name="connsiteX20" fmla="*/ 4970529 w 12192000"/>
              <a:gd name="connsiteY20" fmla="*/ 1833961 h 3569732"/>
              <a:gd name="connsiteX21" fmla="*/ 4857762 w 12192000"/>
              <a:gd name="connsiteY21" fmla="*/ 2186449 h 3569732"/>
              <a:gd name="connsiteX22" fmla="*/ 4372089 w 12192000"/>
              <a:gd name="connsiteY22" fmla="*/ 2440812 h 3569732"/>
              <a:gd name="connsiteX23" fmla="*/ 4041592 w 12192000"/>
              <a:gd name="connsiteY23" fmla="*/ 2213268 h 3569732"/>
              <a:gd name="connsiteX24" fmla="*/ 4144305 w 12192000"/>
              <a:gd name="connsiteY24" fmla="*/ 1891971 h 3569732"/>
              <a:gd name="connsiteX25" fmla="*/ 4648941 w 12192000"/>
              <a:gd name="connsiteY25" fmla="*/ 1610878 h 3569732"/>
              <a:gd name="connsiteX26" fmla="*/ 4970529 w 12192000"/>
              <a:gd name="connsiteY26" fmla="*/ 1833961 h 3569732"/>
              <a:gd name="connsiteX27" fmla="*/ 2867052 w 12192000"/>
              <a:gd name="connsiteY27" fmla="*/ 1298492 h 3569732"/>
              <a:gd name="connsiteX28" fmla="*/ 2733128 w 12192000"/>
              <a:gd name="connsiteY28" fmla="*/ 905786 h 3569732"/>
              <a:gd name="connsiteX29" fmla="*/ 1527312 w 12192000"/>
              <a:gd name="connsiteY29" fmla="*/ 1606364 h 3569732"/>
              <a:gd name="connsiteX30" fmla="*/ 1585376 w 12192000"/>
              <a:gd name="connsiteY30" fmla="*/ 1655443 h 3569732"/>
              <a:gd name="connsiteX31" fmla="*/ 2509808 w 12192000"/>
              <a:gd name="connsiteY31" fmla="*/ 1655443 h 3569732"/>
              <a:gd name="connsiteX32" fmla="*/ 2867052 w 12192000"/>
              <a:gd name="connsiteY32" fmla="*/ 1298492 h 3569732"/>
              <a:gd name="connsiteX33" fmla="*/ 3854023 w 12192000"/>
              <a:gd name="connsiteY33" fmla="*/ 1383238 h 3569732"/>
              <a:gd name="connsiteX34" fmla="*/ 2826875 w 12192000"/>
              <a:gd name="connsiteY34" fmla="*/ 2338183 h 3569732"/>
              <a:gd name="connsiteX35" fmla="*/ 2447310 w 12192000"/>
              <a:gd name="connsiteY35" fmla="*/ 2338183 h 3569732"/>
              <a:gd name="connsiteX36" fmla="*/ 1304000 w 12192000"/>
              <a:gd name="connsiteY36" fmla="*/ 2315841 h 3569732"/>
              <a:gd name="connsiteX37" fmla="*/ 1196861 w 12192000"/>
              <a:gd name="connsiteY37" fmla="*/ 2338183 h 3569732"/>
              <a:gd name="connsiteX38" fmla="*/ 1933726 w 12192000"/>
              <a:gd name="connsiteY38" fmla="*/ 2985215 h 3569732"/>
              <a:gd name="connsiteX39" fmla="*/ 2558932 w 12192000"/>
              <a:gd name="connsiteY39" fmla="*/ 2714783 h 3569732"/>
              <a:gd name="connsiteX40" fmla="*/ 3219870 w 12192000"/>
              <a:gd name="connsiteY40" fmla="*/ 2668357 h 3569732"/>
              <a:gd name="connsiteX41" fmla="*/ 3840649 w 12192000"/>
              <a:gd name="connsiteY41" fmla="*/ 2851310 h 3569732"/>
              <a:gd name="connsiteX42" fmla="*/ 2174884 w 12192000"/>
              <a:gd name="connsiteY42" fmla="*/ 3569733 h 3569732"/>
              <a:gd name="connsiteX43" fmla="*/ 0 w 12192000"/>
              <a:gd name="connsiteY43" fmla="*/ 2199858 h 3569732"/>
              <a:gd name="connsiteX44" fmla="*/ 3130587 w 12192000"/>
              <a:gd name="connsiteY44" fmla="*/ 0 h 3569732"/>
              <a:gd name="connsiteX45" fmla="*/ 3854023 w 12192000"/>
              <a:gd name="connsiteY45" fmla="*/ 1383238 h 3569732"/>
              <a:gd name="connsiteX46" fmla="*/ 6890844 w 12192000"/>
              <a:gd name="connsiteY46" fmla="*/ 1356508 h 3569732"/>
              <a:gd name="connsiteX47" fmla="*/ 6618362 w 12192000"/>
              <a:gd name="connsiteY47" fmla="*/ 1450194 h 3569732"/>
              <a:gd name="connsiteX48" fmla="*/ 6256653 w 12192000"/>
              <a:gd name="connsiteY48" fmla="*/ 2713023 h 3569732"/>
              <a:gd name="connsiteX49" fmla="*/ 6488864 w 12192000"/>
              <a:gd name="connsiteY49" fmla="*/ 2846834 h 3569732"/>
              <a:gd name="connsiteX50" fmla="*/ 6761289 w 12192000"/>
              <a:gd name="connsiteY50" fmla="*/ 2775499 h 3569732"/>
              <a:gd name="connsiteX51" fmla="*/ 7117333 w 12192000"/>
              <a:gd name="connsiteY51" fmla="*/ 1512379 h 3569732"/>
              <a:gd name="connsiteX52" fmla="*/ 6890844 w 12192000"/>
              <a:gd name="connsiteY52" fmla="*/ 1356508 h 3569732"/>
              <a:gd name="connsiteX53" fmla="*/ 8328768 w 12192000"/>
              <a:gd name="connsiteY53" fmla="*/ 1316327 h 3569732"/>
              <a:gd name="connsiteX54" fmla="*/ 7880215 w 12192000"/>
              <a:gd name="connsiteY54" fmla="*/ 2623709 h 3569732"/>
              <a:gd name="connsiteX55" fmla="*/ 6127099 w 12192000"/>
              <a:gd name="connsiteY55" fmla="*/ 3493865 h 3569732"/>
              <a:gd name="connsiteX56" fmla="*/ 5041936 w 12192000"/>
              <a:gd name="connsiteY56" fmla="*/ 2869139 h 3569732"/>
              <a:gd name="connsiteX57" fmla="*/ 5488520 w 12192000"/>
              <a:gd name="connsiteY57" fmla="*/ 1584104 h 3569732"/>
              <a:gd name="connsiteX58" fmla="*/ 7181069 w 12192000"/>
              <a:gd name="connsiteY58" fmla="*/ 678232 h 3569732"/>
              <a:gd name="connsiteX59" fmla="*/ 8328768 w 12192000"/>
              <a:gd name="connsiteY59" fmla="*/ 1316327 h 356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192000" h="3569732">
                <a:moveTo>
                  <a:pt x="12192000" y="1320881"/>
                </a:moveTo>
                <a:cubicBezTo>
                  <a:pt x="12192000" y="1729102"/>
                  <a:pt x="11705971" y="3126779"/>
                  <a:pt x="11626234" y="3336532"/>
                </a:cubicBezTo>
                <a:cubicBezTo>
                  <a:pt x="11573809" y="3474370"/>
                  <a:pt x="11473385" y="3493865"/>
                  <a:pt x="11343268" y="3493865"/>
                </a:cubicBezTo>
                <a:cubicBezTo>
                  <a:pt x="11107794" y="3493865"/>
                  <a:pt x="10930203" y="3437869"/>
                  <a:pt x="10843621" y="3368594"/>
                </a:cubicBezTo>
                <a:cubicBezTo>
                  <a:pt x="10825671" y="3354342"/>
                  <a:pt x="10803482" y="3323741"/>
                  <a:pt x="10818543" y="3278906"/>
                </a:cubicBezTo>
                <a:cubicBezTo>
                  <a:pt x="10907057" y="3015310"/>
                  <a:pt x="11243050" y="2066104"/>
                  <a:pt x="11243050" y="1861035"/>
                </a:cubicBezTo>
                <a:cubicBezTo>
                  <a:pt x="11243050" y="1748785"/>
                  <a:pt x="11209812" y="1664382"/>
                  <a:pt x="11097628" y="1664382"/>
                </a:cubicBezTo>
                <a:cubicBezTo>
                  <a:pt x="10417596" y="1664382"/>
                  <a:pt x="9168178" y="3114232"/>
                  <a:pt x="8936174" y="3373408"/>
                </a:cubicBezTo>
                <a:cubicBezTo>
                  <a:pt x="8860264" y="3458114"/>
                  <a:pt x="8749035" y="3475999"/>
                  <a:pt x="8619106" y="3475999"/>
                </a:cubicBezTo>
                <a:cubicBezTo>
                  <a:pt x="8458284" y="3475999"/>
                  <a:pt x="8287015" y="3390731"/>
                  <a:pt x="8270715" y="3382303"/>
                </a:cubicBezTo>
                <a:cubicBezTo>
                  <a:pt x="8219865" y="3356047"/>
                  <a:pt x="8217464" y="3327037"/>
                  <a:pt x="8232508" y="3265797"/>
                </a:cubicBezTo>
                <a:lnTo>
                  <a:pt x="8275217" y="3092264"/>
                </a:lnTo>
                <a:cubicBezTo>
                  <a:pt x="8353377" y="2774807"/>
                  <a:pt x="8758189" y="1600306"/>
                  <a:pt x="9038830" y="963802"/>
                </a:cubicBezTo>
                <a:cubicBezTo>
                  <a:pt x="9050759" y="936899"/>
                  <a:pt x="9062407" y="914553"/>
                  <a:pt x="9123348" y="905056"/>
                </a:cubicBezTo>
                <a:cubicBezTo>
                  <a:pt x="9151653" y="900629"/>
                  <a:pt x="9244519" y="879013"/>
                  <a:pt x="9373847" y="879013"/>
                </a:cubicBezTo>
                <a:cubicBezTo>
                  <a:pt x="9468682" y="879013"/>
                  <a:pt x="9652988" y="885759"/>
                  <a:pt x="9745385" y="935266"/>
                </a:cubicBezTo>
                <a:cubicBezTo>
                  <a:pt x="9745385" y="935266"/>
                  <a:pt x="9746154" y="933891"/>
                  <a:pt x="9746154" y="1088816"/>
                </a:cubicBezTo>
                <a:cubicBezTo>
                  <a:pt x="9746154" y="1155729"/>
                  <a:pt x="9753468" y="1383238"/>
                  <a:pt x="9967785" y="1383238"/>
                </a:cubicBezTo>
                <a:cubicBezTo>
                  <a:pt x="10329456" y="1383238"/>
                  <a:pt x="10986024" y="763023"/>
                  <a:pt x="11566531" y="763023"/>
                </a:cubicBezTo>
                <a:cubicBezTo>
                  <a:pt x="12076908" y="763023"/>
                  <a:pt x="12192000" y="1077686"/>
                  <a:pt x="12192000" y="1320882"/>
                </a:cubicBezTo>
                <a:moveTo>
                  <a:pt x="4970529" y="1833961"/>
                </a:moveTo>
                <a:cubicBezTo>
                  <a:pt x="4970529" y="1918715"/>
                  <a:pt x="4871736" y="2151971"/>
                  <a:pt x="4857762" y="2186449"/>
                </a:cubicBezTo>
                <a:cubicBezTo>
                  <a:pt x="4768948" y="2405323"/>
                  <a:pt x="4536043" y="2440812"/>
                  <a:pt x="4372089" y="2440812"/>
                </a:cubicBezTo>
                <a:cubicBezTo>
                  <a:pt x="4126110" y="2440812"/>
                  <a:pt x="4041592" y="2352547"/>
                  <a:pt x="4041592" y="2213268"/>
                </a:cubicBezTo>
                <a:cubicBezTo>
                  <a:pt x="4041592" y="2105470"/>
                  <a:pt x="4132338" y="1919389"/>
                  <a:pt x="4144305" y="1891971"/>
                </a:cubicBezTo>
                <a:cubicBezTo>
                  <a:pt x="4255046" y="1638425"/>
                  <a:pt x="4453288" y="1610878"/>
                  <a:pt x="4648941" y="1610878"/>
                </a:cubicBezTo>
                <a:cubicBezTo>
                  <a:pt x="4814846" y="1610878"/>
                  <a:pt x="4970529" y="1679810"/>
                  <a:pt x="4970529" y="1833961"/>
                </a:cubicBezTo>
                <a:moveTo>
                  <a:pt x="2867052" y="1298492"/>
                </a:moveTo>
                <a:cubicBezTo>
                  <a:pt x="2867052" y="1137078"/>
                  <a:pt x="2859437" y="905786"/>
                  <a:pt x="2733128" y="905786"/>
                </a:cubicBezTo>
                <a:cubicBezTo>
                  <a:pt x="2321976" y="905786"/>
                  <a:pt x="1599742" y="1534037"/>
                  <a:pt x="1527312" y="1606364"/>
                </a:cubicBezTo>
                <a:cubicBezTo>
                  <a:pt x="1473720" y="1659955"/>
                  <a:pt x="1513806" y="1655443"/>
                  <a:pt x="1585376" y="1655443"/>
                </a:cubicBezTo>
                <a:lnTo>
                  <a:pt x="2509808" y="1655443"/>
                </a:lnTo>
                <a:cubicBezTo>
                  <a:pt x="2837341" y="1655443"/>
                  <a:pt x="2867052" y="1600392"/>
                  <a:pt x="2867052" y="1298492"/>
                </a:cubicBezTo>
                <a:moveTo>
                  <a:pt x="3854023" y="1383238"/>
                </a:moveTo>
                <a:cubicBezTo>
                  <a:pt x="3854023" y="2174145"/>
                  <a:pt x="3367093" y="2338183"/>
                  <a:pt x="2826875" y="2338183"/>
                </a:cubicBezTo>
                <a:lnTo>
                  <a:pt x="2447310" y="2338183"/>
                </a:lnTo>
                <a:cubicBezTo>
                  <a:pt x="2067951" y="2338183"/>
                  <a:pt x="1304000" y="2315841"/>
                  <a:pt x="1304000" y="2315841"/>
                </a:cubicBezTo>
                <a:cubicBezTo>
                  <a:pt x="1242710" y="2314642"/>
                  <a:pt x="1196861" y="2302469"/>
                  <a:pt x="1196861" y="2338183"/>
                </a:cubicBezTo>
                <a:cubicBezTo>
                  <a:pt x="1196861" y="2596086"/>
                  <a:pt x="1488861" y="2985215"/>
                  <a:pt x="1933726" y="2985215"/>
                </a:cubicBezTo>
                <a:cubicBezTo>
                  <a:pt x="2284049" y="2985215"/>
                  <a:pt x="2509808" y="2766566"/>
                  <a:pt x="2558932" y="2714783"/>
                </a:cubicBezTo>
                <a:cubicBezTo>
                  <a:pt x="2558932" y="2714783"/>
                  <a:pt x="2961456" y="2668357"/>
                  <a:pt x="3219870" y="2668357"/>
                </a:cubicBezTo>
                <a:cubicBezTo>
                  <a:pt x="3470800" y="2668357"/>
                  <a:pt x="3840649" y="2708509"/>
                  <a:pt x="3840649" y="2851310"/>
                </a:cubicBezTo>
                <a:cubicBezTo>
                  <a:pt x="3840649" y="3129869"/>
                  <a:pt x="2934840" y="3569733"/>
                  <a:pt x="2174884" y="3569733"/>
                </a:cubicBezTo>
                <a:cubicBezTo>
                  <a:pt x="1030667" y="3569732"/>
                  <a:pt x="0" y="2948658"/>
                  <a:pt x="0" y="2199858"/>
                </a:cubicBezTo>
                <a:cubicBezTo>
                  <a:pt x="0" y="945107"/>
                  <a:pt x="2423695" y="0"/>
                  <a:pt x="3130587" y="0"/>
                </a:cubicBezTo>
                <a:cubicBezTo>
                  <a:pt x="3767178" y="0"/>
                  <a:pt x="3854023" y="1013050"/>
                  <a:pt x="3854023" y="1383238"/>
                </a:cubicBezTo>
                <a:moveTo>
                  <a:pt x="6890844" y="1356508"/>
                </a:moveTo>
                <a:cubicBezTo>
                  <a:pt x="6804637" y="1356508"/>
                  <a:pt x="6676471" y="1369917"/>
                  <a:pt x="6618362" y="1450194"/>
                </a:cubicBezTo>
                <a:cubicBezTo>
                  <a:pt x="6400819" y="1751148"/>
                  <a:pt x="6256653" y="2503682"/>
                  <a:pt x="6256653" y="2713023"/>
                </a:cubicBezTo>
                <a:cubicBezTo>
                  <a:pt x="6256653" y="2855954"/>
                  <a:pt x="6356046" y="2846834"/>
                  <a:pt x="6488864" y="2846834"/>
                </a:cubicBezTo>
                <a:cubicBezTo>
                  <a:pt x="6566143" y="2846834"/>
                  <a:pt x="6690876" y="2848782"/>
                  <a:pt x="6761289" y="2775499"/>
                </a:cubicBezTo>
                <a:cubicBezTo>
                  <a:pt x="6952423" y="2576571"/>
                  <a:pt x="7117333" y="1675126"/>
                  <a:pt x="7117333" y="1512379"/>
                </a:cubicBezTo>
                <a:cubicBezTo>
                  <a:pt x="7117333" y="1396647"/>
                  <a:pt x="7108987" y="1356508"/>
                  <a:pt x="6890844" y="1356508"/>
                </a:cubicBezTo>
                <a:moveTo>
                  <a:pt x="8328768" y="1316327"/>
                </a:moveTo>
                <a:cubicBezTo>
                  <a:pt x="8328768" y="1659868"/>
                  <a:pt x="7989286" y="2414162"/>
                  <a:pt x="7880215" y="2623709"/>
                </a:cubicBezTo>
                <a:cubicBezTo>
                  <a:pt x="7424178" y="3499802"/>
                  <a:pt x="6814916" y="3493865"/>
                  <a:pt x="6127099" y="3493865"/>
                </a:cubicBezTo>
                <a:cubicBezTo>
                  <a:pt x="5791012" y="3493865"/>
                  <a:pt x="5041936" y="3497742"/>
                  <a:pt x="5041936" y="2869139"/>
                </a:cubicBezTo>
                <a:cubicBezTo>
                  <a:pt x="5041936" y="2587995"/>
                  <a:pt x="5287146" y="2072696"/>
                  <a:pt x="5488520" y="1584104"/>
                </a:cubicBezTo>
                <a:cubicBezTo>
                  <a:pt x="5574145" y="1376320"/>
                  <a:pt x="5938967" y="678232"/>
                  <a:pt x="7181069" y="678232"/>
                </a:cubicBezTo>
                <a:cubicBezTo>
                  <a:pt x="7693415" y="678232"/>
                  <a:pt x="8328768" y="758596"/>
                  <a:pt x="8328768" y="1316327"/>
                </a:cubicBezTo>
              </a:path>
            </a:pathLst>
          </a:custGeom>
          <a:solidFill>
            <a:srgbClr val="EA1B0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8884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25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ABE99CAF-2B6B-D3B7-3276-2F78CF5601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457200" indent="0">
              <a:buClr>
                <a:srgbClr val="D86533"/>
              </a:buClr>
              <a:buSzPct val="50000"/>
              <a:buFont typeface="Arial" panose="020B0604020202020204" pitchFamily="34" charset="0"/>
              <a:buNone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46603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Pag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>
            <a:extLst>
              <a:ext uri="{FF2B5EF4-FFF2-40B4-BE49-F238E27FC236}">
                <a16:creationId xmlns:a16="http://schemas.microsoft.com/office/drawing/2014/main" id="{4A6A4D3C-46E1-B798-63F6-6C034F6C2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672"/>
            <a:ext cx="12192000" cy="6852655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23DBFAB-F136-116F-2627-9D84A782AF20}"/>
              </a:ext>
            </a:extLst>
          </p:cNvPr>
          <p:cNvSpPr/>
          <p:nvPr userDrawn="1"/>
        </p:nvSpPr>
        <p:spPr>
          <a:xfrm>
            <a:off x="-1" y="0"/>
            <a:ext cx="12191999" cy="6852654"/>
          </a:xfrm>
          <a:prstGeom prst="rect">
            <a:avLst/>
          </a:prstGeom>
          <a:gradFill flip="none" rotWithShape="1">
            <a:gsLst>
              <a:gs pos="31000">
                <a:schemeClr val="bg1">
                  <a:alpha val="94238"/>
                </a:schemeClr>
              </a:gs>
              <a:gs pos="76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0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6C8219-2BF8-1C18-65B0-6F4E53B9C8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0669" y="4910051"/>
            <a:ext cx="7726634" cy="10058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000" b="1" i="0">
                <a:solidFill>
                  <a:srgbClr val="2C305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nl-NL" dirty="0"/>
              <a:t>Presentation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one</a:t>
            </a:r>
            <a:endParaRPr lang="nl-BE" dirty="0"/>
          </a:p>
        </p:txBody>
      </p:sp>
      <p:pic>
        <p:nvPicPr>
          <p:cNvPr id="7" name="Afbeelding 28">
            <a:extLst>
              <a:ext uri="{FF2B5EF4-FFF2-40B4-BE49-F238E27FC236}">
                <a16:creationId xmlns:a16="http://schemas.microsoft.com/office/drawing/2014/main" id="{0AD7023A-44F6-01D4-15AB-6A067CF4F86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Pag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>
            <a:extLst>
              <a:ext uri="{FF2B5EF4-FFF2-40B4-BE49-F238E27FC236}">
                <a16:creationId xmlns:a16="http://schemas.microsoft.com/office/drawing/2014/main" id="{4A6A4D3C-46E1-B798-63F6-6C034F6C2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672"/>
            <a:ext cx="12192000" cy="6852655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23DBFAB-F136-116F-2627-9D84A782AF20}"/>
              </a:ext>
            </a:extLst>
          </p:cNvPr>
          <p:cNvSpPr/>
          <p:nvPr userDrawn="1"/>
        </p:nvSpPr>
        <p:spPr>
          <a:xfrm>
            <a:off x="-2" y="5346"/>
            <a:ext cx="12192001" cy="6852654"/>
          </a:xfrm>
          <a:prstGeom prst="rect">
            <a:avLst/>
          </a:prstGeom>
          <a:gradFill flip="none" rotWithShape="1">
            <a:gsLst>
              <a:gs pos="31000">
                <a:schemeClr val="bg1">
                  <a:alpha val="94238"/>
                </a:schemeClr>
              </a:gs>
              <a:gs pos="76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0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A6C8219-2BF8-1C18-65B0-6F4E53B9C8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0669" y="4910051"/>
            <a:ext cx="7726634" cy="10058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4000" b="1" i="0">
                <a:solidFill>
                  <a:srgbClr val="2C305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nl-NL" dirty="0"/>
              <a:t>Presentation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Two</a:t>
            </a:r>
            <a:endParaRPr lang="nl-BE" dirty="0"/>
          </a:p>
        </p:txBody>
      </p:sp>
      <p:pic>
        <p:nvPicPr>
          <p:cNvPr id="7" name="Afbeelding 28">
            <a:extLst>
              <a:ext uri="{FF2B5EF4-FFF2-40B4-BE49-F238E27FC236}">
                <a16:creationId xmlns:a16="http://schemas.microsoft.com/office/drawing/2014/main" id="{0AD7023A-44F6-01D4-15AB-6A067CF4F86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795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Pag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D5D9F547-9670-675B-490C-BDDE9CB7FD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6308" y="0"/>
            <a:ext cx="10284384" cy="6858000"/>
          </a:xfrm>
          <a:prstGeom prst="rect">
            <a:avLst/>
          </a:prstGeom>
        </p:spPr>
      </p:pic>
      <p:sp>
        <p:nvSpPr>
          <p:cNvPr id="37" name="object 2">
            <a:extLst>
              <a:ext uri="{FF2B5EF4-FFF2-40B4-BE49-F238E27FC236}">
                <a16:creationId xmlns:a16="http://schemas.microsoft.com/office/drawing/2014/main" id="{3D2B6280-E298-1950-32ED-44F945B94DA9}"/>
              </a:ext>
            </a:extLst>
          </p:cNvPr>
          <p:cNvSpPr/>
          <p:nvPr userDrawn="1"/>
        </p:nvSpPr>
        <p:spPr>
          <a:xfrm>
            <a:off x="-15456" y="-30067"/>
            <a:ext cx="8560742" cy="7016687"/>
          </a:xfrm>
          <a:custGeom>
            <a:avLst/>
            <a:gdLst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783063 w 5991028"/>
              <a:gd name="connsiteY2" fmla="*/ 4904003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530903 w 5991028"/>
              <a:gd name="connsiteY2" fmla="*/ 4841588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6002552 w 6002552"/>
              <a:gd name="connsiteY0" fmla="*/ 0 h 4929733"/>
              <a:gd name="connsiteX1" fmla="*/ 11524 w 6002552"/>
              <a:gd name="connsiteY1" fmla="*/ 0 h 4929733"/>
              <a:gd name="connsiteX2" fmla="*/ 0 w 6002552"/>
              <a:gd name="connsiteY2" fmla="*/ 4929733 h 4929733"/>
              <a:gd name="connsiteX3" fmla="*/ 814665 w 6002552"/>
              <a:gd name="connsiteY3" fmla="*/ 4904003 h 4929733"/>
              <a:gd name="connsiteX4" fmla="*/ 879931 w 6002552"/>
              <a:gd name="connsiteY4" fmla="*/ 4897516 h 4929733"/>
              <a:gd name="connsiteX5" fmla="*/ 944213 w 6002552"/>
              <a:gd name="connsiteY5" fmla="*/ 4890395 h 4929733"/>
              <a:gd name="connsiteX6" fmla="*/ 1007522 w 6002552"/>
              <a:gd name="connsiteY6" fmla="*/ 4882647 h 4929733"/>
              <a:gd name="connsiteX7" fmla="*/ 1069870 w 6002552"/>
              <a:gd name="connsiteY7" fmla="*/ 4874279 h 4929733"/>
              <a:gd name="connsiteX8" fmla="*/ 1131270 w 6002552"/>
              <a:gd name="connsiteY8" fmla="*/ 4865297 h 4929733"/>
              <a:gd name="connsiteX9" fmla="*/ 1191732 w 6002552"/>
              <a:gd name="connsiteY9" fmla="*/ 4855708 h 4929733"/>
              <a:gd name="connsiteX10" fmla="*/ 1251269 w 6002552"/>
              <a:gd name="connsiteY10" fmla="*/ 4845517 h 4929733"/>
              <a:gd name="connsiteX11" fmla="*/ 1309891 w 6002552"/>
              <a:gd name="connsiteY11" fmla="*/ 4834732 h 4929733"/>
              <a:gd name="connsiteX12" fmla="*/ 1367611 w 6002552"/>
              <a:gd name="connsiteY12" fmla="*/ 4823359 h 4929733"/>
              <a:gd name="connsiteX13" fmla="*/ 1424441 w 6002552"/>
              <a:gd name="connsiteY13" fmla="*/ 4811404 h 4929733"/>
              <a:gd name="connsiteX14" fmla="*/ 1480392 w 6002552"/>
              <a:gd name="connsiteY14" fmla="*/ 4798874 h 4929733"/>
              <a:gd name="connsiteX15" fmla="*/ 1535475 w 6002552"/>
              <a:gd name="connsiteY15" fmla="*/ 4785776 h 4929733"/>
              <a:gd name="connsiteX16" fmla="*/ 1589703 w 6002552"/>
              <a:gd name="connsiteY16" fmla="*/ 4772115 h 4929733"/>
              <a:gd name="connsiteX17" fmla="*/ 1643088 w 6002552"/>
              <a:gd name="connsiteY17" fmla="*/ 4757899 h 4929733"/>
              <a:gd name="connsiteX18" fmla="*/ 1695640 w 6002552"/>
              <a:gd name="connsiteY18" fmla="*/ 4743134 h 4929733"/>
              <a:gd name="connsiteX19" fmla="*/ 1747371 w 6002552"/>
              <a:gd name="connsiteY19" fmla="*/ 4727825 h 4929733"/>
              <a:gd name="connsiteX20" fmla="*/ 1798294 w 6002552"/>
              <a:gd name="connsiteY20" fmla="*/ 4711981 h 4929733"/>
              <a:gd name="connsiteX21" fmla="*/ 1848420 w 6002552"/>
              <a:gd name="connsiteY21" fmla="*/ 4695607 h 4929733"/>
              <a:gd name="connsiteX22" fmla="*/ 1897761 w 6002552"/>
              <a:gd name="connsiteY22" fmla="*/ 4678710 h 4929733"/>
              <a:gd name="connsiteX23" fmla="*/ 1946328 w 6002552"/>
              <a:gd name="connsiteY23" fmla="*/ 4661296 h 4929733"/>
              <a:gd name="connsiteX24" fmla="*/ 1994133 w 6002552"/>
              <a:gd name="connsiteY24" fmla="*/ 4643371 h 4929733"/>
              <a:gd name="connsiteX25" fmla="*/ 2041187 w 6002552"/>
              <a:gd name="connsiteY25" fmla="*/ 4624943 h 4929733"/>
              <a:gd name="connsiteX26" fmla="*/ 2087503 w 6002552"/>
              <a:gd name="connsiteY26" fmla="*/ 4606017 h 4929733"/>
              <a:gd name="connsiteX27" fmla="*/ 2133092 w 6002552"/>
              <a:gd name="connsiteY27" fmla="*/ 4586601 h 4929733"/>
              <a:gd name="connsiteX28" fmla="*/ 2177966 w 6002552"/>
              <a:gd name="connsiteY28" fmla="*/ 4566700 h 4929733"/>
              <a:gd name="connsiteX29" fmla="*/ 2222137 w 6002552"/>
              <a:gd name="connsiteY29" fmla="*/ 4546321 h 4929733"/>
              <a:gd name="connsiteX30" fmla="*/ 2265615 w 6002552"/>
              <a:gd name="connsiteY30" fmla="*/ 4525471 h 4929733"/>
              <a:gd name="connsiteX31" fmla="*/ 2308414 w 6002552"/>
              <a:gd name="connsiteY31" fmla="*/ 4504156 h 4929733"/>
              <a:gd name="connsiteX32" fmla="*/ 2350544 w 6002552"/>
              <a:gd name="connsiteY32" fmla="*/ 4482383 h 4929733"/>
              <a:gd name="connsiteX33" fmla="*/ 2392017 w 6002552"/>
              <a:gd name="connsiteY33" fmla="*/ 4460157 h 4929733"/>
              <a:gd name="connsiteX34" fmla="*/ 2432845 w 6002552"/>
              <a:gd name="connsiteY34" fmla="*/ 4437486 h 4929733"/>
              <a:gd name="connsiteX35" fmla="*/ 2473040 w 6002552"/>
              <a:gd name="connsiteY35" fmla="*/ 4414376 h 4929733"/>
              <a:gd name="connsiteX36" fmla="*/ 2512613 w 6002552"/>
              <a:gd name="connsiteY36" fmla="*/ 4390833 h 4929733"/>
              <a:gd name="connsiteX37" fmla="*/ 2551576 w 6002552"/>
              <a:gd name="connsiteY37" fmla="*/ 4366865 h 4929733"/>
              <a:gd name="connsiteX38" fmla="*/ 2589941 w 6002552"/>
              <a:gd name="connsiteY38" fmla="*/ 4342477 h 4929733"/>
              <a:gd name="connsiteX39" fmla="*/ 2627719 w 6002552"/>
              <a:gd name="connsiteY39" fmla="*/ 4317675 h 4929733"/>
              <a:gd name="connsiteX40" fmla="*/ 2664923 w 6002552"/>
              <a:gd name="connsiteY40" fmla="*/ 4292467 h 4929733"/>
              <a:gd name="connsiteX41" fmla="*/ 2701563 w 6002552"/>
              <a:gd name="connsiteY41" fmla="*/ 4266859 h 4929733"/>
              <a:gd name="connsiteX42" fmla="*/ 2737651 w 6002552"/>
              <a:gd name="connsiteY42" fmla="*/ 4240857 h 4929733"/>
              <a:gd name="connsiteX43" fmla="*/ 2773200 w 6002552"/>
              <a:gd name="connsiteY43" fmla="*/ 4214468 h 4929733"/>
              <a:gd name="connsiteX44" fmla="*/ 2808221 w 6002552"/>
              <a:gd name="connsiteY44" fmla="*/ 4187699 h 4929733"/>
              <a:gd name="connsiteX45" fmla="*/ 2842725 w 6002552"/>
              <a:gd name="connsiteY45" fmla="*/ 4160555 h 4929733"/>
              <a:gd name="connsiteX46" fmla="*/ 2876724 w 6002552"/>
              <a:gd name="connsiteY46" fmla="*/ 4133043 h 4929733"/>
              <a:gd name="connsiteX47" fmla="*/ 2910230 w 6002552"/>
              <a:gd name="connsiteY47" fmla="*/ 4105171 h 4929733"/>
              <a:gd name="connsiteX48" fmla="*/ 2943255 w 6002552"/>
              <a:gd name="connsiteY48" fmla="*/ 4076943 h 4929733"/>
              <a:gd name="connsiteX49" fmla="*/ 2975811 w 6002552"/>
              <a:gd name="connsiteY49" fmla="*/ 4048367 h 4929733"/>
              <a:gd name="connsiteX50" fmla="*/ 3007908 w 6002552"/>
              <a:gd name="connsiteY50" fmla="*/ 4019449 h 4929733"/>
              <a:gd name="connsiteX51" fmla="*/ 3039559 w 6002552"/>
              <a:gd name="connsiteY51" fmla="*/ 3990196 h 4929733"/>
              <a:gd name="connsiteX52" fmla="*/ 3070775 w 6002552"/>
              <a:gd name="connsiteY52" fmla="*/ 3960614 h 4929733"/>
              <a:gd name="connsiteX53" fmla="*/ 3101568 w 6002552"/>
              <a:gd name="connsiteY53" fmla="*/ 3930710 h 4929733"/>
              <a:gd name="connsiteX54" fmla="*/ 3131951 w 6002552"/>
              <a:gd name="connsiteY54" fmla="*/ 3900490 h 4929733"/>
              <a:gd name="connsiteX55" fmla="*/ 3161933 w 6002552"/>
              <a:gd name="connsiteY55" fmla="*/ 3869960 h 4929733"/>
              <a:gd name="connsiteX56" fmla="*/ 3191528 w 6002552"/>
              <a:gd name="connsiteY56" fmla="*/ 3839127 h 4929733"/>
              <a:gd name="connsiteX57" fmla="*/ 3220747 w 6002552"/>
              <a:gd name="connsiteY57" fmla="*/ 3807998 h 4929733"/>
              <a:gd name="connsiteX58" fmla="*/ 3249601 w 6002552"/>
              <a:gd name="connsiteY58" fmla="*/ 3776579 h 4929733"/>
              <a:gd name="connsiteX59" fmla="*/ 3278102 w 6002552"/>
              <a:gd name="connsiteY59" fmla="*/ 3744877 h 4929733"/>
              <a:gd name="connsiteX60" fmla="*/ 3306262 w 6002552"/>
              <a:gd name="connsiteY60" fmla="*/ 3712897 h 4929733"/>
              <a:gd name="connsiteX61" fmla="*/ 3334093 w 6002552"/>
              <a:gd name="connsiteY61" fmla="*/ 3680647 h 4929733"/>
              <a:gd name="connsiteX62" fmla="*/ 3361606 w 6002552"/>
              <a:gd name="connsiteY62" fmla="*/ 3648133 h 4929733"/>
              <a:gd name="connsiteX63" fmla="*/ 3388814 w 6002552"/>
              <a:gd name="connsiteY63" fmla="*/ 3615361 h 4929733"/>
              <a:gd name="connsiteX64" fmla="*/ 3415727 w 6002552"/>
              <a:gd name="connsiteY64" fmla="*/ 3582338 h 4929733"/>
              <a:gd name="connsiteX65" fmla="*/ 3442357 w 6002552"/>
              <a:gd name="connsiteY65" fmla="*/ 3549071 h 4929733"/>
              <a:gd name="connsiteX66" fmla="*/ 3468716 w 6002552"/>
              <a:gd name="connsiteY66" fmla="*/ 3515565 h 4929733"/>
              <a:gd name="connsiteX67" fmla="*/ 3494816 w 6002552"/>
              <a:gd name="connsiteY67" fmla="*/ 3481828 h 4929733"/>
              <a:gd name="connsiteX68" fmla="*/ 3520669 w 6002552"/>
              <a:gd name="connsiteY68" fmla="*/ 3447865 h 4929733"/>
              <a:gd name="connsiteX69" fmla="*/ 3546285 w 6002552"/>
              <a:gd name="connsiteY69" fmla="*/ 3413684 h 4929733"/>
              <a:gd name="connsiteX70" fmla="*/ 3571678 w 6002552"/>
              <a:gd name="connsiteY70" fmla="*/ 3379290 h 4929733"/>
              <a:gd name="connsiteX71" fmla="*/ 3596858 w 6002552"/>
              <a:gd name="connsiteY71" fmla="*/ 3344691 h 4929733"/>
              <a:gd name="connsiteX72" fmla="*/ 3621837 w 6002552"/>
              <a:gd name="connsiteY72" fmla="*/ 3309893 h 4929733"/>
              <a:gd name="connsiteX73" fmla="*/ 3671240 w 6002552"/>
              <a:gd name="connsiteY73" fmla="*/ 3239724 h 4929733"/>
              <a:gd name="connsiteX74" fmla="*/ 3719980 w 6002552"/>
              <a:gd name="connsiteY74" fmla="*/ 3168836 h 4929733"/>
              <a:gd name="connsiteX75" fmla="*/ 3768150 w 6002552"/>
              <a:gd name="connsiteY75" fmla="*/ 3097281 h 4929733"/>
              <a:gd name="connsiteX76" fmla="*/ 3815845 w 6002552"/>
              <a:gd name="connsiteY76" fmla="*/ 3025110 h 4929733"/>
              <a:gd name="connsiteX77" fmla="*/ 3863158 w 6002552"/>
              <a:gd name="connsiteY77" fmla="*/ 2952375 h 4929733"/>
              <a:gd name="connsiteX78" fmla="*/ 3933615 w 6002552"/>
              <a:gd name="connsiteY78" fmla="*/ 2842329 h 4929733"/>
              <a:gd name="connsiteX79" fmla="*/ 4215259 w 6002552"/>
              <a:gd name="connsiteY79" fmla="*/ 2394125 h 4929733"/>
              <a:gd name="connsiteX80" fmla="*/ 4287203 w 6002552"/>
              <a:gd name="connsiteY80" fmla="*/ 2280944 h 4929733"/>
              <a:gd name="connsiteX81" fmla="*/ 4335837 w 6002552"/>
              <a:gd name="connsiteY81" fmla="*/ 2205422 h 4929733"/>
              <a:gd name="connsiteX82" fmla="*/ 4416515 w 6002552"/>
              <a:gd name="connsiteY82" fmla="*/ 2081094 h 4929733"/>
              <a:gd name="connsiteX83" fmla="*/ 4500011 w 6002552"/>
              <a:gd name="connsiteY83" fmla="*/ 1950584 h 4929733"/>
              <a:gd name="connsiteX84" fmla="*/ 4775976 w 6002552"/>
              <a:gd name="connsiteY84" fmla="*/ 1513988 h 4929733"/>
              <a:gd name="connsiteX85" fmla="*/ 4859221 w 6002552"/>
              <a:gd name="connsiteY85" fmla="*/ 1383871 h 4929733"/>
              <a:gd name="connsiteX86" fmla="*/ 4915112 w 6002552"/>
              <a:gd name="connsiteY86" fmla="*/ 1297666 h 4929733"/>
              <a:gd name="connsiteX87" fmla="*/ 4971425 w 6002552"/>
              <a:gd name="connsiteY87" fmla="*/ 1212012 h 4929733"/>
              <a:gd name="connsiteX88" fmla="*/ 5028248 w 6002552"/>
              <a:gd name="connsiteY88" fmla="*/ 1127013 h 4929733"/>
              <a:gd name="connsiteX89" fmla="*/ 5085670 w 6002552"/>
              <a:gd name="connsiteY89" fmla="*/ 1042769 h 4929733"/>
              <a:gd name="connsiteX90" fmla="*/ 5114634 w 6002552"/>
              <a:gd name="connsiteY90" fmla="*/ 1000963 h 4929733"/>
              <a:gd name="connsiteX91" fmla="*/ 5143782 w 6002552"/>
              <a:gd name="connsiteY91" fmla="*/ 959384 h 4929733"/>
              <a:gd name="connsiteX92" fmla="*/ 5173123 w 6002552"/>
              <a:gd name="connsiteY92" fmla="*/ 918045 h 4929733"/>
              <a:gd name="connsiteX93" fmla="*/ 5202671 w 6002552"/>
              <a:gd name="connsiteY93" fmla="*/ 876959 h 4929733"/>
              <a:gd name="connsiteX94" fmla="*/ 5232435 w 6002552"/>
              <a:gd name="connsiteY94" fmla="*/ 836139 h 4929733"/>
              <a:gd name="connsiteX95" fmla="*/ 5262428 w 6002552"/>
              <a:gd name="connsiteY95" fmla="*/ 795597 h 4929733"/>
              <a:gd name="connsiteX96" fmla="*/ 5292659 w 6002552"/>
              <a:gd name="connsiteY96" fmla="*/ 755346 h 4929733"/>
              <a:gd name="connsiteX97" fmla="*/ 5323141 w 6002552"/>
              <a:gd name="connsiteY97" fmla="*/ 715400 h 4929733"/>
              <a:gd name="connsiteX98" fmla="*/ 5353885 w 6002552"/>
              <a:gd name="connsiteY98" fmla="*/ 675770 h 4929733"/>
              <a:gd name="connsiteX99" fmla="*/ 5384901 w 6002552"/>
              <a:gd name="connsiteY99" fmla="*/ 636470 h 4929733"/>
              <a:gd name="connsiteX100" fmla="*/ 5416201 w 6002552"/>
              <a:gd name="connsiteY100" fmla="*/ 597512 h 4929733"/>
              <a:gd name="connsiteX101" fmla="*/ 5447796 w 6002552"/>
              <a:gd name="connsiteY101" fmla="*/ 558910 h 4929733"/>
              <a:gd name="connsiteX102" fmla="*/ 5479697 w 6002552"/>
              <a:gd name="connsiteY102" fmla="*/ 520675 h 4929733"/>
              <a:gd name="connsiteX103" fmla="*/ 5511916 w 6002552"/>
              <a:gd name="connsiteY103" fmla="*/ 482821 h 4929733"/>
              <a:gd name="connsiteX104" fmla="*/ 5544463 w 6002552"/>
              <a:gd name="connsiteY104" fmla="*/ 445361 h 4929733"/>
              <a:gd name="connsiteX105" fmla="*/ 5577350 w 6002552"/>
              <a:gd name="connsiteY105" fmla="*/ 408306 h 4929733"/>
              <a:gd name="connsiteX106" fmla="*/ 5610587 w 6002552"/>
              <a:gd name="connsiteY106" fmla="*/ 371671 h 4929733"/>
              <a:gd name="connsiteX107" fmla="*/ 5644187 w 6002552"/>
              <a:gd name="connsiteY107" fmla="*/ 335468 h 4929733"/>
              <a:gd name="connsiteX108" fmla="*/ 5678160 w 6002552"/>
              <a:gd name="connsiteY108" fmla="*/ 299710 h 4929733"/>
              <a:gd name="connsiteX109" fmla="*/ 5712517 w 6002552"/>
              <a:gd name="connsiteY109" fmla="*/ 264408 h 4929733"/>
              <a:gd name="connsiteX110" fmla="*/ 5747270 w 6002552"/>
              <a:gd name="connsiteY110" fmla="*/ 229577 h 4929733"/>
              <a:gd name="connsiteX111" fmla="*/ 5782429 w 6002552"/>
              <a:gd name="connsiteY111" fmla="*/ 195229 h 4929733"/>
              <a:gd name="connsiteX112" fmla="*/ 5818007 w 6002552"/>
              <a:gd name="connsiteY112" fmla="*/ 161377 h 4929733"/>
              <a:gd name="connsiteX113" fmla="*/ 5854013 w 6002552"/>
              <a:gd name="connsiteY113" fmla="*/ 128033 h 4929733"/>
              <a:gd name="connsiteX114" fmla="*/ 5890459 w 6002552"/>
              <a:gd name="connsiteY114" fmla="*/ 95211 h 4929733"/>
              <a:gd name="connsiteX115" fmla="*/ 5927357 w 6002552"/>
              <a:gd name="connsiteY115" fmla="*/ 62923 h 4929733"/>
              <a:gd name="connsiteX116" fmla="*/ 5964718 w 6002552"/>
              <a:gd name="connsiteY116" fmla="*/ 31181 h 4929733"/>
              <a:gd name="connsiteX117" fmla="*/ 6002552 w 6002552"/>
              <a:gd name="connsiteY117" fmla="*/ 0 h 4929733"/>
              <a:gd name="connsiteX0" fmla="*/ 6014544 w 6014544"/>
              <a:gd name="connsiteY0" fmla="*/ 0 h 4929733"/>
              <a:gd name="connsiteX1" fmla="*/ 511 w 6014544"/>
              <a:gd name="connsiteY1" fmla="*/ 7668 h 4929733"/>
              <a:gd name="connsiteX2" fmla="*/ 11992 w 6014544"/>
              <a:gd name="connsiteY2" fmla="*/ 4929733 h 4929733"/>
              <a:gd name="connsiteX3" fmla="*/ 826657 w 6014544"/>
              <a:gd name="connsiteY3" fmla="*/ 4904003 h 4929733"/>
              <a:gd name="connsiteX4" fmla="*/ 891923 w 6014544"/>
              <a:gd name="connsiteY4" fmla="*/ 4897516 h 4929733"/>
              <a:gd name="connsiteX5" fmla="*/ 956205 w 6014544"/>
              <a:gd name="connsiteY5" fmla="*/ 4890395 h 4929733"/>
              <a:gd name="connsiteX6" fmla="*/ 1019514 w 6014544"/>
              <a:gd name="connsiteY6" fmla="*/ 4882647 h 4929733"/>
              <a:gd name="connsiteX7" fmla="*/ 1081862 w 6014544"/>
              <a:gd name="connsiteY7" fmla="*/ 4874279 h 4929733"/>
              <a:gd name="connsiteX8" fmla="*/ 1143262 w 6014544"/>
              <a:gd name="connsiteY8" fmla="*/ 4865297 h 4929733"/>
              <a:gd name="connsiteX9" fmla="*/ 1203724 w 6014544"/>
              <a:gd name="connsiteY9" fmla="*/ 4855708 h 4929733"/>
              <a:gd name="connsiteX10" fmla="*/ 1263261 w 6014544"/>
              <a:gd name="connsiteY10" fmla="*/ 4845517 h 4929733"/>
              <a:gd name="connsiteX11" fmla="*/ 1321883 w 6014544"/>
              <a:gd name="connsiteY11" fmla="*/ 4834732 h 4929733"/>
              <a:gd name="connsiteX12" fmla="*/ 1379603 w 6014544"/>
              <a:gd name="connsiteY12" fmla="*/ 4823359 h 4929733"/>
              <a:gd name="connsiteX13" fmla="*/ 1436433 w 6014544"/>
              <a:gd name="connsiteY13" fmla="*/ 4811404 h 4929733"/>
              <a:gd name="connsiteX14" fmla="*/ 1492384 w 6014544"/>
              <a:gd name="connsiteY14" fmla="*/ 4798874 h 4929733"/>
              <a:gd name="connsiteX15" fmla="*/ 1547467 w 6014544"/>
              <a:gd name="connsiteY15" fmla="*/ 4785776 h 4929733"/>
              <a:gd name="connsiteX16" fmla="*/ 1601695 w 6014544"/>
              <a:gd name="connsiteY16" fmla="*/ 4772115 h 4929733"/>
              <a:gd name="connsiteX17" fmla="*/ 1655080 w 6014544"/>
              <a:gd name="connsiteY17" fmla="*/ 4757899 h 4929733"/>
              <a:gd name="connsiteX18" fmla="*/ 1707632 w 6014544"/>
              <a:gd name="connsiteY18" fmla="*/ 4743134 h 4929733"/>
              <a:gd name="connsiteX19" fmla="*/ 1759363 w 6014544"/>
              <a:gd name="connsiteY19" fmla="*/ 4727825 h 4929733"/>
              <a:gd name="connsiteX20" fmla="*/ 1810286 w 6014544"/>
              <a:gd name="connsiteY20" fmla="*/ 4711981 h 4929733"/>
              <a:gd name="connsiteX21" fmla="*/ 1860412 w 6014544"/>
              <a:gd name="connsiteY21" fmla="*/ 4695607 h 4929733"/>
              <a:gd name="connsiteX22" fmla="*/ 1909753 w 6014544"/>
              <a:gd name="connsiteY22" fmla="*/ 4678710 h 4929733"/>
              <a:gd name="connsiteX23" fmla="*/ 1958320 w 6014544"/>
              <a:gd name="connsiteY23" fmla="*/ 4661296 h 4929733"/>
              <a:gd name="connsiteX24" fmla="*/ 2006125 w 6014544"/>
              <a:gd name="connsiteY24" fmla="*/ 4643371 h 4929733"/>
              <a:gd name="connsiteX25" fmla="*/ 2053179 w 6014544"/>
              <a:gd name="connsiteY25" fmla="*/ 4624943 h 4929733"/>
              <a:gd name="connsiteX26" fmla="*/ 2099495 w 6014544"/>
              <a:gd name="connsiteY26" fmla="*/ 4606017 h 4929733"/>
              <a:gd name="connsiteX27" fmla="*/ 2145084 w 6014544"/>
              <a:gd name="connsiteY27" fmla="*/ 4586601 h 4929733"/>
              <a:gd name="connsiteX28" fmla="*/ 2189958 w 6014544"/>
              <a:gd name="connsiteY28" fmla="*/ 4566700 h 4929733"/>
              <a:gd name="connsiteX29" fmla="*/ 2234129 w 6014544"/>
              <a:gd name="connsiteY29" fmla="*/ 4546321 h 4929733"/>
              <a:gd name="connsiteX30" fmla="*/ 2277607 w 6014544"/>
              <a:gd name="connsiteY30" fmla="*/ 4525471 h 4929733"/>
              <a:gd name="connsiteX31" fmla="*/ 2320406 w 6014544"/>
              <a:gd name="connsiteY31" fmla="*/ 4504156 h 4929733"/>
              <a:gd name="connsiteX32" fmla="*/ 2362536 w 6014544"/>
              <a:gd name="connsiteY32" fmla="*/ 4482383 h 4929733"/>
              <a:gd name="connsiteX33" fmla="*/ 2404009 w 6014544"/>
              <a:gd name="connsiteY33" fmla="*/ 4460157 h 4929733"/>
              <a:gd name="connsiteX34" fmla="*/ 2444837 w 6014544"/>
              <a:gd name="connsiteY34" fmla="*/ 4437486 h 4929733"/>
              <a:gd name="connsiteX35" fmla="*/ 2485032 w 6014544"/>
              <a:gd name="connsiteY35" fmla="*/ 4414376 h 4929733"/>
              <a:gd name="connsiteX36" fmla="*/ 2524605 w 6014544"/>
              <a:gd name="connsiteY36" fmla="*/ 4390833 h 4929733"/>
              <a:gd name="connsiteX37" fmla="*/ 2563568 w 6014544"/>
              <a:gd name="connsiteY37" fmla="*/ 4366865 h 4929733"/>
              <a:gd name="connsiteX38" fmla="*/ 2601933 w 6014544"/>
              <a:gd name="connsiteY38" fmla="*/ 4342477 h 4929733"/>
              <a:gd name="connsiteX39" fmla="*/ 2639711 w 6014544"/>
              <a:gd name="connsiteY39" fmla="*/ 4317675 h 4929733"/>
              <a:gd name="connsiteX40" fmla="*/ 2676915 w 6014544"/>
              <a:gd name="connsiteY40" fmla="*/ 4292467 h 4929733"/>
              <a:gd name="connsiteX41" fmla="*/ 2713555 w 6014544"/>
              <a:gd name="connsiteY41" fmla="*/ 4266859 h 4929733"/>
              <a:gd name="connsiteX42" fmla="*/ 2749643 w 6014544"/>
              <a:gd name="connsiteY42" fmla="*/ 4240857 h 4929733"/>
              <a:gd name="connsiteX43" fmla="*/ 2785192 w 6014544"/>
              <a:gd name="connsiteY43" fmla="*/ 4214468 h 4929733"/>
              <a:gd name="connsiteX44" fmla="*/ 2820213 w 6014544"/>
              <a:gd name="connsiteY44" fmla="*/ 4187699 h 4929733"/>
              <a:gd name="connsiteX45" fmla="*/ 2854717 w 6014544"/>
              <a:gd name="connsiteY45" fmla="*/ 4160555 h 4929733"/>
              <a:gd name="connsiteX46" fmla="*/ 2888716 w 6014544"/>
              <a:gd name="connsiteY46" fmla="*/ 4133043 h 4929733"/>
              <a:gd name="connsiteX47" fmla="*/ 2922222 w 6014544"/>
              <a:gd name="connsiteY47" fmla="*/ 4105171 h 4929733"/>
              <a:gd name="connsiteX48" fmla="*/ 2955247 w 6014544"/>
              <a:gd name="connsiteY48" fmla="*/ 4076943 h 4929733"/>
              <a:gd name="connsiteX49" fmla="*/ 2987803 w 6014544"/>
              <a:gd name="connsiteY49" fmla="*/ 4048367 h 4929733"/>
              <a:gd name="connsiteX50" fmla="*/ 3019900 w 6014544"/>
              <a:gd name="connsiteY50" fmla="*/ 4019449 h 4929733"/>
              <a:gd name="connsiteX51" fmla="*/ 3051551 w 6014544"/>
              <a:gd name="connsiteY51" fmla="*/ 3990196 h 4929733"/>
              <a:gd name="connsiteX52" fmla="*/ 3082767 w 6014544"/>
              <a:gd name="connsiteY52" fmla="*/ 3960614 h 4929733"/>
              <a:gd name="connsiteX53" fmla="*/ 3113560 w 6014544"/>
              <a:gd name="connsiteY53" fmla="*/ 3930710 h 4929733"/>
              <a:gd name="connsiteX54" fmla="*/ 3143943 w 6014544"/>
              <a:gd name="connsiteY54" fmla="*/ 3900490 h 4929733"/>
              <a:gd name="connsiteX55" fmla="*/ 3173925 w 6014544"/>
              <a:gd name="connsiteY55" fmla="*/ 3869960 h 4929733"/>
              <a:gd name="connsiteX56" fmla="*/ 3203520 w 6014544"/>
              <a:gd name="connsiteY56" fmla="*/ 3839127 h 4929733"/>
              <a:gd name="connsiteX57" fmla="*/ 3232739 w 6014544"/>
              <a:gd name="connsiteY57" fmla="*/ 3807998 h 4929733"/>
              <a:gd name="connsiteX58" fmla="*/ 3261593 w 6014544"/>
              <a:gd name="connsiteY58" fmla="*/ 3776579 h 4929733"/>
              <a:gd name="connsiteX59" fmla="*/ 3290094 w 6014544"/>
              <a:gd name="connsiteY59" fmla="*/ 3744877 h 4929733"/>
              <a:gd name="connsiteX60" fmla="*/ 3318254 w 6014544"/>
              <a:gd name="connsiteY60" fmla="*/ 3712897 h 4929733"/>
              <a:gd name="connsiteX61" fmla="*/ 3346085 w 6014544"/>
              <a:gd name="connsiteY61" fmla="*/ 3680647 h 4929733"/>
              <a:gd name="connsiteX62" fmla="*/ 3373598 w 6014544"/>
              <a:gd name="connsiteY62" fmla="*/ 3648133 h 4929733"/>
              <a:gd name="connsiteX63" fmla="*/ 3400806 w 6014544"/>
              <a:gd name="connsiteY63" fmla="*/ 3615361 h 4929733"/>
              <a:gd name="connsiteX64" fmla="*/ 3427719 w 6014544"/>
              <a:gd name="connsiteY64" fmla="*/ 3582338 h 4929733"/>
              <a:gd name="connsiteX65" fmla="*/ 3454349 w 6014544"/>
              <a:gd name="connsiteY65" fmla="*/ 3549071 h 4929733"/>
              <a:gd name="connsiteX66" fmla="*/ 3480708 w 6014544"/>
              <a:gd name="connsiteY66" fmla="*/ 3515565 h 4929733"/>
              <a:gd name="connsiteX67" fmla="*/ 3506808 w 6014544"/>
              <a:gd name="connsiteY67" fmla="*/ 3481828 h 4929733"/>
              <a:gd name="connsiteX68" fmla="*/ 3532661 w 6014544"/>
              <a:gd name="connsiteY68" fmla="*/ 3447865 h 4929733"/>
              <a:gd name="connsiteX69" fmla="*/ 3558277 w 6014544"/>
              <a:gd name="connsiteY69" fmla="*/ 3413684 h 4929733"/>
              <a:gd name="connsiteX70" fmla="*/ 3583670 w 6014544"/>
              <a:gd name="connsiteY70" fmla="*/ 3379290 h 4929733"/>
              <a:gd name="connsiteX71" fmla="*/ 3608850 w 6014544"/>
              <a:gd name="connsiteY71" fmla="*/ 3344691 h 4929733"/>
              <a:gd name="connsiteX72" fmla="*/ 3633829 w 6014544"/>
              <a:gd name="connsiteY72" fmla="*/ 3309893 h 4929733"/>
              <a:gd name="connsiteX73" fmla="*/ 3683232 w 6014544"/>
              <a:gd name="connsiteY73" fmla="*/ 3239724 h 4929733"/>
              <a:gd name="connsiteX74" fmla="*/ 3731972 w 6014544"/>
              <a:gd name="connsiteY74" fmla="*/ 3168836 h 4929733"/>
              <a:gd name="connsiteX75" fmla="*/ 3780142 w 6014544"/>
              <a:gd name="connsiteY75" fmla="*/ 3097281 h 4929733"/>
              <a:gd name="connsiteX76" fmla="*/ 3827837 w 6014544"/>
              <a:gd name="connsiteY76" fmla="*/ 3025110 h 4929733"/>
              <a:gd name="connsiteX77" fmla="*/ 3875150 w 6014544"/>
              <a:gd name="connsiteY77" fmla="*/ 2952375 h 4929733"/>
              <a:gd name="connsiteX78" fmla="*/ 3945607 w 6014544"/>
              <a:gd name="connsiteY78" fmla="*/ 2842329 h 4929733"/>
              <a:gd name="connsiteX79" fmla="*/ 4227251 w 6014544"/>
              <a:gd name="connsiteY79" fmla="*/ 2394125 h 4929733"/>
              <a:gd name="connsiteX80" fmla="*/ 4299195 w 6014544"/>
              <a:gd name="connsiteY80" fmla="*/ 2280944 h 4929733"/>
              <a:gd name="connsiteX81" fmla="*/ 4347829 w 6014544"/>
              <a:gd name="connsiteY81" fmla="*/ 2205422 h 4929733"/>
              <a:gd name="connsiteX82" fmla="*/ 4428507 w 6014544"/>
              <a:gd name="connsiteY82" fmla="*/ 2081094 h 4929733"/>
              <a:gd name="connsiteX83" fmla="*/ 4512003 w 6014544"/>
              <a:gd name="connsiteY83" fmla="*/ 1950584 h 4929733"/>
              <a:gd name="connsiteX84" fmla="*/ 4787968 w 6014544"/>
              <a:gd name="connsiteY84" fmla="*/ 1513988 h 4929733"/>
              <a:gd name="connsiteX85" fmla="*/ 4871213 w 6014544"/>
              <a:gd name="connsiteY85" fmla="*/ 1383871 h 4929733"/>
              <a:gd name="connsiteX86" fmla="*/ 4927104 w 6014544"/>
              <a:gd name="connsiteY86" fmla="*/ 1297666 h 4929733"/>
              <a:gd name="connsiteX87" fmla="*/ 4983417 w 6014544"/>
              <a:gd name="connsiteY87" fmla="*/ 1212012 h 4929733"/>
              <a:gd name="connsiteX88" fmla="*/ 5040240 w 6014544"/>
              <a:gd name="connsiteY88" fmla="*/ 1127013 h 4929733"/>
              <a:gd name="connsiteX89" fmla="*/ 5097662 w 6014544"/>
              <a:gd name="connsiteY89" fmla="*/ 1042769 h 4929733"/>
              <a:gd name="connsiteX90" fmla="*/ 5126626 w 6014544"/>
              <a:gd name="connsiteY90" fmla="*/ 1000963 h 4929733"/>
              <a:gd name="connsiteX91" fmla="*/ 5155774 w 6014544"/>
              <a:gd name="connsiteY91" fmla="*/ 959384 h 4929733"/>
              <a:gd name="connsiteX92" fmla="*/ 5185115 w 6014544"/>
              <a:gd name="connsiteY92" fmla="*/ 918045 h 4929733"/>
              <a:gd name="connsiteX93" fmla="*/ 5214663 w 6014544"/>
              <a:gd name="connsiteY93" fmla="*/ 876959 h 4929733"/>
              <a:gd name="connsiteX94" fmla="*/ 5244427 w 6014544"/>
              <a:gd name="connsiteY94" fmla="*/ 836139 h 4929733"/>
              <a:gd name="connsiteX95" fmla="*/ 5274420 w 6014544"/>
              <a:gd name="connsiteY95" fmla="*/ 795597 h 4929733"/>
              <a:gd name="connsiteX96" fmla="*/ 5304651 w 6014544"/>
              <a:gd name="connsiteY96" fmla="*/ 755346 h 4929733"/>
              <a:gd name="connsiteX97" fmla="*/ 5335133 w 6014544"/>
              <a:gd name="connsiteY97" fmla="*/ 715400 h 4929733"/>
              <a:gd name="connsiteX98" fmla="*/ 5365877 w 6014544"/>
              <a:gd name="connsiteY98" fmla="*/ 675770 h 4929733"/>
              <a:gd name="connsiteX99" fmla="*/ 5396893 w 6014544"/>
              <a:gd name="connsiteY99" fmla="*/ 636470 h 4929733"/>
              <a:gd name="connsiteX100" fmla="*/ 5428193 w 6014544"/>
              <a:gd name="connsiteY100" fmla="*/ 597512 h 4929733"/>
              <a:gd name="connsiteX101" fmla="*/ 5459788 w 6014544"/>
              <a:gd name="connsiteY101" fmla="*/ 558910 h 4929733"/>
              <a:gd name="connsiteX102" fmla="*/ 5491689 w 6014544"/>
              <a:gd name="connsiteY102" fmla="*/ 520675 h 4929733"/>
              <a:gd name="connsiteX103" fmla="*/ 5523908 w 6014544"/>
              <a:gd name="connsiteY103" fmla="*/ 482821 h 4929733"/>
              <a:gd name="connsiteX104" fmla="*/ 5556455 w 6014544"/>
              <a:gd name="connsiteY104" fmla="*/ 445361 h 4929733"/>
              <a:gd name="connsiteX105" fmla="*/ 5589342 w 6014544"/>
              <a:gd name="connsiteY105" fmla="*/ 408306 h 4929733"/>
              <a:gd name="connsiteX106" fmla="*/ 5622579 w 6014544"/>
              <a:gd name="connsiteY106" fmla="*/ 371671 h 4929733"/>
              <a:gd name="connsiteX107" fmla="*/ 5656179 w 6014544"/>
              <a:gd name="connsiteY107" fmla="*/ 335468 h 4929733"/>
              <a:gd name="connsiteX108" fmla="*/ 5690152 w 6014544"/>
              <a:gd name="connsiteY108" fmla="*/ 299710 h 4929733"/>
              <a:gd name="connsiteX109" fmla="*/ 5724509 w 6014544"/>
              <a:gd name="connsiteY109" fmla="*/ 264408 h 4929733"/>
              <a:gd name="connsiteX110" fmla="*/ 5759262 w 6014544"/>
              <a:gd name="connsiteY110" fmla="*/ 229577 h 4929733"/>
              <a:gd name="connsiteX111" fmla="*/ 5794421 w 6014544"/>
              <a:gd name="connsiteY111" fmla="*/ 195229 h 4929733"/>
              <a:gd name="connsiteX112" fmla="*/ 5829999 w 6014544"/>
              <a:gd name="connsiteY112" fmla="*/ 161377 h 4929733"/>
              <a:gd name="connsiteX113" fmla="*/ 5866005 w 6014544"/>
              <a:gd name="connsiteY113" fmla="*/ 128033 h 4929733"/>
              <a:gd name="connsiteX114" fmla="*/ 5902451 w 6014544"/>
              <a:gd name="connsiteY114" fmla="*/ 95211 h 4929733"/>
              <a:gd name="connsiteX115" fmla="*/ 5939349 w 6014544"/>
              <a:gd name="connsiteY115" fmla="*/ 62923 h 4929733"/>
              <a:gd name="connsiteX116" fmla="*/ 5976710 w 6014544"/>
              <a:gd name="connsiteY116" fmla="*/ 31181 h 4929733"/>
              <a:gd name="connsiteX117" fmla="*/ 6014544 w 6014544"/>
              <a:gd name="connsiteY117" fmla="*/ 0 h 492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14544" h="4929733">
                <a:moveTo>
                  <a:pt x="6014544" y="0"/>
                </a:moveTo>
                <a:lnTo>
                  <a:pt x="511" y="7668"/>
                </a:lnTo>
                <a:cubicBezTo>
                  <a:pt x="-3330" y="1650912"/>
                  <a:pt x="15833" y="3286489"/>
                  <a:pt x="11992" y="4929733"/>
                </a:cubicBezTo>
                <a:lnTo>
                  <a:pt x="826657" y="4904003"/>
                </a:lnTo>
                <a:lnTo>
                  <a:pt x="891923" y="4897516"/>
                </a:lnTo>
                <a:lnTo>
                  <a:pt x="956205" y="4890395"/>
                </a:lnTo>
                <a:lnTo>
                  <a:pt x="1019514" y="4882647"/>
                </a:lnTo>
                <a:lnTo>
                  <a:pt x="1081862" y="4874279"/>
                </a:lnTo>
                <a:lnTo>
                  <a:pt x="1143262" y="4865297"/>
                </a:lnTo>
                <a:lnTo>
                  <a:pt x="1203724" y="4855708"/>
                </a:lnTo>
                <a:lnTo>
                  <a:pt x="1263261" y="4845517"/>
                </a:lnTo>
                <a:lnTo>
                  <a:pt x="1321883" y="4834732"/>
                </a:lnTo>
                <a:lnTo>
                  <a:pt x="1379603" y="4823359"/>
                </a:lnTo>
                <a:lnTo>
                  <a:pt x="1436433" y="4811404"/>
                </a:lnTo>
                <a:lnTo>
                  <a:pt x="1492384" y="4798874"/>
                </a:lnTo>
                <a:lnTo>
                  <a:pt x="1547467" y="4785776"/>
                </a:lnTo>
                <a:lnTo>
                  <a:pt x="1601695" y="4772115"/>
                </a:lnTo>
                <a:lnTo>
                  <a:pt x="1655080" y="4757899"/>
                </a:lnTo>
                <a:lnTo>
                  <a:pt x="1707632" y="4743134"/>
                </a:lnTo>
                <a:lnTo>
                  <a:pt x="1759363" y="4727825"/>
                </a:lnTo>
                <a:lnTo>
                  <a:pt x="1810286" y="4711981"/>
                </a:lnTo>
                <a:lnTo>
                  <a:pt x="1860412" y="4695607"/>
                </a:lnTo>
                <a:lnTo>
                  <a:pt x="1909753" y="4678710"/>
                </a:lnTo>
                <a:lnTo>
                  <a:pt x="1958320" y="4661296"/>
                </a:lnTo>
                <a:lnTo>
                  <a:pt x="2006125" y="4643371"/>
                </a:lnTo>
                <a:lnTo>
                  <a:pt x="2053179" y="4624943"/>
                </a:lnTo>
                <a:lnTo>
                  <a:pt x="2099495" y="4606017"/>
                </a:lnTo>
                <a:lnTo>
                  <a:pt x="2145084" y="4586601"/>
                </a:lnTo>
                <a:lnTo>
                  <a:pt x="2189958" y="4566700"/>
                </a:lnTo>
                <a:lnTo>
                  <a:pt x="2234129" y="4546321"/>
                </a:lnTo>
                <a:lnTo>
                  <a:pt x="2277607" y="4525471"/>
                </a:lnTo>
                <a:lnTo>
                  <a:pt x="2320406" y="4504156"/>
                </a:lnTo>
                <a:lnTo>
                  <a:pt x="2362536" y="4482383"/>
                </a:lnTo>
                <a:lnTo>
                  <a:pt x="2404009" y="4460157"/>
                </a:lnTo>
                <a:lnTo>
                  <a:pt x="2444837" y="4437486"/>
                </a:lnTo>
                <a:lnTo>
                  <a:pt x="2485032" y="4414376"/>
                </a:lnTo>
                <a:lnTo>
                  <a:pt x="2524605" y="4390833"/>
                </a:lnTo>
                <a:lnTo>
                  <a:pt x="2563568" y="4366865"/>
                </a:lnTo>
                <a:lnTo>
                  <a:pt x="2601933" y="4342477"/>
                </a:lnTo>
                <a:lnTo>
                  <a:pt x="2639711" y="4317675"/>
                </a:lnTo>
                <a:lnTo>
                  <a:pt x="2676915" y="4292467"/>
                </a:lnTo>
                <a:lnTo>
                  <a:pt x="2713555" y="4266859"/>
                </a:lnTo>
                <a:lnTo>
                  <a:pt x="2749643" y="4240857"/>
                </a:lnTo>
                <a:lnTo>
                  <a:pt x="2785192" y="4214468"/>
                </a:lnTo>
                <a:lnTo>
                  <a:pt x="2820213" y="4187699"/>
                </a:lnTo>
                <a:lnTo>
                  <a:pt x="2854717" y="4160555"/>
                </a:lnTo>
                <a:lnTo>
                  <a:pt x="2888716" y="4133043"/>
                </a:lnTo>
                <a:lnTo>
                  <a:pt x="2922222" y="4105171"/>
                </a:lnTo>
                <a:lnTo>
                  <a:pt x="2955247" y="4076943"/>
                </a:lnTo>
                <a:lnTo>
                  <a:pt x="2987803" y="4048367"/>
                </a:lnTo>
                <a:lnTo>
                  <a:pt x="3019900" y="4019449"/>
                </a:lnTo>
                <a:lnTo>
                  <a:pt x="3051551" y="3990196"/>
                </a:lnTo>
                <a:lnTo>
                  <a:pt x="3082767" y="3960614"/>
                </a:lnTo>
                <a:lnTo>
                  <a:pt x="3113560" y="3930710"/>
                </a:lnTo>
                <a:lnTo>
                  <a:pt x="3143943" y="3900490"/>
                </a:lnTo>
                <a:lnTo>
                  <a:pt x="3173925" y="3869960"/>
                </a:lnTo>
                <a:lnTo>
                  <a:pt x="3203520" y="3839127"/>
                </a:lnTo>
                <a:lnTo>
                  <a:pt x="3232739" y="3807998"/>
                </a:lnTo>
                <a:lnTo>
                  <a:pt x="3261593" y="3776579"/>
                </a:lnTo>
                <a:lnTo>
                  <a:pt x="3290094" y="3744877"/>
                </a:lnTo>
                <a:lnTo>
                  <a:pt x="3318254" y="3712897"/>
                </a:lnTo>
                <a:lnTo>
                  <a:pt x="3346085" y="3680647"/>
                </a:lnTo>
                <a:lnTo>
                  <a:pt x="3373598" y="3648133"/>
                </a:lnTo>
                <a:lnTo>
                  <a:pt x="3400806" y="3615361"/>
                </a:lnTo>
                <a:lnTo>
                  <a:pt x="3427719" y="3582338"/>
                </a:lnTo>
                <a:lnTo>
                  <a:pt x="3454349" y="3549071"/>
                </a:lnTo>
                <a:lnTo>
                  <a:pt x="3480708" y="3515565"/>
                </a:lnTo>
                <a:lnTo>
                  <a:pt x="3506808" y="3481828"/>
                </a:lnTo>
                <a:lnTo>
                  <a:pt x="3532661" y="3447865"/>
                </a:lnTo>
                <a:lnTo>
                  <a:pt x="3558277" y="3413684"/>
                </a:lnTo>
                <a:lnTo>
                  <a:pt x="3583670" y="3379290"/>
                </a:lnTo>
                <a:lnTo>
                  <a:pt x="3608850" y="3344691"/>
                </a:lnTo>
                <a:lnTo>
                  <a:pt x="3633829" y="3309893"/>
                </a:lnTo>
                <a:lnTo>
                  <a:pt x="3683232" y="3239724"/>
                </a:lnTo>
                <a:lnTo>
                  <a:pt x="3731972" y="3168836"/>
                </a:lnTo>
                <a:lnTo>
                  <a:pt x="3780142" y="3097281"/>
                </a:lnTo>
                <a:lnTo>
                  <a:pt x="3827837" y="3025110"/>
                </a:lnTo>
                <a:lnTo>
                  <a:pt x="3875150" y="2952375"/>
                </a:lnTo>
                <a:lnTo>
                  <a:pt x="3945607" y="2842329"/>
                </a:lnTo>
                <a:lnTo>
                  <a:pt x="4227251" y="2394125"/>
                </a:lnTo>
                <a:lnTo>
                  <a:pt x="4299195" y="2280944"/>
                </a:lnTo>
                <a:lnTo>
                  <a:pt x="4347829" y="2205422"/>
                </a:lnTo>
                <a:lnTo>
                  <a:pt x="4428507" y="2081094"/>
                </a:lnTo>
                <a:lnTo>
                  <a:pt x="4512003" y="1950584"/>
                </a:lnTo>
                <a:lnTo>
                  <a:pt x="4787968" y="1513988"/>
                </a:lnTo>
                <a:lnTo>
                  <a:pt x="4871213" y="1383871"/>
                </a:lnTo>
                <a:lnTo>
                  <a:pt x="4927104" y="1297666"/>
                </a:lnTo>
                <a:lnTo>
                  <a:pt x="4983417" y="1212012"/>
                </a:lnTo>
                <a:lnTo>
                  <a:pt x="5040240" y="1127013"/>
                </a:lnTo>
                <a:lnTo>
                  <a:pt x="5097662" y="1042769"/>
                </a:lnTo>
                <a:lnTo>
                  <a:pt x="5126626" y="1000963"/>
                </a:lnTo>
                <a:lnTo>
                  <a:pt x="5155774" y="959384"/>
                </a:lnTo>
                <a:lnTo>
                  <a:pt x="5185115" y="918045"/>
                </a:lnTo>
                <a:lnTo>
                  <a:pt x="5214663" y="876959"/>
                </a:lnTo>
                <a:lnTo>
                  <a:pt x="5244427" y="836139"/>
                </a:lnTo>
                <a:lnTo>
                  <a:pt x="5274420" y="795597"/>
                </a:lnTo>
                <a:lnTo>
                  <a:pt x="5304651" y="755346"/>
                </a:lnTo>
                <a:lnTo>
                  <a:pt x="5335133" y="715400"/>
                </a:lnTo>
                <a:lnTo>
                  <a:pt x="5365877" y="675770"/>
                </a:lnTo>
                <a:lnTo>
                  <a:pt x="5396893" y="636470"/>
                </a:lnTo>
                <a:lnTo>
                  <a:pt x="5428193" y="597512"/>
                </a:lnTo>
                <a:lnTo>
                  <a:pt x="5459788" y="558910"/>
                </a:lnTo>
                <a:lnTo>
                  <a:pt x="5491689" y="520675"/>
                </a:lnTo>
                <a:lnTo>
                  <a:pt x="5523908" y="482821"/>
                </a:lnTo>
                <a:lnTo>
                  <a:pt x="5556455" y="445361"/>
                </a:lnTo>
                <a:lnTo>
                  <a:pt x="5589342" y="408306"/>
                </a:lnTo>
                <a:lnTo>
                  <a:pt x="5622579" y="371671"/>
                </a:lnTo>
                <a:lnTo>
                  <a:pt x="5656179" y="335468"/>
                </a:lnTo>
                <a:lnTo>
                  <a:pt x="5690152" y="299710"/>
                </a:lnTo>
                <a:lnTo>
                  <a:pt x="5724509" y="264408"/>
                </a:lnTo>
                <a:lnTo>
                  <a:pt x="5759262" y="229577"/>
                </a:lnTo>
                <a:lnTo>
                  <a:pt x="5794421" y="195229"/>
                </a:lnTo>
                <a:lnTo>
                  <a:pt x="5829999" y="161377"/>
                </a:lnTo>
                <a:lnTo>
                  <a:pt x="5866005" y="128033"/>
                </a:lnTo>
                <a:lnTo>
                  <a:pt x="5902451" y="95211"/>
                </a:lnTo>
                <a:lnTo>
                  <a:pt x="5939349" y="62923"/>
                </a:lnTo>
                <a:lnTo>
                  <a:pt x="5976710" y="31181"/>
                </a:lnTo>
                <a:lnTo>
                  <a:pt x="60145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Titel 1">
            <a:extLst>
              <a:ext uri="{FF2B5EF4-FFF2-40B4-BE49-F238E27FC236}">
                <a16:creationId xmlns:a16="http://schemas.microsoft.com/office/drawing/2014/main" id="{F420976D-DF05-5525-6577-F426180F9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22" y="2161077"/>
            <a:ext cx="544331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2C305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pic>
        <p:nvPicPr>
          <p:cNvPr id="8" name="Afbeelding 28">
            <a:extLst>
              <a:ext uri="{FF2B5EF4-FFF2-40B4-BE49-F238E27FC236}">
                <a16:creationId xmlns:a16="http://schemas.microsoft.com/office/drawing/2014/main" id="{83CAAACC-926A-7D84-2E91-B9FAC5A21B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2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Pag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D5D9F547-9670-675B-490C-BDDE9CB7FD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object 2">
            <a:extLst>
              <a:ext uri="{FF2B5EF4-FFF2-40B4-BE49-F238E27FC236}">
                <a16:creationId xmlns:a16="http://schemas.microsoft.com/office/drawing/2014/main" id="{3D2B6280-E298-1950-32ED-44F945B94DA9}"/>
              </a:ext>
            </a:extLst>
          </p:cNvPr>
          <p:cNvSpPr/>
          <p:nvPr userDrawn="1"/>
        </p:nvSpPr>
        <p:spPr>
          <a:xfrm>
            <a:off x="-15456" y="-30067"/>
            <a:ext cx="8560742" cy="7016687"/>
          </a:xfrm>
          <a:custGeom>
            <a:avLst/>
            <a:gdLst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783063 w 5991028"/>
              <a:gd name="connsiteY2" fmla="*/ 4904003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530903 w 5991028"/>
              <a:gd name="connsiteY2" fmla="*/ 4841588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6002552 w 6002552"/>
              <a:gd name="connsiteY0" fmla="*/ 0 h 4929733"/>
              <a:gd name="connsiteX1" fmla="*/ 11524 w 6002552"/>
              <a:gd name="connsiteY1" fmla="*/ 0 h 4929733"/>
              <a:gd name="connsiteX2" fmla="*/ 0 w 6002552"/>
              <a:gd name="connsiteY2" fmla="*/ 4929733 h 4929733"/>
              <a:gd name="connsiteX3" fmla="*/ 814665 w 6002552"/>
              <a:gd name="connsiteY3" fmla="*/ 4904003 h 4929733"/>
              <a:gd name="connsiteX4" fmla="*/ 879931 w 6002552"/>
              <a:gd name="connsiteY4" fmla="*/ 4897516 h 4929733"/>
              <a:gd name="connsiteX5" fmla="*/ 944213 w 6002552"/>
              <a:gd name="connsiteY5" fmla="*/ 4890395 h 4929733"/>
              <a:gd name="connsiteX6" fmla="*/ 1007522 w 6002552"/>
              <a:gd name="connsiteY6" fmla="*/ 4882647 h 4929733"/>
              <a:gd name="connsiteX7" fmla="*/ 1069870 w 6002552"/>
              <a:gd name="connsiteY7" fmla="*/ 4874279 h 4929733"/>
              <a:gd name="connsiteX8" fmla="*/ 1131270 w 6002552"/>
              <a:gd name="connsiteY8" fmla="*/ 4865297 h 4929733"/>
              <a:gd name="connsiteX9" fmla="*/ 1191732 w 6002552"/>
              <a:gd name="connsiteY9" fmla="*/ 4855708 h 4929733"/>
              <a:gd name="connsiteX10" fmla="*/ 1251269 w 6002552"/>
              <a:gd name="connsiteY10" fmla="*/ 4845517 h 4929733"/>
              <a:gd name="connsiteX11" fmla="*/ 1309891 w 6002552"/>
              <a:gd name="connsiteY11" fmla="*/ 4834732 h 4929733"/>
              <a:gd name="connsiteX12" fmla="*/ 1367611 w 6002552"/>
              <a:gd name="connsiteY12" fmla="*/ 4823359 h 4929733"/>
              <a:gd name="connsiteX13" fmla="*/ 1424441 w 6002552"/>
              <a:gd name="connsiteY13" fmla="*/ 4811404 h 4929733"/>
              <a:gd name="connsiteX14" fmla="*/ 1480392 w 6002552"/>
              <a:gd name="connsiteY14" fmla="*/ 4798874 h 4929733"/>
              <a:gd name="connsiteX15" fmla="*/ 1535475 w 6002552"/>
              <a:gd name="connsiteY15" fmla="*/ 4785776 h 4929733"/>
              <a:gd name="connsiteX16" fmla="*/ 1589703 w 6002552"/>
              <a:gd name="connsiteY16" fmla="*/ 4772115 h 4929733"/>
              <a:gd name="connsiteX17" fmla="*/ 1643088 w 6002552"/>
              <a:gd name="connsiteY17" fmla="*/ 4757899 h 4929733"/>
              <a:gd name="connsiteX18" fmla="*/ 1695640 w 6002552"/>
              <a:gd name="connsiteY18" fmla="*/ 4743134 h 4929733"/>
              <a:gd name="connsiteX19" fmla="*/ 1747371 w 6002552"/>
              <a:gd name="connsiteY19" fmla="*/ 4727825 h 4929733"/>
              <a:gd name="connsiteX20" fmla="*/ 1798294 w 6002552"/>
              <a:gd name="connsiteY20" fmla="*/ 4711981 h 4929733"/>
              <a:gd name="connsiteX21" fmla="*/ 1848420 w 6002552"/>
              <a:gd name="connsiteY21" fmla="*/ 4695607 h 4929733"/>
              <a:gd name="connsiteX22" fmla="*/ 1897761 w 6002552"/>
              <a:gd name="connsiteY22" fmla="*/ 4678710 h 4929733"/>
              <a:gd name="connsiteX23" fmla="*/ 1946328 w 6002552"/>
              <a:gd name="connsiteY23" fmla="*/ 4661296 h 4929733"/>
              <a:gd name="connsiteX24" fmla="*/ 1994133 w 6002552"/>
              <a:gd name="connsiteY24" fmla="*/ 4643371 h 4929733"/>
              <a:gd name="connsiteX25" fmla="*/ 2041187 w 6002552"/>
              <a:gd name="connsiteY25" fmla="*/ 4624943 h 4929733"/>
              <a:gd name="connsiteX26" fmla="*/ 2087503 w 6002552"/>
              <a:gd name="connsiteY26" fmla="*/ 4606017 h 4929733"/>
              <a:gd name="connsiteX27" fmla="*/ 2133092 w 6002552"/>
              <a:gd name="connsiteY27" fmla="*/ 4586601 h 4929733"/>
              <a:gd name="connsiteX28" fmla="*/ 2177966 w 6002552"/>
              <a:gd name="connsiteY28" fmla="*/ 4566700 h 4929733"/>
              <a:gd name="connsiteX29" fmla="*/ 2222137 w 6002552"/>
              <a:gd name="connsiteY29" fmla="*/ 4546321 h 4929733"/>
              <a:gd name="connsiteX30" fmla="*/ 2265615 w 6002552"/>
              <a:gd name="connsiteY30" fmla="*/ 4525471 h 4929733"/>
              <a:gd name="connsiteX31" fmla="*/ 2308414 w 6002552"/>
              <a:gd name="connsiteY31" fmla="*/ 4504156 h 4929733"/>
              <a:gd name="connsiteX32" fmla="*/ 2350544 w 6002552"/>
              <a:gd name="connsiteY32" fmla="*/ 4482383 h 4929733"/>
              <a:gd name="connsiteX33" fmla="*/ 2392017 w 6002552"/>
              <a:gd name="connsiteY33" fmla="*/ 4460157 h 4929733"/>
              <a:gd name="connsiteX34" fmla="*/ 2432845 w 6002552"/>
              <a:gd name="connsiteY34" fmla="*/ 4437486 h 4929733"/>
              <a:gd name="connsiteX35" fmla="*/ 2473040 w 6002552"/>
              <a:gd name="connsiteY35" fmla="*/ 4414376 h 4929733"/>
              <a:gd name="connsiteX36" fmla="*/ 2512613 w 6002552"/>
              <a:gd name="connsiteY36" fmla="*/ 4390833 h 4929733"/>
              <a:gd name="connsiteX37" fmla="*/ 2551576 w 6002552"/>
              <a:gd name="connsiteY37" fmla="*/ 4366865 h 4929733"/>
              <a:gd name="connsiteX38" fmla="*/ 2589941 w 6002552"/>
              <a:gd name="connsiteY38" fmla="*/ 4342477 h 4929733"/>
              <a:gd name="connsiteX39" fmla="*/ 2627719 w 6002552"/>
              <a:gd name="connsiteY39" fmla="*/ 4317675 h 4929733"/>
              <a:gd name="connsiteX40" fmla="*/ 2664923 w 6002552"/>
              <a:gd name="connsiteY40" fmla="*/ 4292467 h 4929733"/>
              <a:gd name="connsiteX41" fmla="*/ 2701563 w 6002552"/>
              <a:gd name="connsiteY41" fmla="*/ 4266859 h 4929733"/>
              <a:gd name="connsiteX42" fmla="*/ 2737651 w 6002552"/>
              <a:gd name="connsiteY42" fmla="*/ 4240857 h 4929733"/>
              <a:gd name="connsiteX43" fmla="*/ 2773200 w 6002552"/>
              <a:gd name="connsiteY43" fmla="*/ 4214468 h 4929733"/>
              <a:gd name="connsiteX44" fmla="*/ 2808221 w 6002552"/>
              <a:gd name="connsiteY44" fmla="*/ 4187699 h 4929733"/>
              <a:gd name="connsiteX45" fmla="*/ 2842725 w 6002552"/>
              <a:gd name="connsiteY45" fmla="*/ 4160555 h 4929733"/>
              <a:gd name="connsiteX46" fmla="*/ 2876724 w 6002552"/>
              <a:gd name="connsiteY46" fmla="*/ 4133043 h 4929733"/>
              <a:gd name="connsiteX47" fmla="*/ 2910230 w 6002552"/>
              <a:gd name="connsiteY47" fmla="*/ 4105171 h 4929733"/>
              <a:gd name="connsiteX48" fmla="*/ 2943255 w 6002552"/>
              <a:gd name="connsiteY48" fmla="*/ 4076943 h 4929733"/>
              <a:gd name="connsiteX49" fmla="*/ 2975811 w 6002552"/>
              <a:gd name="connsiteY49" fmla="*/ 4048367 h 4929733"/>
              <a:gd name="connsiteX50" fmla="*/ 3007908 w 6002552"/>
              <a:gd name="connsiteY50" fmla="*/ 4019449 h 4929733"/>
              <a:gd name="connsiteX51" fmla="*/ 3039559 w 6002552"/>
              <a:gd name="connsiteY51" fmla="*/ 3990196 h 4929733"/>
              <a:gd name="connsiteX52" fmla="*/ 3070775 w 6002552"/>
              <a:gd name="connsiteY52" fmla="*/ 3960614 h 4929733"/>
              <a:gd name="connsiteX53" fmla="*/ 3101568 w 6002552"/>
              <a:gd name="connsiteY53" fmla="*/ 3930710 h 4929733"/>
              <a:gd name="connsiteX54" fmla="*/ 3131951 w 6002552"/>
              <a:gd name="connsiteY54" fmla="*/ 3900490 h 4929733"/>
              <a:gd name="connsiteX55" fmla="*/ 3161933 w 6002552"/>
              <a:gd name="connsiteY55" fmla="*/ 3869960 h 4929733"/>
              <a:gd name="connsiteX56" fmla="*/ 3191528 w 6002552"/>
              <a:gd name="connsiteY56" fmla="*/ 3839127 h 4929733"/>
              <a:gd name="connsiteX57" fmla="*/ 3220747 w 6002552"/>
              <a:gd name="connsiteY57" fmla="*/ 3807998 h 4929733"/>
              <a:gd name="connsiteX58" fmla="*/ 3249601 w 6002552"/>
              <a:gd name="connsiteY58" fmla="*/ 3776579 h 4929733"/>
              <a:gd name="connsiteX59" fmla="*/ 3278102 w 6002552"/>
              <a:gd name="connsiteY59" fmla="*/ 3744877 h 4929733"/>
              <a:gd name="connsiteX60" fmla="*/ 3306262 w 6002552"/>
              <a:gd name="connsiteY60" fmla="*/ 3712897 h 4929733"/>
              <a:gd name="connsiteX61" fmla="*/ 3334093 w 6002552"/>
              <a:gd name="connsiteY61" fmla="*/ 3680647 h 4929733"/>
              <a:gd name="connsiteX62" fmla="*/ 3361606 w 6002552"/>
              <a:gd name="connsiteY62" fmla="*/ 3648133 h 4929733"/>
              <a:gd name="connsiteX63" fmla="*/ 3388814 w 6002552"/>
              <a:gd name="connsiteY63" fmla="*/ 3615361 h 4929733"/>
              <a:gd name="connsiteX64" fmla="*/ 3415727 w 6002552"/>
              <a:gd name="connsiteY64" fmla="*/ 3582338 h 4929733"/>
              <a:gd name="connsiteX65" fmla="*/ 3442357 w 6002552"/>
              <a:gd name="connsiteY65" fmla="*/ 3549071 h 4929733"/>
              <a:gd name="connsiteX66" fmla="*/ 3468716 w 6002552"/>
              <a:gd name="connsiteY66" fmla="*/ 3515565 h 4929733"/>
              <a:gd name="connsiteX67" fmla="*/ 3494816 w 6002552"/>
              <a:gd name="connsiteY67" fmla="*/ 3481828 h 4929733"/>
              <a:gd name="connsiteX68" fmla="*/ 3520669 w 6002552"/>
              <a:gd name="connsiteY68" fmla="*/ 3447865 h 4929733"/>
              <a:gd name="connsiteX69" fmla="*/ 3546285 w 6002552"/>
              <a:gd name="connsiteY69" fmla="*/ 3413684 h 4929733"/>
              <a:gd name="connsiteX70" fmla="*/ 3571678 w 6002552"/>
              <a:gd name="connsiteY70" fmla="*/ 3379290 h 4929733"/>
              <a:gd name="connsiteX71" fmla="*/ 3596858 w 6002552"/>
              <a:gd name="connsiteY71" fmla="*/ 3344691 h 4929733"/>
              <a:gd name="connsiteX72" fmla="*/ 3621837 w 6002552"/>
              <a:gd name="connsiteY72" fmla="*/ 3309893 h 4929733"/>
              <a:gd name="connsiteX73" fmla="*/ 3671240 w 6002552"/>
              <a:gd name="connsiteY73" fmla="*/ 3239724 h 4929733"/>
              <a:gd name="connsiteX74" fmla="*/ 3719980 w 6002552"/>
              <a:gd name="connsiteY74" fmla="*/ 3168836 h 4929733"/>
              <a:gd name="connsiteX75" fmla="*/ 3768150 w 6002552"/>
              <a:gd name="connsiteY75" fmla="*/ 3097281 h 4929733"/>
              <a:gd name="connsiteX76" fmla="*/ 3815845 w 6002552"/>
              <a:gd name="connsiteY76" fmla="*/ 3025110 h 4929733"/>
              <a:gd name="connsiteX77" fmla="*/ 3863158 w 6002552"/>
              <a:gd name="connsiteY77" fmla="*/ 2952375 h 4929733"/>
              <a:gd name="connsiteX78" fmla="*/ 3933615 w 6002552"/>
              <a:gd name="connsiteY78" fmla="*/ 2842329 h 4929733"/>
              <a:gd name="connsiteX79" fmla="*/ 4215259 w 6002552"/>
              <a:gd name="connsiteY79" fmla="*/ 2394125 h 4929733"/>
              <a:gd name="connsiteX80" fmla="*/ 4287203 w 6002552"/>
              <a:gd name="connsiteY80" fmla="*/ 2280944 h 4929733"/>
              <a:gd name="connsiteX81" fmla="*/ 4335837 w 6002552"/>
              <a:gd name="connsiteY81" fmla="*/ 2205422 h 4929733"/>
              <a:gd name="connsiteX82" fmla="*/ 4416515 w 6002552"/>
              <a:gd name="connsiteY82" fmla="*/ 2081094 h 4929733"/>
              <a:gd name="connsiteX83" fmla="*/ 4500011 w 6002552"/>
              <a:gd name="connsiteY83" fmla="*/ 1950584 h 4929733"/>
              <a:gd name="connsiteX84" fmla="*/ 4775976 w 6002552"/>
              <a:gd name="connsiteY84" fmla="*/ 1513988 h 4929733"/>
              <a:gd name="connsiteX85" fmla="*/ 4859221 w 6002552"/>
              <a:gd name="connsiteY85" fmla="*/ 1383871 h 4929733"/>
              <a:gd name="connsiteX86" fmla="*/ 4915112 w 6002552"/>
              <a:gd name="connsiteY86" fmla="*/ 1297666 h 4929733"/>
              <a:gd name="connsiteX87" fmla="*/ 4971425 w 6002552"/>
              <a:gd name="connsiteY87" fmla="*/ 1212012 h 4929733"/>
              <a:gd name="connsiteX88" fmla="*/ 5028248 w 6002552"/>
              <a:gd name="connsiteY88" fmla="*/ 1127013 h 4929733"/>
              <a:gd name="connsiteX89" fmla="*/ 5085670 w 6002552"/>
              <a:gd name="connsiteY89" fmla="*/ 1042769 h 4929733"/>
              <a:gd name="connsiteX90" fmla="*/ 5114634 w 6002552"/>
              <a:gd name="connsiteY90" fmla="*/ 1000963 h 4929733"/>
              <a:gd name="connsiteX91" fmla="*/ 5143782 w 6002552"/>
              <a:gd name="connsiteY91" fmla="*/ 959384 h 4929733"/>
              <a:gd name="connsiteX92" fmla="*/ 5173123 w 6002552"/>
              <a:gd name="connsiteY92" fmla="*/ 918045 h 4929733"/>
              <a:gd name="connsiteX93" fmla="*/ 5202671 w 6002552"/>
              <a:gd name="connsiteY93" fmla="*/ 876959 h 4929733"/>
              <a:gd name="connsiteX94" fmla="*/ 5232435 w 6002552"/>
              <a:gd name="connsiteY94" fmla="*/ 836139 h 4929733"/>
              <a:gd name="connsiteX95" fmla="*/ 5262428 w 6002552"/>
              <a:gd name="connsiteY95" fmla="*/ 795597 h 4929733"/>
              <a:gd name="connsiteX96" fmla="*/ 5292659 w 6002552"/>
              <a:gd name="connsiteY96" fmla="*/ 755346 h 4929733"/>
              <a:gd name="connsiteX97" fmla="*/ 5323141 w 6002552"/>
              <a:gd name="connsiteY97" fmla="*/ 715400 h 4929733"/>
              <a:gd name="connsiteX98" fmla="*/ 5353885 w 6002552"/>
              <a:gd name="connsiteY98" fmla="*/ 675770 h 4929733"/>
              <a:gd name="connsiteX99" fmla="*/ 5384901 w 6002552"/>
              <a:gd name="connsiteY99" fmla="*/ 636470 h 4929733"/>
              <a:gd name="connsiteX100" fmla="*/ 5416201 w 6002552"/>
              <a:gd name="connsiteY100" fmla="*/ 597512 h 4929733"/>
              <a:gd name="connsiteX101" fmla="*/ 5447796 w 6002552"/>
              <a:gd name="connsiteY101" fmla="*/ 558910 h 4929733"/>
              <a:gd name="connsiteX102" fmla="*/ 5479697 w 6002552"/>
              <a:gd name="connsiteY102" fmla="*/ 520675 h 4929733"/>
              <a:gd name="connsiteX103" fmla="*/ 5511916 w 6002552"/>
              <a:gd name="connsiteY103" fmla="*/ 482821 h 4929733"/>
              <a:gd name="connsiteX104" fmla="*/ 5544463 w 6002552"/>
              <a:gd name="connsiteY104" fmla="*/ 445361 h 4929733"/>
              <a:gd name="connsiteX105" fmla="*/ 5577350 w 6002552"/>
              <a:gd name="connsiteY105" fmla="*/ 408306 h 4929733"/>
              <a:gd name="connsiteX106" fmla="*/ 5610587 w 6002552"/>
              <a:gd name="connsiteY106" fmla="*/ 371671 h 4929733"/>
              <a:gd name="connsiteX107" fmla="*/ 5644187 w 6002552"/>
              <a:gd name="connsiteY107" fmla="*/ 335468 h 4929733"/>
              <a:gd name="connsiteX108" fmla="*/ 5678160 w 6002552"/>
              <a:gd name="connsiteY108" fmla="*/ 299710 h 4929733"/>
              <a:gd name="connsiteX109" fmla="*/ 5712517 w 6002552"/>
              <a:gd name="connsiteY109" fmla="*/ 264408 h 4929733"/>
              <a:gd name="connsiteX110" fmla="*/ 5747270 w 6002552"/>
              <a:gd name="connsiteY110" fmla="*/ 229577 h 4929733"/>
              <a:gd name="connsiteX111" fmla="*/ 5782429 w 6002552"/>
              <a:gd name="connsiteY111" fmla="*/ 195229 h 4929733"/>
              <a:gd name="connsiteX112" fmla="*/ 5818007 w 6002552"/>
              <a:gd name="connsiteY112" fmla="*/ 161377 h 4929733"/>
              <a:gd name="connsiteX113" fmla="*/ 5854013 w 6002552"/>
              <a:gd name="connsiteY113" fmla="*/ 128033 h 4929733"/>
              <a:gd name="connsiteX114" fmla="*/ 5890459 w 6002552"/>
              <a:gd name="connsiteY114" fmla="*/ 95211 h 4929733"/>
              <a:gd name="connsiteX115" fmla="*/ 5927357 w 6002552"/>
              <a:gd name="connsiteY115" fmla="*/ 62923 h 4929733"/>
              <a:gd name="connsiteX116" fmla="*/ 5964718 w 6002552"/>
              <a:gd name="connsiteY116" fmla="*/ 31181 h 4929733"/>
              <a:gd name="connsiteX117" fmla="*/ 6002552 w 6002552"/>
              <a:gd name="connsiteY117" fmla="*/ 0 h 4929733"/>
              <a:gd name="connsiteX0" fmla="*/ 6014544 w 6014544"/>
              <a:gd name="connsiteY0" fmla="*/ 0 h 4929733"/>
              <a:gd name="connsiteX1" fmla="*/ 511 w 6014544"/>
              <a:gd name="connsiteY1" fmla="*/ 7668 h 4929733"/>
              <a:gd name="connsiteX2" fmla="*/ 11992 w 6014544"/>
              <a:gd name="connsiteY2" fmla="*/ 4929733 h 4929733"/>
              <a:gd name="connsiteX3" fmla="*/ 826657 w 6014544"/>
              <a:gd name="connsiteY3" fmla="*/ 4904003 h 4929733"/>
              <a:gd name="connsiteX4" fmla="*/ 891923 w 6014544"/>
              <a:gd name="connsiteY4" fmla="*/ 4897516 h 4929733"/>
              <a:gd name="connsiteX5" fmla="*/ 956205 w 6014544"/>
              <a:gd name="connsiteY5" fmla="*/ 4890395 h 4929733"/>
              <a:gd name="connsiteX6" fmla="*/ 1019514 w 6014544"/>
              <a:gd name="connsiteY6" fmla="*/ 4882647 h 4929733"/>
              <a:gd name="connsiteX7" fmla="*/ 1081862 w 6014544"/>
              <a:gd name="connsiteY7" fmla="*/ 4874279 h 4929733"/>
              <a:gd name="connsiteX8" fmla="*/ 1143262 w 6014544"/>
              <a:gd name="connsiteY8" fmla="*/ 4865297 h 4929733"/>
              <a:gd name="connsiteX9" fmla="*/ 1203724 w 6014544"/>
              <a:gd name="connsiteY9" fmla="*/ 4855708 h 4929733"/>
              <a:gd name="connsiteX10" fmla="*/ 1263261 w 6014544"/>
              <a:gd name="connsiteY10" fmla="*/ 4845517 h 4929733"/>
              <a:gd name="connsiteX11" fmla="*/ 1321883 w 6014544"/>
              <a:gd name="connsiteY11" fmla="*/ 4834732 h 4929733"/>
              <a:gd name="connsiteX12" fmla="*/ 1379603 w 6014544"/>
              <a:gd name="connsiteY12" fmla="*/ 4823359 h 4929733"/>
              <a:gd name="connsiteX13" fmla="*/ 1436433 w 6014544"/>
              <a:gd name="connsiteY13" fmla="*/ 4811404 h 4929733"/>
              <a:gd name="connsiteX14" fmla="*/ 1492384 w 6014544"/>
              <a:gd name="connsiteY14" fmla="*/ 4798874 h 4929733"/>
              <a:gd name="connsiteX15" fmla="*/ 1547467 w 6014544"/>
              <a:gd name="connsiteY15" fmla="*/ 4785776 h 4929733"/>
              <a:gd name="connsiteX16" fmla="*/ 1601695 w 6014544"/>
              <a:gd name="connsiteY16" fmla="*/ 4772115 h 4929733"/>
              <a:gd name="connsiteX17" fmla="*/ 1655080 w 6014544"/>
              <a:gd name="connsiteY17" fmla="*/ 4757899 h 4929733"/>
              <a:gd name="connsiteX18" fmla="*/ 1707632 w 6014544"/>
              <a:gd name="connsiteY18" fmla="*/ 4743134 h 4929733"/>
              <a:gd name="connsiteX19" fmla="*/ 1759363 w 6014544"/>
              <a:gd name="connsiteY19" fmla="*/ 4727825 h 4929733"/>
              <a:gd name="connsiteX20" fmla="*/ 1810286 w 6014544"/>
              <a:gd name="connsiteY20" fmla="*/ 4711981 h 4929733"/>
              <a:gd name="connsiteX21" fmla="*/ 1860412 w 6014544"/>
              <a:gd name="connsiteY21" fmla="*/ 4695607 h 4929733"/>
              <a:gd name="connsiteX22" fmla="*/ 1909753 w 6014544"/>
              <a:gd name="connsiteY22" fmla="*/ 4678710 h 4929733"/>
              <a:gd name="connsiteX23" fmla="*/ 1958320 w 6014544"/>
              <a:gd name="connsiteY23" fmla="*/ 4661296 h 4929733"/>
              <a:gd name="connsiteX24" fmla="*/ 2006125 w 6014544"/>
              <a:gd name="connsiteY24" fmla="*/ 4643371 h 4929733"/>
              <a:gd name="connsiteX25" fmla="*/ 2053179 w 6014544"/>
              <a:gd name="connsiteY25" fmla="*/ 4624943 h 4929733"/>
              <a:gd name="connsiteX26" fmla="*/ 2099495 w 6014544"/>
              <a:gd name="connsiteY26" fmla="*/ 4606017 h 4929733"/>
              <a:gd name="connsiteX27" fmla="*/ 2145084 w 6014544"/>
              <a:gd name="connsiteY27" fmla="*/ 4586601 h 4929733"/>
              <a:gd name="connsiteX28" fmla="*/ 2189958 w 6014544"/>
              <a:gd name="connsiteY28" fmla="*/ 4566700 h 4929733"/>
              <a:gd name="connsiteX29" fmla="*/ 2234129 w 6014544"/>
              <a:gd name="connsiteY29" fmla="*/ 4546321 h 4929733"/>
              <a:gd name="connsiteX30" fmla="*/ 2277607 w 6014544"/>
              <a:gd name="connsiteY30" fmla="*/ 4525471 h 4929733"/>
              <a:gd name="connsiteX31" fmla="*/ 2320406 w 6014544"/>
              <a:gd name="connsiteY31" fmla="*/ 4504156 h 4929733"/>
              <a:gd name="connsiteX32" fmla="*/ 2362536 w 6014544"/>
              <a:gd name="connsiteY32" fmla="*/ 4482383 h 4929733"/>
              <a:gd name="connsiteX33" fmla="*/ 2404009 w 6014544"/>
              <a:gd name="connsiteY33" fmla="*/ 4460157 h 4929733"/>
              <a:gd name="connsiteX34" fmla="*/ 2444837 w 6014544"/>
              <a:gd name="connsiteY34" fmla="*/ 4437486 h 4929733"/>
              <a:gd name="connsiteX35" fmla="*/ 2485032 w 6014544"/>
              <a:gd name="connsiteY35" fmla="*/ 4414376 h 4929733"/>
              <a:gd name="connsiteX36" fmla="*/ 2524605 w 6014544"/>
              <a:gd name="connsiteY36" fmla="*/ 4390833 h 4929733"/>
              <a:gd name="connsiteX37" fmla="*/ 2563568 w 6014544"/>
              <a:gd name="connsiteY37" fmla="*/ 4366865 h 4929733"/>
              <a:gd name="connsiteX38" fmla="*/ 2601933 w 6014544"/>
              <a:gd name="connsiteY38" fmla="*/ 4342477 h 4929733"/>
              <a:gd name="connsiteX39" fmla="*/ 2639711 w 6014544"/>
              <a:gd name="connsiteY39" fmla="*/ 4317675 h 4929733"/>
              <a:gd name="connsiteX40" fmla="*/ 2676915 w 6014544"/>
              <a:gd name="connsiteY40" fmla="*/ 4292467 h 4929733"/>
              <a:gd name="connsiteX41" fmla="*/ 2713555 w 6014544"/>
              <a:gd name="connsiteY41" fmla="*/ 4266859 h 4929733"/>
              <a:gd name="connsiteX42" fmla="*/ 2749643 w 6014544"/>
              <a:gd name="connsiteY42" fmla="*/ 4240857 h 4929733"/>
              <a:gd name="connsiteX43" fmla="*/ 2785192 w 6014544"/>
              <a:gd name="connsiteY43" fmla="*/ 4214468 h 4929733"/>
              <a:gd name="connsiteX44" fmla="*/ 2820213 w 6014544"/>
              <a:gd name="connsiteY44" fmla="*/ 4187699 h 4929733"/>
              <a:gd name="connsiteX45" fmla="*/ 2854717 w 6014544"/>
              <a:gd name="connsiteY45" fmla="*/ 4160555 h 4929733"/>
              <a:gd name="connsiteX46" fmla="*/ 2888716 w 6014544"/>
              <a:gd name="connsiteY46" fmla="*/ 4133043 h 4929733"/>
              <a:gd name="connsiteX47" fmla="*/ 2922222 w 6014544"/>
              <a:gd name="connsiteY47" fmla="*/ 4105171 h 4929733"/>
              <a:gd name="connsiteX48" fmla="*/ 2955247 w 6014544"/>
              <a:gd name="connsiteY48" fmla="*/ 4076943 h 4929733"/>
              <a:gd name="connsiteX49" fmla="*/ 2987803 w 6014544"/>
              <a:gd name="connsiteY49" fmla="*/ 4048367 h 4929733"/>
              <a:gd name="connsiteX50" fmla="*/ 3019900 w 6014544"/>
              <a:gd name="connsiteY50" fmla="*/ 4019449 h 4929733"/>
              <a:gd name="connsiteX51" fmla="*/ 3051551 w 6014544"/>
              <a:gd name="connsiteY51" fmla="*/ 3990196 h 4929733"/>
              <a:gd name="connsiteX52" fmla="*/ 3082767 w 6014544"/>
              <a:gd name="connsiteY52" fmla="*/ 3960614 h 4929733"/>
              <a:gd name="connsiteX53" fmla="*/ 3113560 w 6014544"/>
              <a:gd name="connsiteY53" fmla="*/ 3930710 h 4929733"/>
              <a:gd name="connsiteX54" fmla="*/ 3143943 w 6014544"/>
              <a:gd name="connsiteY54" fmla="*/ 3900490 h 4929733"/>
              <a:gd name="connsiteX55" fmla="*/ 3173925 w 6014544"/>
              <a:gd name="connsiteY55" fmla="*/ 3869960 h 4929733"/>
              <a:gd name="connsiteX56" fmla="*/ 3203520 w 6014544"/>
              <a:gd name="connsiteY56" fmla="*/ 3839127 h 4929733"/>
              <a:gd name="connsiteX57" fmla="*/ 3232739 w 6014544"/>
              <a:gd name="connsiteY57" fmla="*/ 3807998 h 4929733"/>
              <a:gd name="connsiteX58" fmla="*/ 3261593 w 6014544"/>
              <a:gd name="connsiteY58" fmla="*/ 3776579 h 4929733"/>
              <a:gd name="connsiteX59" fmla="*/ 3290094 w 6014544"/>
              <a:gd name="connsiteY59" fmla="*/ 3744877 h 4929733"/>
              <a:gd name="connsiteX60" fmla="*/ 3318254 w 6014544"/>
              <a:gd name="connsiteY60" fmla="*/ 3712897 h 4929733"/>
              <a:gd name="connsiteX61" fmla="*/ 3346085 w 6014544"/>
              <a:gd name="connsiteY61" fmla="*/ 3680647 h 4929733"/>
              <a:gd name="connsiteX62" fmla="*/ 3373598 w 6014544"/>
              <a:gd name="connsiteY62" fmla="*/ 3648133 h 4929733"/>
              <a:gd name="connsiteX63" fmla="*/ 3400806 w 6014544"/>
              <a:gd name="connsiteY63" fmla="*/ 3615361 h 4929733"/>
              <a:gd name="connsiteX64" fmla="*/ 3427719 w 6014544"/>
              <a:gd name="connsiteY64" fmla="*/ 3582338 h 4929733"/>
              <a:gd name="connsiteX65" fmla="*/ 3454349 w 6014544"/>
              <a:gd name="connsiteY65" fmla="*/ 3549071 h 4929733"/>
              <a:gd name="connsiteX66" fmla="*/ 3480708 w 6014544"/>
              <a:gd name="connsiteY66" fmla="*/ 3515565 h 4929733"/>
              <a:gd name="connsiteX67" fmla="*/ 3506808 w 6014544"/>
              <a:gd name="connsiteY67" fmla="*/ 3481828 h 4929733"/>
              <a:gd name="connsiteX68" fmla="*/ 3532661 w 6014544"/>
              <a:gd name="connsiteY68" fmla="*/ 3447865 h 4929733"/>
              <a:gd name="connsiteX69" fmla="*/ 3558277 w 6014544"/>
              <a:gd name="connsiteY69" fmla="*/ 3413684 h 4929733"/>
              <a:gd name="connsiteX70" fmla="*/ 3583670 w 6014544"/>
              <a:gd name="connsiteY70" fmla="*/ 3379290 h 4929733"/>
              <a:gd name="connsiteX71" fmla="*/ 3608850 w 6014544"/>
              <a:gd name="connsiteY71" fmla="*/ 3344691 h 4929733"/>
              <a:gd name="connsiteX72" fmla="*/ 3633829 w 6014544"/>
              <a:gd name="connsiteY72" fmla="*/ 3309893 h 4929733"/>
              <a:gd name="connsiteX73" fmla="*/ 3683232 w 6014544"/>
              <a:gd name="connsiteY73" fmla="*/ 3239724 h 4929733"/>
              <a:gd name="connsiteX74" fmla="*/ 3731972 w 6014544"/>
              <a:gd name="connsiteY74" fmla="*/ 3168836 h 4929733"/>
              <a:gd name="connsiteX75" fmla="*/ 3780142 w 6014544"/>
              <a:gd name="connsiteY75" fmla="*/ 3097281 h 4929733"/>
              <a:gd name="connsiteX76" fmla="*/ 3827837 w 6014544"/>
              <a:gd name="connsiteY76" fmla="*/ 3025110 h 4929733"/>
              <a:gd name="connsiteX77" fmla="*/ 3875150 w 6014544"/>
              <a:gd name="connsiteY77" fmla="*/ 2952375 h 4929733"/>
              <a:gd name="connsiteX78" fmla="*/ 3945607 w 6014544"/>
              <a:gd name="connsiteY78" fmla="*/ 2842329 h 4929733"/>
              <a:gd name="connsiteX79" fmla="*/ 4227251 w 6014544"/>
              <a:gd name="connsiteY79" fmla="*/ 2394125 h 4929733"/>
              <a:gd name="connsiteX80" fmla="*/ 4299195 w 6014544"/>
              <a:gd name="connsiteY80" fmla="*/ 2280944 h 4929733"/>
              <a:gd name="connsiteX81" fmla="*/ 4347829 w 6014544"/>
              <a:gd name="connsiteY81" fmla="*/ 2205422 h 4929733"/>
              <a:gd name="connsiteX82" fmla="*/ 4428507 w 6014544"/>
              <a:gd name="connsiteY82" fmla="*/ 2081094 h 4929733"/>
              <a:gd name="connsiteX83" fmla="*/ 4512003 w 6014544"/>
              <a:gd name="connsiteY83" fmla="*/ 1950584 h 4929733"/>
              <a:gd name="connsiteX84" fmla="*/ 4787968 w 6014544"/>
              <a:gd name="connsiteY84" fmla="*/ 1513988 h 4929733"/>
              <a:gd name="connsiteX85" fmla="*/ 4871213 w 6014544"/>
              <a:gd name="connsiteY85" fmla="*/ 1383871 h 4929733"/>
              <a:gd name="connsiteX86" fmla="*/ 4927104 w 6014544"/>
              <a:gd name="connsiteY86" fmla="*/ 1297666 h 4929733"/>
              <a:gd name="connsiteX87" fmla="*/ 4983417 w 6014544"/>
              <a:gd name="connsiteY87" fmla="*/ 1212012 h 4929733"/>
              <a:gd name="connsiteX88" fmla="*/ 5040240 w 6014544"/>
              <a:gd name="connsiteY88" fmla="*/ 1127013 h 4929733"/>
              <a:gd name="connsiteX89" fmla="*/ 5097662 w 6014544"/>
              <a:gd name="connsiteY89" fmla="*/ 1042769 h 4929733"/>
              <a:gd name="connsiteX90" fmla="*/ 5126626 w 6014544"/>
              <a:gd name="connsiteY90" fmla="*/ 1000963 h 4929733"/>
              <a:gd name="connsiteX91" fmla="*/ 5155774 w 6014544"/>
              <a:gd name="connsiteY91" fmla="*/ 959384 h 4929733"/>
              <a:gd name="connsiteX92" fmla="*/ 5185115 w 6014544"/>
              <a:gd name="connsiteY92" fmla="*/ 918045 h 4929733"/>
              <a:gd name="connsiteX93" fmla="*/ 5214663 w 6014544"/>
              <a:gd name="connsiteY93" fmla="*/ 876959 h 4929733"/>
              <a:gd name="connsiteX94" fmla="*/ 5244427 w 6014544"/>
              <a:gd name="connsiteY94" fmla="*/ 836139 h 4929733"/>
              <a:gd name="connsiteX95" fmla="*/ 5274420 w 6014544"/>
              <a:gd name="connsiteY95" fmla="*/ 795597 h 4929733"/>
              <a:gd name="connsiteX96" fmla="*/ 5304651 w 6014544"/>
              <a:gd name="connsiteY96" fmla="*/ 755346 h 4929733"/>
              <a:gd name="connsiteX97" fmla="*/ 5335133 w 6014544"/>
              <a:gd name="connsiteY97" fmla="*/ 715400 h 4929733"/>
              <a:gd name="connsiteX98" fmla="*/ 5365877 w 6014544"/>
              <a:gd name="connsiteY98" fmla="*/ 675770 h 4929733"/>
              <a:gd name="connsiteX99" fmla="*/ 5396893 w 6014544"/>
              <a:gd name="connsiteY99" fmla="*/ 636470 h 4929733"/>
              <a:gd name="connsiteX100" fmla="*/ 5428193 w 6014544"/>
              <a:gd name="connsiteY100" fmla="*/ 597512 h 4929733"/>
              <a:gd name="connsiteX101" fmla="*/ 5459788 w 6014544"/>
              <a:gd name="connsiteY101" fmla="*/ 558910 h 4929733"/>
              <a:gd name="connsiteX102" fmla="*/ 5491689 w 6014544"/>
              <a:gd name="connsiteY102" fmla="*/ 520675 h 4929733"/>
              <a:gd name="connsiteX103" fmla="*/ 5523908 w 6014544"/>
              <a:gd name="connsiteY103" fmla="*/ 482821 h 4929733"/>
              <a:gd name="connsiteX104" fmla="*/ 5556455 w 6014544"/>
              <a:gd name="connsiteY104" fmla="*/ 445361 h 4929733"/>
              <a:gd name="connsiteX105" fmla="*/ 5589342 w 6014544"/>
              <a:gd name="connsiteY105" fmla="*/ 408306 h 4929733"/>
              <a:gd name="connsiteX106" fmla="*/ 5622579 w 6014544"/>
              <a:gd name="connsiteY106" fmla="*/ 371671 h 4929733"/>
              <a:gd name="connsiteX107" fmla="*/ 5656179 w 6014544"/>
              <a:gd name="connsiteY107" fmla="*/ 335468 h 4929733"/>
              <a:gd name="connsiteX108" fmla="*/ 5690152 w 6014544"/>
              <a:gd name="connsiteY108" fmla="*/ 299710 h 4929733"/>
              <a:gd name="connsiteX109" fmla="*/ 5724509 w 6014544"/>
              <a:gd name="connsiteY109" fmla="*/ 264408 h 4929733"/>
              <a:gd name="connsiteX110" fmla="*/ 5759262 w 6014544"/>
              <a:gd name="connsiteY110" fmla="*/ 229577 h 4929733"/>
              <a:gd name="connsiteX111" fmla="*/ 5794421 w 6014544"/>
              <a:gd name="connsiteY111" fmla="*/ 195229 h 4929733"/>
              <a:gd name="connsiteX112" fmla="*/ 5829999 w 6014544"/>
              <a:gd name="connsiteY112" fmla="*/ 161377 h 4929733"/>
              <a:gd name="connsiteX113" fmla="*/ 5866005 w 6014544"/>
              <a:gd name="connsiteY113" fmla="*/ 128033 h 4929733"/>
              <a:gd name="connsiteX114" fmla="*/ 5902451 w 6014544"/>
              <a:gd name="connsiteY114" fmla="*/ 95211 h 4929733"/>
              <a:gd name="connsiteX115" fmla="*/ 5939349 w 6014544"/>
              <a:gd name="connsiteY115" fmla="*/ 62923 h 4929733"/>
              <a:gd name="connsiteX116" fmla="*/ 5976710 w 6014544"/>
              <a:gd name="connsiteY116" fmla="*/ 31181 h 4929733"/>
              <a:gd name="connsiteX117" fmla="*/ 6014544 w 6014544"/>
              <a:gd name="connsiteY117" fmla="*/ 0 h 492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14544" h="4929733">
                <a:moveTo>
                  <a:pt x="6014544" y="0"/>
                </a:moveTo>
                <a:lnTo>
                  <a:pt x="511" y="7668"/>
                </a:lnTo>
                <a:cubicBezTo>
                  <a:pt x="-3330" y="1650912"/>
                  <a:pt x="15833" y="3286489"/>
                  <a:pt x="11992" y="4929733"/>
                </a:cubicBezTo>
                <a:lnTo>
                  <a:pt x="826657" y="4904003"/>
                </a:lnTo>
                <a:lnTo>
                  <a:pt x="891923" y="4897516"/>
                </a:lnTo>
                <a:lnTo>
                  <a:pt x="956205" y="4890395"/>
                </a:lnTo>
                <a:lnTo>
                  <a:pt x="1019514" y="4882647"/>
                </a:lnTo>
                <a:lnTo>
                  <a:pt x="1081862" y="4874279"/>
                </a:lnTo>
                <a:lnTo>
                  <a:pt x="1143262" y="4865297"/>
                </a:lnTo>
                <a:lnTo>
                  <a:pt x="1203724" y="4855708"/>
                </a:lnTo>
                <a:lnTo>
                  <a:pt x="1263261" y="4845517"/>
                </a:lnTo>
                <a:lnTo>
                  <a:pt x="1321883" y="4834732"/>
                </a:lnTo>
                <a:lnTo>
                  <a:pt x="1379603" y="4823359"/>
                </a:lnTo>
                <a:lnTo>
                  <a:pt x="1436433" y="4811404"/>
                </a:lnTo>
                <a:lnTo>
                  <a:pt x="1492384" y="4798874"/>
                </a:lnTo>
                <a:lnTo>
                  <a:pt x="1547467" y="4785776"/>
                </a:lnTo>
                <a:lnTo>
                  <a:pt x="1601695" y="4772115"/>
                </a:lnTo>
                <a:lnTo>
                  <a:pt x="1655080" y="4757899"/>
                </a:lnTo>
                <a:lnTo>
                  <a:pt x="1707632" y="4743134"/>
                </a:lnTo>
                <a:lnTo>
                  <a:pt x="1759363" y="4727825"/>
                </a:lnTo>
                <a:lnTo>
                  <a:pt x="1810286" y="4711981"/>
                </a:lnTo>
                <a:lnTo>
                  <a:pt x="1860412" y="4695607"/>
                </a:lnTo>
                <a:lnTo>
                  <a:pt x="1909753" y="4678710"/>
                </a:lnTo>
                <a:lnTo>
                  <a:pt x="1958320" y="4661296"/>
                </a:lnTo>
                <a:lnTo>
                  <a:pt x="2006125" y="4643371"/>
                </a:lnTo>
                <a:lnTo>
                  <a:pt x="2053179" y="4624943"/>
                </a:lnTo>
                <a:lnTo>
                  <a:pt x="2099495" y="4606017"/>
                </a:lnTo>
                <a:lnTo>
                  <a:pt x="2145084" y="4586601"/>
                </a:lnTo>
                <a:lnTo>
                  <a:pt x="2189958" y="4566700"/>
                </a:lnTo>
                <a:lnTo>
                  <a:pt x="2234129" y="4546321"/>
                </a:lnTo>
                <a:lnTo>
                  <a:pt x="2277607" y="4525471"/>
                </a:lnTo>
                <a:lnTo>
                  <a:pt x="2320406" y="4504156"/>
                </a:lnTo>
                <a:lnTo>
                  <a:pt x="2362536" y="4482383"/>
                </a:lnTo>
                <a:lnTo>
                  <a:pt x="2404009" y="4460157"/>
                </a:lnTo>
                <a:lnTo>
                  <a:pt x="2444837" y="4437486"/>
                </a:lnTo>
                <a:lnTo>
                  <a:pt x="2485032" y="4414376"/>
                </a:lnTo>
                <a:lnTo>
                  <a:pt x="2524605" y="4390833"/>
                </a:lnTo>
                <a:lnTo>
                  <a:pt x="2563568" y="4366865"/>
                </a:lnTo>
                <a:lnTo>
                  <a:pt x="2601933" y="4342477"/>
                </a:lnTo>
                <a:lnTo>
                  <a:pt x="2639711" y="4317675"/>
                </a:lnTo>
                <a:lnTo>
                  <a:pt x="2676915" y="4292467"/>
                </a:lnTo>
                <a:lnTo>
                  <a:pt x="2713555" y="4266859"/>
                </a:lnTo>
                <a:lnTo>
                  <a:pt x="2749643" y="4240857"/>
                </a:lnTo>
                <a:lnTo>
                  <a:pt x="2785192" y="4214468"/>
                </a:lnTo>
                <a:lnTo>
                  <a:pt x="2820213" y="4187699"/>
                </a:lnTo>
                <a:lnTo>
                  <a:pt x="2854717" y="4160555"/>
                </a:lnTo>
                <a:lnTo>
                  <a:pt x="2888716" y="4133043"/>
                </a:lnTo>
                <a:lnTo>
                  <a:pt x="2922222" y="4105171"/>
                </a:lnTo>
                <a:lnTo>
                  <a:pt x="2955247" y="4076943"/>
                </a:lnTo>
                <a:lnTo>
                  <a:pt x="2987803" y="4048367"/>
                </a:lnTo>
                <a:lnTo>
                  <a:pt x="3019900" y="4019449"/>
                </a:lnTo>
                <a:lnTo>
                  <a:pt x="3051551" y="3990196"/>
                </a:lnTo>
                <a:lnTo>
                  <a:pt x="3082767" y="3960614"/>
                </a:lnTo>
                <a:lnTo>
                  <a:pt x="3113560" y="3930710"/>
                </a:lnTo>
                <a:lnTo>
                  <a:pt x="3143943" y="3900490"/>
                </a:lnTo>
                <a:lnTo>
                  <a:pt x="3173925" y="3869960"/>
                </a:lnTo>
                <a:lnTo>
                  <a:pt x="3203520" y="3839127"/>
                </a:lnTo>
                <a:lnTo>
                  <a:pt x="3232739" y="3807998"/>
                </a:lnTo>
                <a:lnTo>
                  <a:pt x="3261593" y="3776579"/>
                </a:lnTo>
                <a:lnTo>
                  <a:pt x="3290094" y="3744877"/>
                </a:lnTo>
                <a:lnTo>
                  <a:pt x="3318254" y="3712897"/>
                </a:lnTo>
                <a:lnTo>
                  <a:pt x="3346085" y="3680647"/>
                </a:lnTo>
                <a:lnTo>
                  <a:pt x="3373598" y="3648133"/>
                </a:lnTo>
                <a:lnTo>
                  <a:pt x="3400806" y="3615361"/>
                </a:lnTo>
                <a:lnTo>
                  <a:pt x="3427719" y="3582338"/>
                </a:lnTo>
                <a:lnTo>
                  <a:pt x="3454349" y="3549071"/>
                </a:lnTo>
                <a:lnTo>
                  <a:pt x="3480708" y="3515565"/>
                </a:lnTo>
                <a:lnTo>
                  <a:pt x="3506808" y="3481828"/>
                </a:lnTo>
                <a:lnTo>
                  <a:pt x="3532661" y="3447865"/>
                </a:lnTo>
                <a:lnTo>
                  <a:pt x="3558277" y="3413684"/>
                </a:lnTo>
                <a:lnTo>
                  <a:pt x="3583670" y="3379290"/>
                </a:lnTo>
                <a:lnTo>
                  <a:pt x="3608850" y="3344691"/>
                </a:lnTo>
                <a:lnTo>
                  <a:pt x="3633829" y="3309893"/>
                </a:lnTo>
                <a:lnTo>
                  <a:pt x="3683232" y="3239724"/>
                </a:lnTo>
                <a:lnTo>
                  <a:pt x="3731972" y="3168836"/>
                </a:lnTo>
                <a:lnTo>
                  <a:pt x="3780142" y="3097281"/>
                </a:lnTo>
                <a:lnTo>
                  <a:pt x="3827837" y="3025110"/>
                </a:lnTo>
                <a:lnTo>
                  <a:pt x="3875150" y="2952375"/>
                </a:lnTo>
                <a:lnTo>
                  <a:pt x="3945607" y="2842329"/>
                </a:lnTo>
                <a:lnTo>
                  <a:pt x="4227251" y="2394125"/>
                </a:lnTo>
                <a:lnTo>
                  <a:pt x="4299195" y="2280944"/>
                </a:lnTo>
                <a:lnTo>
                  <a:pt x="4347829" y="2205422"/>
                </a:lnTo>
                <a:lnTo>
                  <a:pt x="4428507" y="2081094"/>
                </a:lnTo>
                <a:lnTo>
                  <a:pt x="4512003" y="1950584"/>
                </a:lnTo>
                <a:lnTo>
                  <a:pt x="4787968" y="1513988"/>
                </a:lnTo>
                <a:lnTo>
                  <a:pt x="4871213" y="1383871"/>
                </a:lnTo>
                <a:lnTo>
                  <a:pt x="4927104" y="1297666"/>
                </a:lnTo>
                <a:lnTo>
                  <a:pt x="4983417" y="1212012"/>
                </a:lnTo>
                <a:lnTo>
                  <a:pt x="5040240" y="1127013"/>
                </a:lnTo>
                <a:lnTo>
                  <a:pt x="5097662" y="1042769"/>
                </a:lnTo>
                <a:lnTo>
                  <a:pt x="5126626" y="1000963"/>
                </a:lnTo>
                <a:lnTo>
                  <a:pt x="5155774" y="959384"/>
                </a:lnTo>
                <a:lnTo>
                  <a:pt x="5185115" y="918045"/>
                </a:lnTo>
                <a:lnTo>
                  <a:pt x="5214663" y="876959"/>
                </a:lnTo>
                <a:lnTo>
                  <a:pt x="5244427" y="836139"/>
                </a:lnTo>
                <a:lnTo>
                  <a:pt x="5274420" y="795597"/>
                </a:lnTo>
                <a:lnTo>
                  <a:pt x="5304651" y="755346"/>
                </a:lnTo>
                <a:lnTo>
                  <a:pt x="5335133" y="715400"/>
                </a:lnTo>
                <a:lnTo>
                  <a:pt x="5365877" y="675770"/>
                </a:lnTo>
                <a:lnTo>
                  <a:pt x="5396893" y="636470"/>
                </a:lnTo>
                <a:lnTo>
                  <a:pt x="5428193" y="597512"/>
                </a:lnTo>
                <a:lnTo>
                  <a:pt x="5459788" y="558910"/>
                </a:lnTo>
                <a:lnTo>
                  <a:pt x="5491689" y="520675"/>
                </a:lnTo>
                <a:lnTo>
                  <a:pt x="5523908" y="482821"/>
                </a:lnTo>
                <a:lnTo>
                  <a:pt x="5556455" y="445361"/>
                </a:lnTo>
                <a:lnTo>
                  <a:pt x="5589342" y="408306"/>
                </a:lnTo>
                <a:lnTo>
                  <a:pt x="5622579" y="371671"/>
                </a:lnTo>
                <a:lnTo>
                  <a:pt x="5656179" y="335468"/>
                </a:lnTo>
                <a:lnTo>
                  <a:pt x="5690152" y="299710"/>
                </a:lnTo>
                <a:lnTo>
                  <a:pt x="5724509" y="264408"/>
                </a:lnTo>
                <a:lnTo>
                  <a:pt x="5759262" y="229577"/>
                </a:lnTo>
                <a:lnTo>
                  <a:pt x="5794421" y="195229"/>
                </a:lnTo>
                <a:lnTo>
                  <a:pt x="5829999" y="161377"/>
                </a:lnTo>
                <a:lnTo>
                  <a:pt x="5866005" y="128033"/>
                </a:lnTo>
                <a:lnTo>
                  <a:pt x="5902451" y="95211"/>
                </a:lnTo>
                <a:lnTo>
                  <a:pt x="5939349" y="62923"/>
                </a:lnTo>
                <a:lnTo>
                  <a:pt x="5976710" y="31181"/>
                </a:lnTo>
                <a:lnTo>
                  <a:pt x="60145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Titel 1">
            <a:extLst>
              <a:ext uri="{FF2B5EF4-FFF2-40B4-BE49-F238E27FC236}">
                <a16:creationId xmlns:a16="http://schemas.microsoft.com/office/drawing/2014/main" id="{F420976D-DF05-5525-6577-F426180F9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22" y="2161077"/>
            <a:ext cx="544331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2C305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pic>
        <p:nvPicPr>
          <p:cNvPr id="8" name="Afbeelding 28">
            <a:extLst>
              <a:ext uri="{FF2B5EF4-FFF2-40B4-BE49-F238E27FC236}">
                <a16:creationId xmlns:a16="http://schemas.microsoft.com/office/drawing/2014/main" id="{83CAAACC-926A-7D84-2E91-B9FAC5A21B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052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Pag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D5D9F547-9670-675B-490C-BDDE9CB7FD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6170" y="0"/>
            <a:ext cx="10275830" cy="6858000"/>
          </a:xfrm>
          <a:prstGeom prst="rect">
            <a:avLst/>
          </a:prstGeom>
        </p:spPr>
      </p:pic>
      <p:sp>
        <p:nvSpPr>
          <p:cNvPr id="37" name="object 2">
            <a:extLst>
              <a:ext uri="{FF2B5EF4-FFF2-40B4-BE49-F238E27FC236}">
                <a16:creationId xmlns:a16="http://schemas.microsoft.com/office/drawing/2014/main" id="{3D2B6280-E298-1950-32ED-44F945B94DA9}"/>
              </a:ext>
            </a:extLst>
          </p:cNvPr>
          <p:cNvSpPr/>
          <p:nvPr userDrawn="1"/>
        </p:nvSpPr>
        <p:spPr>
          <a:xfrm>
            <a:off x="-15456" y="-30067"/>
            <a:ext cx="8560742" cy="7016687"/>
          </a:xfrm>
          <a:custGeom>
            <a:avLst/>
            <a:gdLst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783063 w 5991028"/>
              <a:gd name="connsiteY2" fmla="*/ 4904003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5991028 w 5991028"/>
              <a:gd name="connsiteY0" fmla="*/ 0 h 4904003"/>
              <a:gd name="connsiteX1" fmla="*/ 0 w 5991028"/>
              <a:gd name="connsiteY1" fmla="*/ 0 h 4904003"/>
              <a:gd name="connsiteX2" fmla="*/ 530903 w 5991028"/>
              <a:gd name="connsiteY2" fmla="*/ 4841588 h 4904003"/>
              <a:gd name="connsiteX3" fmla="*/ 803141 w 5991028"/>
              <a:gd name="connsiteY3" fmla="*/ 4904003 h 4904003"/>
              <a:gd name="connsiteX4" fmla="*/ 868407 w 5991028"/>
              <a:gd name="connsiteY4" fmla="*/ 4897516 h 4904003"/>
              <a:gd name="connsiteX5" fmla="*/ 932689 w 5991028"/>
              <a:gd name="connsiteY5" fmla="*/ 4890395 h 4904003"/>
              <a:gd name="connsiteX6" fmla="*/ 995998 w 5991028"/>
              <a:gd name="connsiteY6" fmla="*/ 4882647 h 4904003"/>
              <a:gd name="connsiteX7" fmla="*/ 1058346 w 5991028"/>
              <a:gd name="connsiteY7" fmla="*/ 4874279 h 4904003"/>
              <a:gd name="connsiteX8" fmla="*/ 1119746 w 5991028"/>
              <a:gd name="connsiteY8" fmla="*/ 4865297 h 4904003"/>
              <a:gd name="connsiteX9" fmla="*/ 1180208 w 5991028"/>
              <a:gd name="connsiteY9" fmla="*/ 4855708 h 4904003"/>
              <a:gd name="connsiteX10" fmla="*/ 1239745 w 5991028"/>
              <a:gd name="connsiteY10" fmla="*/ 4845517 h 4904003"/>
              <a:gd name="connsiteX11" fmla="*/ 1298367 w 5991028"/>
              <a:gd name="connsiteY11" fmla="*/ 4834732 h 4904003"/>
              <a:gd name="connsiteX12" fmla="*/ 1356087 w 5991028"/>
              <a:gd name="connsiteY12" fmla="*/ 4823359 h 4904003"/>
              <a:gd name="connsiteX13" fmla="*/ 1412917 w 5991028"/>
              <a:gd name="connsiteY13" fmla="*/ 4811404 h 4904003"/>
              <a:gd name="connsiteX14" fmla="*/ 1468868 w 5991028"/>
              <a:gd name="connsiteY14" fmla="*/ 4798874 h 4904003"/>
              <a:gd name="connsiteX15" fmla="*/ 1523951 w 5991028"/>
              <a:gd name="connsiteY15" fmla="*/ 4785776 h 4904003"/>
              <a:gd name="connsiteX16" fmla="*/ 1578179 w 5991028"/>
              <a:gd name="connsiteY16" fmla="*/ 4772115 h 4904003"/>
              <a:gd name="connsiteX17" fmla="*/ 1631564 w 5991028"/>
              <a:gd name="connsiteY17" fmla="*/ 4757899 h 4904003"/>
              <a:gd name="connsiteX18" fmla="*/ 1684116 w 5991028"/>
              <a:gd name="connsiteY18" fmla="*/ 4743134 h 4904003"/>
              <a:gd name="connsiteX19" fmla="*/ 1735847 w 5991028"/>
              <a:gd name="connsiteY19" fmla="*/ 4727825 h 4904003"/>
              <a:gd name="connsiteX20" fmla="*/ 1786770 w 5991028"/>
              <a:gd name="connsiteY20" fmla="*/ 4711981 h 4904003"/>
              <a:gd name="connsiteX21" fmla="*/ 1836896 w 5991028"/>
              <a:gd name="connsiteY21" fmla="*/ 4695607 h 4904003"/>
              <a:gd name="connsiteX22" fmla="*/ 1886237 w 5991028"/>
              <a:gd name="connsiteY22" fmla="*/ 4678710 h 4904003"/>
              <a:gd name="connsiteX23" fmla="*/ 1934804 w 5991028"/>
              <a:gd name="connsiteY23" fmla="*/ 4661296 h 4904003"/>
              <a:gd name="connsiteX24" fmla="*/ 1982609 w 5991028"/>
              <a:gd name="connsiteY24" fmla="*/ 4643371 h 4904003"/>
              <a:gd name="connsiteX25" fmla="*/ 2029663 w 5991028"/>
              <a:gd name="connsiteY25" fmla="*/ 4624943 h 4904003"/>
              <a:gd name="connsiteX26" fmla="*/ 2075979 w 5991028"/>
              <a:gd name="connsiteY26" fmla="*/ 4606017 h 4904003"/>
              <a:gd name="connsiteX27" fmla="*/ 2121568 w 5991028"/>
              <a:gd name="connsiteY27" fmla="*/ 4586601 h 4904003"/>
              <a:gd name="connsiteX28" fmla="*/ 2166442 w 5991028"/>
              <a:gd name="connsiteY28" fmla="*/ 4566700 h 4904003"/>
              <a:gd name="connsiteX29" fmla="*/ 2210613 w 5991028"/>
              <a:gd name="connsiteY29" fmla="*/ 4546321 h 4904003"/>
              <a:gd name="connsiteX30" fmla="*/ 2254091 w 5991028"/>
              <a:gd name="connsiteY30" fmla="*/ 4525471 h 4904003"/>
              <a:gd name="connsiteX31" fmla="*/ 2296890 w 5991028"/>
              <a:gd name="connsiteY31" fmla="*/ 4504156 h 4904003"/>
              <a:gd name="connsiteX32" fmla="*/ 2339020 w 5991028"/>
              <a:gd name="connsiteY32" fmla="*/ 4482383 h 4904003"/>
              <a:gd name="connsiteX33" fmla="*/ 2380493 w 5991028"/>
              <a:gd name="connsiteY33" fmla="*/ 4460157 h 4904003"/>
              <a:gd name="connsiteX34" fmla="*/ 2421321 w 5991028"/>
              <a:gd name="connsiteY34" fmla="*/ 4437486 h 4904003"/>
              <a:gd name="connsiteX35" fmla="*/ 2461516 w 5991028"/>
              <a:gd name="connsiteY35" fmla="*/ 4414376 h 4904003"/>
              <a:gd name="connsiteX36" fmla="*/ 2501089 w 5991028"/>
              <a:gd name="connsiteY36" fmla="*/ 4390833 h 4904003"/>
              <a:gd name="connsiteX37" fmla="*/ 2540052 w 5991028"/>
              <a:gd name="connsiteY37" fmla="*/ 4366865 h 4904003"/>
              <a:gd name="connsiteX38" fmla="*/ 2578417 w 5991028"/>
              <a:gd name="connsiteY38" fmla="*/ 4342477 h 4904003"/>
              <a:gd name="connsiteX39" fmla="*/ 2616195 w 5991028"/>
              <a:gd name="connsiteY39" fmla="*/ 4317675 h 4904003"/>
              <a:gd name="connsiteX40" fmla="*/ 2653399 w 5991028"/>
              <a:gd name="connsiteY40" fmla="*/ 4292467 h 4904003"/>
              <a:gd name="connsiteX41" fmla="*/ 2690039 w 5991028"/>
              <a:gd name="connsiteY41" fmla="*/ 4266859 h 4904003"/>
              <a:gd name="connsiteX42" fmla="*/ 2726127 w 5991028"/>
              <a:gd name="connsiteY42" fmla="*/ 4240857 h 4904003"/>
              <a:gd name="connsiteX43" fmla="*/ 2761676 w 5991028"/>
              <a:gd name="connsiteY43" fmla="*/ 4214468 h 4904003"/>
              <a:gd name="connsiteX44" fmla="*/ 2796697 w 5991028"/>
              <a:gd name="connsiteY44" fmla="*/ 4187699 h 4904003"/>
              <a:gd name="connsiteX45" fmla="*/ 2831201 w 5991028"/>
              <a:gd name="connsiteY45" fmla="*/ 4160555 h 4904003"/>
              <a:gd name="connsiteX46" fmla="*/ 2865200 w 5991028"/>
              <a:gd name="connsiteY46" fmla="*/ 4133043 h 4904003"/>
              <a:gd name="connsiteX47" fmla="*/ 2898706 w 5991028"/>
              <a:gd name="connsiteY47" fmla="*/ 4105171 h 4904003"/>
              <a:gd name="connsiteX48" fmla="*/ 2931731 w 5991028"/>
              <a:gd name="connsiteY48" fmla="*/ 4076943 h 4904003"/>
              <a:gd name="connsiteX49" fmla="*/ 2964287 w 5991028"/>
              <a:gd name="connsiteY49" fmla="*/ 4048367 h 4904003"/>
              <a:gd name="connsiteX50" fmla="*/ 2996384 w 5991028"/>
              <a:gd name="connsiteY50" fmla="*/ 4019449 h 4904003"/>
              <a:gd name="connsiteX51" fmla="*/ 3028035 w 5991028"/>
              <a:gd name="connsiteY51" fmla="*/ 3990196 h 4904003"/>
              <a:gd name="connsiteX52" fmla="*/ 3059251 w 5991028"/>
              <a:gd name="connsiteY52" fmla="*/ 3960614 h 4904003"/>
              <a:gd name="connsiteX53" fmla="*/ 3090044 w 5991028"/>
              <a:gd name="connsiteY53" fmla="*/ 3930710 h 4904003"/>
              <a:gd name="connsiteX54" fmla="*/ 3120427 w 5991028"/>
              <a:gd name="connsiteY54" fmla="*/ 3900490 h 4904003"/>
              <a:gd name="connsiteX55" fmla="*/ 3150409 w 5991028"/>
              <a:gd name="connsiteY55" fmla="*/ 3869960 h 4904003"/>
              <a:gd name="connsiteX56" fmla="*/ 3180004 w 5991028"/>
              <a:gd name="connsiteY56" fmla="*/ 3839127 h 4904003"/>
              <a:gd name="connsiteX57" fmla="*/ 3209223 w 5991028"/>
              <a:gd name="connsiteY57" fmla="*/ 3807998 h 4904003"/>
              <a:gd name="connsiteX58" fmla="*/ 3238077 w 5991028"/>
              <a:gd name="connsiteY58" fmla="*/ 3776579 h 4904003"/>
              <a:gd name="connsiteX59" fmla="*/ 3266578 w 5991028"/>
              <a:gd name="connsiteY59" fmla="*/ 3744877 h 4904003"/>
              <a:gd name="connsiteX60" fmla="*/ 3294738 w 5991028"/>
              <a:gd name="connsiteY60" fmla="*/ 3712897 h 4904003"/>
              <a:gd name="connsiteX61" fmla="*/ 3322569 w 5991028"/>
              <a:gd name="connsiteY61" fmla="*/ 3680647 h 4904003"/>
              <a:gd name="connsiteX62" fmla="*/ 3350082 w 5991028"/>
              <a:gd name="connsiteY62" fmla="*/ 3648133 h 4904003"/>
              <a:gd name="connsiteX63" fmla="*/ 3377290 w 5991028"/>
              <a:gd name="connsiteY63" fmla="*/ 3615361 h 4904003"/>
              <a:gd name="connsiteX64" fmla="*/ 3404203 w 5991028"/>
              <a:gd name="connsiteY64" fmla="*/ 3582338 h 4904003"/>
              <a:gd name="connsiteX65" fmla="*/ 3430833 w 5991028"/>
              <a:gd name="connsiteY65" fmla="*/ 3549071 h 4904003"/>
              <a:gd name="connsiteX66" fmla="*/ 3457192 w 5991028"/>
              <a:gd name="connsiteY66" fmla="*/ 3515565 h 4904003"/>
              <a:gd name="connsiteX67" fmla="*/ 3483292 w 5991028"/>
              <a:gd name="connsiteY67" fmla="*/ 3481828 h 4904003"/>
              <a:gd name="connsiteX68" fmla="*/ 3509145 w 5991028"/>
              <a:gd name="connsiteY68" fmla="*/ 3447865 h 4904003"/>
              <a:gd name="connsiteX69" fmla="*/ 3534761 w 5991028"/>
              <a:gd name="connsiteY69" fmla="*/ 3413684 h 4904003"/>
              <a:gd name="connsiteX70" fmla="*/ 3560154 w 5991028"/>
              <a:gd name="connsiteY70" fmla="*/ 3379290 h 4904003"/>
              <a:gd name="connsiteX71" fmla="*/ 3585334 w 5991028"/>
              <a:gd name="connsiteY71" fmla="*/ 3344691 h 4904003"/>
              <a:gd name="connsiteX72" fmla="*/ 3610313 w 5991028"/>
              <a:gd name="connsiteY72" fmla="*/ 3309893 h 4904003"/>
              <a:gd name="connsiteX73" fmla="*/ 3659716 w 5991028"/>
              <a:gd name="connsiteY73" fmla="*/ 3239724 h 4904003"/>
              <a:gd name="connsiteX74" fmla="*/ 3708456 w 5991028"/>
              <a:gd name="connsiteY74" fmla="*/ 3168836 h 4904003"/>
              <a:gd name="connsiteX75" fmla="*/ 3756626 w 5991028"/>
              <a:gd name="connsiteY75" fmla="*/ 3097281 h 4904003"/>
              <a:gd name="connsiteX76" fmla="*/ 3804321 w 5991028"/>
              <a:gd name="connsiteY76" fmla="*/ 3025110 h 4904003"/>
              <a:gd name="connsiteX77" fmla="*/ 3851634 w 5991028"/>
              <a:gd name="connsiteY77" fmla="*/ 2952375 h 4904003"/>
              <a:gd name="connsiteX78" fmla="*/ 3922091 w 5991028"/>
              <a:gd name="connsiteY78" fmla="*/ 2842329 h 4904003"/>
              <a:gd name="connsiteX79" fmla="*/ 4203735 w 5991028"/>
              <a:gd name="connsiteY79" fmla="*/ 2394125 h 4904003"/>
              <a:gd name="connsiteX80" fmla="*/ 4275679 w 5991028"/>
              <a:gd name="connsiteY80" fmla="*/ 2280944 h 4904003"/>
              <a:gd name="connsiteX81" fmla="*/ 4324313 w 5991028"/>
              <a:gd name="connsiteY81" fmla="*/ 2205422 h 4904003"/>
              <a:gd name="connsiteX82" fmla="*/ 4404991 w 5991028"/>
              <a:gd name="connsiteY82" fmla="*/ 2081094 h 4904003"/>
              <a:gd name="connsiteX83" fmla="*/ 4488487 w 5991028"/>
              <a:gd name="connsiteY83" fmla="*/ 1950584 h 4904003"/>
              <a:gd name="connsiteX84" fmla="*/ 4764452 w 5991028"/>
              <a:gd name="connsiteY84" fmla="*/ 1513988 h 4904003"/>
              <a:gd name="connsiteX85" fmla="*/ 4847697 w 5991028"/>
              <a:gd name="connsiteY85" fmla="*/ 1383871 h 4904003"/>
              <a:gd name="connsiteX86" fmla="*/ 4903588 w 5991028"/>
              <a:gd name="connsiteY86" fmla="*/ 1297666 h 4904003"/>
              <a:gd name="connsiteX87" fmla="*/ 4959901 w 5991028"/>
              <a:gd name="connsiteY87" fmla="*/ 1212012 h 4904003"/>
              <a:gd name="connsiteX88" fmla="*/ 5016724 w 5991028"/>
              <a:gd name="connsiteY88" fmla="*/ 1127013 h 4904003"/>
              <a:gd name="connsiteX89" fmla="*/ 5074146 w 5991028"/>
              <a:gd name="connsiteY89" fmla="*/ 1042769 h 4904003"/>
              <a:gd name="connsiteX90" fmla="*/ 5103110 w 5991028"/>
              <a:gd name="connsiteY90" fmla="*/ 1000963 h 4904003"/>
              <a:gd name="connsiteX91" fmla="*/ 5132258 w 5991028"/>
              <a:gd name="connsiteY91" fmla="*/ 959384 h 4904003"/>
              <a:gd name="connsiteX92" fmla="*/ 5161599 w 5991028"/>
              <a:gd name="connsiteY92" fmla="*/ 918045 h 4904003"/>
              <a:gd name="connsiteX93" fmla="*/ 5191147 w 5991028"/>
              <a:gd name="connsiteY93" fmla="*/ 876959 h 4904003"/>
              <a:gd name="connsiteX94" fmla="*/ 5220911 w 5991028"/>
              <a:gd name="connsiteY94" fmla="*/ 836139 h 4904003"/>
              <a:gd name="connsiteX95" fmla="*/ 5250904 w 5991028"/>
              <a:gd name="connsiteY95" fmla="*/ 795597 h 4904003"/>
              <a:gd name="connsiteX96" fmla="*/ 5281135 w 5991028"/>
              <a:gd name="connsiteY96" fmla="*/ 755346 h 4904003"/>
              <a:gd name="connsiteX97" fmla="*/ 5311617 w 5991028"/>
              <a:gd name="connsiteY97" fmla="*/ 715400 h 4904003"/>
              <a:gd name="connsiteX98" fmla="*/ 5342361 w 5991028"/>
              <a:gd name="connsiteY98" fmla="*/ 675770 h 4904003"/>
              <a:gd name="connsiteX99" fmla="*/ 5373377 w 5991028"/>
              <a:gd name="connsiteY99" fmla="*/ 636470 h 4904003"/>
              <a:gd name="connsiteX100" fmla="*/ 5404677 w 5991028"/>
              <a:gd name="connsiteY100" fmla="*/ 597512 h 4904003"/>
              <a:gd name="connsiteX101" fmla="*/ 5436272 w 5991028"/>
              <a:gd name="connsiteY101" fmla="*/ 558910 h 4904003"/>
              <a:gd name="connsiteX102" fmla="*/ 5468173 w 5991028"/>
              <a:gd name="connsiteY102" fmla="*/ 520675 h 4904003"/>
              <a:gd name="connsiteX103" fmla="*/ 5500392 w 5991028"/>
              <a:gd name="connsiteY103" fmla="*/ 482821 h 4904003"/>
              <a:gd name="connsiteX104" fmla="*/ 5532939 w 5991028"/>
              <a:gd name="connsiteY104" fmla="*/ 445361 h 4904003"/>
              <a:gd name="connsiteX105" fmla="*/ 5565826 w 5991028"/>
              <a:gd name="connsiteY105" fmla="*/ 408306 h 4904003"/>
              <a:gd name="connsiteX106" fmla="*/ 5599063 w 5991028"/>
              <a:gd name="connsiteY106" fmla="*/ 371671 h 4904003"/>
              <a:gd name="connsiteX107" fmla="*/ 5632663 w 5991028"/>
              <a:gd name="connsiteY107" fmla="*/ 335468 h 4904003"/>
              <a:gd name="connsiteX108" fmla="*/ 5666636 w 5991028"/>
              <a:gd name="connsiteY108" fmla="*/ 299710 h 4904003"/>
              <a:gd name="connsiteX109" fmla="*/ 5700993 w 5991028"/>
              <a:gd name="connsiteY109" fmla="*/ 264408 h 4904003"/>
              <a:gd name="connsiteX110" fmla="*/ 5735746 w 5991028"/>
              <a:gd name="connsiteY110" fmla="*/ 229577 h 4904003"/>
              <a:gd name="connsiteX111" fmla="*/ 5770905 w 5991028"/>
              <a:gd name="connsiteY111" fmla="*/ 195229 h 4904003"/>
              <a:gd name="connsiteX112" fmla="*/ 5806483 w 5991028"/>
              <a:gd name="connsiteY112" fmla="*/ 161377 h 4904003"/>
              <a:gd name="connsiteX113" fmla="*/ 5842489 w 5991028"/>
              <a:gd name="connsiteY113" fmla="*/ 128033 h 4904003"/>
              <a:gd name="connsiteX114" fmla="*/ 5878935 w 5991028"/>
              <a:gd name="connsiteY114" fmla="*/ 95211 h 4904003"/>
              <a:gd name="connsiteX115" fmla="*/ 5915833 w 5991028"/>
              <a:gd name="connsiteY115" fmla="*/ 62923 h 4904003"/>
              <a:gd name="connsiteX116" fmla="*/ 5953194 w 5991028"/>
              <a:gd name="connsiteY116" fmla="*/ 31181 h 4904003"/>
              <a:gd name="connsiteX117" fmla="*/ 5991028 w 5991028"/>
              <a:gd name="connsiteY117" fmla="*/ 0 h 4904003"/>
              <a:gd name="connsiteX0" fmla="*/ 6002552 w 6002552"/>
              <a:gd name="connsiteY0" fmla="*/ 0 h 4929733"/>
              <a:gd name="connsiteX1" fmla="*/ 11524 w 6002552"/>
              <a:gd name="connsiteY1" fmla="*/ 0 h 4929733"/>
              <a:gd name="connsiteX2" fmla="*/ 0 w 6002552"/>
              <a:gd name="connsiteY2" fmla="*/ 4929733 h 4929733"/>
              <a:gd name="connsiteX3" fmla="*/ 814665 w 6002552"/>
              <a:gd name="connsiteY3" fmla="*/ 4904003 h 4929733"/>
              <a:gd name="connsiteX4" fmla="*/ 879931 w 6002552"/>
              <a:gd name="connsiteY4" fmla="*/ 4897516 h 4929733"/>
              <a:gd name="connsiteX5" fmla="*/ 944213 w 6002552"/>
              <a:gd name="connsiteY5" fmla="*/ 4890395 h 4929733"/>
              <a:gd name="connsiteX6" fmla="*/ 1007522 w 6002552"/>
              <a:gd name="connsiteY6" fmla="*/ 4882647 h 4929733"/>
              <a:gd name="connsiteX7" fmla="*/ 1069870 w 6002552"/>
              <a:gd name="connsiteY7" fmla="*/ 4874279 h 4929733"/>
              <a:gd name="connsiteX8" fmla="*/ 1131270 w 6002552"/>
              <a:gd name="connsiteY8" fmla="*/ 4865297 h 4929733"/>
              <a:gd name="connsiteX9" fmla="*/ 1191732 w 6002552"/>
              <a:gd name="connsiteY9" fmla="*/ 4855708 h 4929733"/>
              <a:gd name="connsiteX10" fmla="*/ 1251269 w 6002552"/>
              <a:gd name="connsiteY10" fmla="*/ 4845517 h 4929733"/>
              <a:gd name="connsiteX11" fmla="*/ 1309891 w 6002552"/>
              <a:gd name="connsiteY11" fmla="*/ 4834732 h 4929733"/>
              <a:gd name="connsiteX12" fmla="*/ 1367611 w 6002552"/>
              <a:gd name="connsiteY12" fmla="*/ 4823359 h 4929733"/>
              <a:gd name="connsiteX13" fmla="*/ 1424441 w 6002552"/>
              <a:gd name="connsiteY13" fmla="*/ 4811404 h 4929733"/>
              <a:gd name="connsiteX14" fmla="*/ 1480392 w 6002552"/>
              <a:gd name="connsiteY14" fmla="*/ 4798874 h 4929733"/>
              <a:gd name="connsiteX15" fmla="*/ 1535475 w 6002552"/>
              <a:gd name="connsiteY15" fmla="*/ 4785776 h 4929733"/>
              <a:gd name="connsiteX16" fmla="*/ 1589703 w 6002552"/>
              <a:gd name="connsiteY16" fmla="*/ 4772115 h 4929733"/>
              <a:gd name="connsiteX17" fmla="*/ 1643088 w 6002552"/>
              <a:gd name="connsiteY17" fmla="*/ 4757899 h 4929733"/>
              <a:gd name="connsiteX18" fmla="*/ 1695640 w 6002552"/>
              <a:gd name="connsiteY18" fmla="*/ 4743134 h 4929733"/>
              <a:gd name="connsiteX19" fmla="*/ 1747371 w 6002552"/>
              <a:gd name="connsiteY19" fmla="*/ 4727825 h 4929733"/>
              <a:gd name="connsiteX20" fmla="*/ 1798294 w 6002552"/>
              <a:gd name="connsiteY20" fmla="*/ 4711981 h 4929733"/>
              <a:gd name="connsiteX21" fmla="*/ 1848420 w 6002552"/>
              <a:gd name="connsiteY21" fmla="*/ 4695607 h 4929733"/>
              <a:gd name="connsiteX22" fmla="*/ 1897761 w 6002552"/>
              <a:gd name="connsiteY22" fmla="*/ 4678710 h 4929733"/>
              <a:gd name="connsiteX23" fmla="*/ 1946328 w 6002552"/>
              <a:gd name="connsiteY23" fmla="*/ 4661296 h 4929733"/>
              <a:gd name="connsiteX24" fmla="*/ 1994133 w 6002552"/>
              <a:gd name="connsiteY24" fmla="*/ 4643371 h 4929733"/>
              <a:gd name="connsiteX25" fmla="*/ 2041187 w 6002552"/>
              <a:gd name="connsiteY25" fmla="*/ 4624943 h 4929733"/>
              <a:gd name="connsiteX26" fmla="*/ 2087503 w 6002552"/>
              <a:gd name="connsiteY26" fmla="*/ 4606017 h 4929733"/>
              <a:gd name="connsiteX27" fmla="*/ 2133092 w 6002552"/>
              <a:gd name="connsiteY27" fmla="*/ 4586601 h 4929733"/>
              <a:gd name="connsiteX28" fmla="*/ 2177966 w 6002552"/>
              <a:gd name="connsiteY28" fmla="*/ 4566700 h 4929733"/>
              <a:gd name="connsiteX29" fmla="*/ 2222137 w 6002552"/>
              <a:gd name="connsiteY29" fmla="*/ 4546321 h 4929733"/>
              <a:gd name="connsiteX30" fmla="*/ 2265615 w 6002552"/>
              <a:gd name="connsiteY30" fmla="*/ 4525471 h 4929733"/>
              <a:gd name="connsiteX31" fmla="*/ 2308414 w 6002552"/>
              <a:gd name="connsiteY31" fmla="*/ 4504156 h 4929733"/>
              <a:gd name="connsiteX32" fmla="*/ 2350544 w 6002552"/>
              <a:gd name="connsiteY32" fmla="*/ 4482383 h 4929733"/>
              <a:gd name="connsiteX33" fmla="*/ 2392017 w 6002552"/>
              <a:gd name="connsiteY33" fmla="*/ 4460157 h 4929733"/>
              <a:gd name="connsiteX34" fmla="*/ 2432845 w 6002552"/>
              <a:gd name="connsiteY34" fmla="*/ 4437486 h 4929733"/>
              <a:gd name="connsiteX35" fmla="*/ 2473040 w 6002552"/>
              <a:gd name="connsiteY35" fmla="*/ 4414376 h 4929733"/>
              <a:gd name="connsiteX36" fmla="*/ 2512613 w 6002552"/>
              <a:gd name="connsiteY36" fmla="*/ 4390833 h 4929733"/>
              <a:gd name="connsiteX37" fmla="*/ 2551576 w 6002552"/>
              <a:gd name="connsiteY37" fmla="*/ 4366865 h 4929733"/>
              <a:gd name="connsiteX38" fmla="*/ 2589941 w 6002552"/>
              <a:gd name="connsiteY38" fmla="*/ 4342477 h 4929733"/>
              <a:gd name="connsiteX39" fmla="*/ 2627719 w 6002552"/>
              <a:gd name="connsiteY39" fmla="*/ 4317675 h 4929733"/>
              <a:gd name="connsiteX40" fmla="*/ 2664923 w 6002552"/>
              <a:gd name="connsiteY40" fmla="*/ 4292467 h 4929733"/>
              <a:gd name="connsiteX41" fmla="*/ 2701563 w 6002552"/>
              <a:gd name="connsiteY41" fmla="*/ 4266859 h 4929733"/>
              <a:gd name="connsiteX42" fmla="*/ 2737651 w 6002552"/>
              <a:gd name="connsiteY42" fmla="*/ 4240857 h 4929733"/>
              <a:gd name="connsiteX43" fmla="*/ 2773200 w 6002552"/>
              <a:gd name="connsiteY43" fmla="*/ 4214468 h 4929733"/>
              <a:gd name="connsiteX44" fmla="*/ 2808221 w 6002552"/>
              <a:gd name="connsiteY44" fmla="*/ 4187699 h 4929733"/>
              <a:gd name="connsiteX45" fmla="*/ 2842725 w 6002552"/>
              <a:gd name="connsiteY45" fmla="*/ 4160555 h 4929733"/>
              <a:gd name="connsiteX46" fmla="*/ 2876724 w 6002552"/>
              <a:gd name="connsiteY46" fmla="*/ 4133043 h 4929733"/>
              <a:gd name="connsiteX47" fmla="*/ 2910230 w 6002552"/>
              <a:gd name="connsiteY47" fmla="*/ 4105171 h 4929733"/>
              <a:gd name="connsiteX48" fmla="*/ 2943255 w 6002552"/>
              <a:gd name="connsiteY48" fmla="*/ 4076943 h 4929733"/>
              <a:gd name="connsiteX49" fmla="*/ 2975811 w 6002552"/>
              <a:gd name="connsiteY49" fmla="*/ 4048367 h 4929733"/>
              <a:gd name="connsiteX50" fmla="*/ 3007908 w 6002552"/>
              <a:gd name="connsiteY50" fmla="*/ 4019449 h 4929733"/>
              <a:gd name="connsiteX51" fmla="*/ 3039559 w 6002552"/>
              <a:gd name="connsiteY51" fmla="*/ 3990196 h 4929733"/>
              <a:gd name="connsiteX52" fmla="*/ 3070775 w 6002552"/>
              <a:gd name="connsiteY52" fmla="*/ 3960614 h 4929733"/>
              <a:gd name="connsiteX53" fmla="*/ 3101568 w 6002552"/>
              <a:gd name="connsiteY53" fmla="*/ 3930710 h 4929733"/>
              <a:gd name="connsiteX54" fmla="*/ 3131951 w 6002552"/>
              <a:gd name="connsiteY54" fmla="*/ 3900490 h 4929733"/>
              <a:gd name="connsiteX55" fmla="*/ 3161933 w 6002552"/>
              <a:gd name="connsiteY55" fmla="*/ 3869960 h 4929733"/>
              <a:gd name="connsiteX56" fmla="*/ 3191528 w 6002552"/>
              <a:gd name="connsiteY56" fmla="*/ 3839127 h 4929733"/>
              <a:gd name="connsiteX57" fmla="*/ 3220747 w 6002552"/>
              <a:gd name="connsiteY57" fmla="*/ 3807998 h 4929733"/>
              <a:gd name="connsiteX58" fmla="*/ 3249601 w 6002552"/>
              <a:gd name="connsiteY58" fmla="*/ 3776579 h 4929733"/>
              <a:gd name="connsiteX59" fmla="*/ 3278102 w 6002552"/>
              <a:gd name="connsiteY59" fmla="*/ 3744877 h 4929733"/>
              <a:gd name="connsiteX60" fmla="*/ 3306262 w 6002552"/>
              <a:gd name="connsiteY60" fmla="*/ 3712897 h 4929733"/>
              <a:gd name="connsiteX61" fmla="*/ 3334093 w 6002552"/>
              <a:gd name="connsiteY61" fmla="*/ 3680647 h 4929733"/>
              <a:gd name="connsiteX62" fmla="*/ 3361606 w 6002552"/>
              <a:gd name="connsiteY62" fmla="*/ 3648133 h 4929733"/>
              <a:gd name="connsiteX63" fmla="*/ 3388814 w 6002552"/>
              <a:gd name="connsiteY63" fmla="*/ 3615361 h 4929733"/>
              <a:gd name="connsiteX64" fmla="*/ 3415727 w 6002552"/>
              <a:gd name="connsiteY64" fmla="*/ 3582338 h 4929733"/>
              <a:gd name="connsiteX65" fmla="*/ 3442357 w 6002552"/>
              <a:gd name="connsiteY65" fmla="*/ 3549071 h 4929733"/>
              <a:gd name="connsiteX66" fmla="*/ 3468716 w 6002552"/>
              <a:gd name="connsiteY66" fmla="*/ 3515565 h 4929733"/>
              <a:gd name="connsiteX67" fmla="*/ 3494816 w 6002552"/>
              <a:gd name="connsiteY67" fmla="*/ 3481828 h 4929733"/>
              <a:gd name="connsiteX68" fmla="*/ 3520669 w 6002552"/>
              <a:gd name="connsiteY68" fmla="*/ 3447865 h 4929733"/>
              <a:gd name="connsiteX69" fmla="*/ 3546285 w 6002552"/>
              <a:gd name="connsiteY69" fmla="*/ 3413684 h 4929733"/>
              <a:gd name="connsiteX70" fmla="*/ 3571678 w 6002552"/>
              <a:gd name="connsiteY70" fmla="*/ 3379290 h 4929733"/>
              <a:gd name="connsiteX71" fmla="*/ 3596858 w 6002552"/>
              <a:gd name="connsiteY71" fmla="*/ 3344691 h 4929733"/>
              <a:gd name="connsiteX72" fmla="*/ 3621837 w 6002552"/>
              <a:gd name="connsiteY72" fmla="*/ 3309893 h 4929733"/>
              <a:gd name="connsiteX73" fmla="*/ 3671240 w 6002552"/>
              <a:gd name="connsiteY73" fmla="*/ 3239724 h 4929733"/>
              <a:gd name="connsiteX74" fmla="*/ 3719980 w 6002552"/>
              <a:gd name="connsiteY74" fmla="*/ 3168836 h 4929733"/>
              <a:gd name="connsiteX75" fmla="*/ 3768150 w 6002552"/>
              <a:gd name="connsiteY75" fmla="*/ 3097281 h 4929733"/>
              <a:gd name="connsiteX76" fmla="*/ 3815845 w 6002552"/>
              <a:gd name="connsiteY76" fmla="*/ 3025110 h 4929733"/>
              <a:gd name="connsiteX77" fmla="*/ 3863158 w 6002552"/>
              <a:gd name="connsiteY77" fmla="*/ 2952375 h 4929733"/>
              <a:gd name="connsiteX78" fmla="*/ 3933615 w 6002552"/>
              <a:gd name="connsiteY78" fmla="*/ 2842329 h 4929733"/>
              <a:gd name="connsiteX79" fmla="*/ 4215259 w 6002552"/>
              <a:gd name="connsiteY79" fmla="*/ 2394125 h 4929733"/>
              <a:gd name="connsiteX80" fmla="*/ 4287203 w 6002552"/>
              <a:gd name="connsiteY80" fmla="*/ 2280944 h 4929733"/>
              <a:gd name="connsiteX81" fmla="*/ 4335837 w 6002552"/>
              <a:gd name="connsiteY81" fmla="*/ 2205422 h 4929733"/>
              <a:gd name="connsiteX82" fmla="*/ 4416515 w 6002552"/>
              <a:gd name="connsiteY82" fmla="*/ 2081094 h 4929733"/>
              <a:gd name="connsiteX83" fmla="*/ 4500011 w 6002552"/>
              <a:gd name="connsiteY83" fmla="*/ 1950584 h 4929733"/>
              <a:gd name="connsiteX84" fmla="*/ 4775976 w 6002552"/>
              <a:gd name="connsiteY84" fmla="*/ 1513988 h 4929733"/>
              <a:gd name="connsiteX85" fmla="*/ 4859221 w 6002552"/>
              <a:gd name="connsiteY85" fmla="*/ 1383871 h 4929733"/>
              <a:gd name="connsiteX86" fmla="*/ 4915112 w 6002552"/>
              <a:gd name="connsiteY86" fmla="*/ 1297666 h 4929733"/>
              <a:gd name="connsiteX87" fmla="*/ 4971425 w 6002552"/>
              <a:gd name="connsiteY87" fmla="*/ 1212012 h 4929733"/>
              <a:gd name="connsiteX88" fmla="*/ 5028248 w 6002552"/>
              <a:gd name="connsiteY88" fmla="*/ 1127013 h 4929733"/>
              <a:gd name="connsiteX89" fmla="*/ 5085670 w 6002552"/>
              <a:gd name="connsiteY89" fmla="*/ 1042769 h 4929733"/>
              <a:gd name="connsiteX90" fmla="*/ 5114634 w 6002552"/>
              <a:gd name="connsiteY90" fmla="*/ 1000963 h 4929733"/>
              <a:gd name="connsiteX91" fmla="*/ 5143782 w 6002552"/>
              <a:gd name="connsiteY91" fmla="*/ 959384 h 4929733"/>
              <a:gd name="connsiteX92" fmla="*/ 5173123 w 6002552"/>
              <a:gd name="connsiteY92" fmla="*/ 918045 h 4929733"/>
              <a:gd name="connsiteX93" fmla="*/ 5202671 w 6002552"/>
              <a:gd name="connsiteY93" fmla="*/ 876959 h 4929733"/>
              <a:gd name="connsiteX94" fmla="*/ 5232435 w 6002552"/>
              <a:gd name="connsiteY94" fmla="*/ 836139 h 4929733"/>
              <a:gd name="connsiteX95" fmla="*/ 5262428 w 6002552"/>
              <a:gd name="connsiteY95" fmla="*/ 795597 h 4929733"/>
              <a:gd name="connsiteX96" fmla="*/ 5292659 w 6002552"/>
              <a:gd name="connsiteY96" fmla="*/ 755346 h 4929733"/>
              <a:gd name="connsiteX97" fmla="*/ 5323141 w 6002552"/>
              <a:gd name="connsiteY97" fmla="*/ 715400 h 4929733"/>
              <a:gd name="connsiteX98" fmla="*/ 5353885 w 6002552"/>
              <a:gd name="connsiteY98" fmla="*/ 675770 h 4929733"/>
              <a:gd name="connsiteX99" fmla="*/ 5384901 w 6002552"/>
              <a:gd name="connsiteY99" fmla="*/ 636470 h 4929733"/>
              <a:gd name="connsiteX100" fmla="*/ 5416201 w 6002552"/>
              <a:gd name="connsiteY100" fmla="*/ 597512 h 4929733"/>
              <a:gd name="connsiteX101" fmla="*/ 5447796 w 6002552"/>
              <a:gd name="connsiteY101" fmla="*/ 558910 h 4929733"/>
              <a:gd name="connsiteX102" fmla="*/ 5479697 w 6002552"/>
              <a:gd name="connsiteY102" fmla="*/ 520675 h 4929733"/>
              <a:gd name="connsiteX103" fmla="*/ 5511916 w 6002552"/>
              <a:gd name="connsiteY103" fmla="*/ 482821 h 4929733"/>
              <a:gd name="connsiteX104" fmla="*/ 5544463 w 6002552"/>
              <a:gd name="connsiteY104" fmla="*/ 445361 h 4929733"/>
              <a:gd name="connsiteX105" fmla="*/ 5577350 w 6002552"/>
              <a:gd name="connsiteY105" fmla="*/ 408306 h 4929733"/>
              <a:gd name="connsiteX106" fmla="*/ 5610587 w 6002552"/>
              <a:gd name="connsiteY106" fmla="*/ 371671 h 4929733"/>
              <a:gd name="connsiteX107" fmla="*/ 5644187 w 6002552"/>
              <a:gd name="connsiteY107" fmla="*/ 335468 h 4929733"/>
              <a:gd name="connsiteX108" fmla="*/ 5678160 w 6002552"/>
              <a:gd name="connsiteY108" fmla="*/ 299710 h 4929733"/>
              <a:gd name="connsiteX109" fmla="*/ 5712517 w 6002552"/>
              <a:gd name="connsiteY109" fmla="*/ 264408 h 4929733"/>
              <a:gd name="connsiteX110" fmla="*/ 5747270 w 6002552"/>
              <a:gd name="connsiteY110" fmla="*/ 229577 h 4929733"/>
              <a:gd name="connsiteX111" fmla="*/ 5782429 w 6002552"/>
              <a:gd name="connsiteY111" fmla="*/ 195229 h 4929733"/>
              <a:gd name="connsiteX112" fmla="*/ 5818007 w 6002552"/>
              <a:gd name="connsiteY112" fmla="*/ 161377 h 4929733"/>
              <a:gd name="connsiteX113" fmla="*/ 5854013 w 6002552"/>
              <a:gd name="connsiteY113" fmla="*/ 128033 h 4929733"/>
              <a:gd name="connsiteX114" fmla="*/ 5890459 w 6002552"/>
              <a:gd name="connsiteY114" fmla="*/ 95211 h 4929733"/>
              <a:gd name="connsiteX115" fmla="*/ 5927357 w 6002552"/>
              <a:gd name="connsiteY115" fmla="*/ 62923 h 4929733"/>
              <a:gd name="connsiteX116" fmla="*/ 5964718 w 6002552"/>
              <a:gd name="connsiteY116" fmla="*/ 31181 h 4929733"/>
              <a:gd name="connsiteX117" fmla="*/ 6002552 w 6002552"/>
              <a:gd name="connsiteY117" fmla="*/ 0 h 4929733"/>
              <a:gd name="connsiteX0" fmla="*/ 6014544 w 6014544"/>
              <a:gd name="connsiteY0" fmla="*/ 0 h 4929733"/>
              <a:gd name="connsiteX1" fmla="*/ 511 w 6014544"/>
              <a:gd name="connsiteY1" fmla="*/ 7668 h 4929733"/>
              <a:gd name="connsiteX2" fmla="*/ 11992 w 6014544"/>
              <a:gd name="connsiteY2" fmla="*/ 4929733 h 4929733"/>
              <a:gd name="connsiteX3" fmla="*/ 826657 w 6014544"/>
              <a:gd name="connsiteY3" fmla="*/ 4904003 h 4929733"/>
              <a:gd name="connsiteX4" fmla="*/ 891923 w 6014544"/>
              <a:gd name="connsiteY4" fmla="*/ 4897516 h 4929733"/>
              <a:gd name="connsiteX5" fmla="*/ 956205 w 6014544"/>
              <a:gd name="connsiteY5" fmla="*/ 4890395 h 4929733"/>
              <a:gd name="connsiteX6" fmla="*/ 1019514 w 6014544"/>
              <a:gd name="connsiteY6" fmla="*/ 4882647 h 4929733"/>
              <a:gd name="connsiteX7" fmla="*/ 1081862 w 6014544"/>
              <a:gd name="connsiteY7" fmla="*/ 4874279 h 4929733"/>
              <a:gd name="connsiteX8" fmla="*/ 1143262 w 6014544"/>
              <a:gd name="connsiteY8" fmla="*/ 4865297 h 4929733"/>
              <a:gd name="connsiteX9" fmla="*/ 1203724 w 6014544"/>
              <a:gd name="connsiteY9" fmla="*/ 4855708 h 4929733"/>
              <a:gd name="connsiteX10" fmla="*/ 1263261 w 6014544"/>
              <a:gd name="connsiteY10" fmla="*/ 4845517 h 4929733"/>
              <a:gd name="connsiteX11" fmla="*/ 1321883 w 6014544"/>
              <a:gd name="connsiteY11" fmla="*/ 4834732 h 4929733"/>
              <a:gd name="connsiteX12" fmla="*/ 1379603 w 6014544"/>
              <a:gd name="connsiteY12" fmla="*/ 4823359 h 4929733"/>
              <a:gd name="connsiteX13" fmla="*/ 1436433 w 6014544"/>
              <a:gd name="connsiteY13" fmla="*/ 4811404 h 4929733"/>
              <a:gd name="connsiteX14" fmla="*/ 1492384 w 6014544"/>
              <a:gd name="connsiteY14" fmla="*/ 4798874 h 4929733"/>
              <a:gd name="connsiteX15" fmla="*/ 1547467 w 6014544"/>
              <a:gd name="connsiteY15" fmla="*/ 4785776 h 4929733"/>
              <a:gd name="connsiteX16" fmla="*/ 1601695 w 6014544"/>
              <a:gd name="connsiteY16" fmla="*/ 4772115 h 4929733"/>
              <a:gd name="connsiteX17" fmla="*/ 1655080 w 6014544"/>
              <a:gd name="connsiteY17" fmla="*/ 4757899 h 4929733"/>
              <a:gd name="connsiteX18" fmla="*/ 1707632 w 6014544"/>
              <a:gd name="connsiteY18" fmla="*/ 4743134 h 4929733"/>
              <a:gd name="connsiteX19" fmla="*/ 1759363 w 6014544"/>
              <a:gd name="connsiteY19" fmla="*/ 4727825 h 4929733"/>
              <a:gd name="connsiteX20" fmla="*/ 1810286 w 6014544"/>
              <a:gd name="connsiteY20" fmla="*/ 4711981 h 4929733"/>
              <a:gd name="connsiteX21" fmla="*/ 1860412 w 6014544"/>
              <a:gd name="connsiteY21" fmla="*/ 4695607 h 4929733"/>
              <a:gd name="connsiteX22" fmla="*/ 1909753 w 6014544"/>
              <a:gd name="connsiteY22" fmla="*/ 4678710 h 4929733"/>
              <a:gd name="connsiteX23" fmla="*/ 1958320 w 6014544"/>
              <a:gd name="connsiteY23" fmla="*/ 4661296 h 4929733"/>
              <a:gd name="connsiteX24" fmla="*/ 2006125 w 6014544"/>
              <a:gd name="connsiteY24" fmla="*/ 4643371 h 4929733"/>
              <a:gd name="connsiteX25" fmla="*/ 2053179 w 6014544"/>
              <a:gd name="connsiteY25" fmla="*/ 4624943 h 4929733"/>
              <a:gd name="connsiteX26" fmla="*/ 2099495 w 6014544"/>
              <a:gd name="connsiteY26" fmla="*/ 4606017 h 4929733"/>
              <a:gd name="connsiteX27" fmla="*/ 2145084 w 6014544"/>
              <a:gd name="connsiteY27" fmla="*/ 4586601 h 4929733"/>
              <a:gd name="connsiteX28" fmla="*/ 2189958 w 6014544"/>
              <a:gd name="connsiteY28" fmla="*/ 4566700 h 4929733"/>
              <a:gd name="connsiteX29" fmla="*/ 2234129 w 6014544"/>
              <a:gd name="connsiteY29" fmla="*/ 4546321 h 4929733"/>
              <a:gd name="connsiteX30" fmla="*/ 2277607 w 6014544"/>
              <a:gd name="connsiteY30" fmla="*/ 4525471 h 4929733"/>
              <a:gd name="connsiteX31" fmla="*/ 2320406 w 6014544"/>
              <a:gd name="connsiteY31" fmla="*/ 4504156 h 4929733"/>
              <a:gd name="connsiteX32" fmla="*/ 2362536 w 6014544"/>
              <a:gd name="connsiteY32" fmla="*/ 4482383 h 4929733"/>
              <a:gd name="connsiteX33" fmla="*/ 2404009 w 6014544"/>
              <a:gd name="connsiteY33" fmla="*/ 4460157 h 4929733"/>
              <a:gd name="connsiteX34" fmla="*/ 2444837 w 6014544"/>
              <a:gd name="connsiteY34" fmla="*/ 4437486 h 4929733"/>
              <a:gd name="connsiteX35" fmla="*/ 2485032 w 6014544"/>
              <a:gd name="connsiteY35" fmla="*/ 4414376 h 4929733"/>
              <a:gd name="connsiteX36" fmla="*/ 2524605 w 6014544"/>
              <a:gd name="connsiteY36" fmla="*/ 4390833 h 4929733"/>
              <a:gd name="connsiteX37" fmla="*/ 2563568 w 6014544"/>
              <a:gd name="connsiteY37" fmla="*/ 4366865 h 4929733"/>
              <a:gd name="connsiteX38" fmla="*/ 2601933 w 6014544"/>
              <a:gd name="connsiteY38" fmla="*/ 4342477 h 4929733"/>
              <a:gd name="connsiteX39" fmla="*/ 2639711 w 6014544"/>
              <a:gd name="connsiteY39" fmla="*/ 4317675 h 4929733"/>
              <a:gd name="connsiteX40" fmla="*/ 2676915 w 6014544"/>
              <a:gd name="connsiteY40" fmla="*/ 4292467 h 4929733"/>
              <a:gd name="connsiteX41" fmla="*/ 2713555 w 6014544"/>
              <a:gd name="connsiteY41" fmla="*/ 4266859 h 4929733"/>
              <a:gd name="connsiteX42" fmla="*/ 2749643 w 6014544"/>
              <a:gd name="connsiteY42" fmla="*/ 4240857 h 4929733"/>
              <a:gd name="connsiteX43" fmla="*/ 2785192 w 6014544"/>
              <a:gd name="connsiteY43" fmla="*/ 4214468 h 4929733"/>
              <a:gd name="connsiteX44" fmla="*/ 2820213 w 6014544"/>
              <a:gd name="connsiteY44" fmla="*/ 4187699 h 4929733"/>
              <a:gd name="connsiteX45" fmla="*/ 2854717 w 6014544"/>
              <a:gd name="connsiteY45" fmla="*/ 4160555 h 4929733"/>
              <a:gd name="connsiteX46" fmla="*/ 2888716 w 6014544"/>
              <a:gd name="connsiteY46" fmla="*/ 4133043 h 4929733"/>
              <a:gd name="connsiteX47" fmla="*/ 2922222 w 6014544"/>
              <a:gd name="connsiteY47" fmla="*/ 4105171 h 4929733"/>
              <a:gd name="connsiteX48" fmla="*/ 2955247 w 6014544"/>
              <a:gd name="connsiteY48" fmla="*/ 4076943 h 4929733"/>
              <a:gd name="connsiteX49" fmla="*/ 2987803 w 6014544"/>
              <a:gd name="connsiteY49" fmla="*/ 4048367 h 4929733"/>
              <a:gd name="connsiteX50" fmla="*/ 3019900 w 6014544"/>
              <a:gd name="connsiteY50" fmla="*/ 4019449 h 4929733"/>
              <a:gd name="connsiteX51" fmla="*/ 3051551 w 6014544"/>
              <a:gd name="connsiteY51" fmla="*/ 3990196 h 4929733"/>
              <a:gd name="connsiteX52" fmla="*/ 3082767 w 6014544"/>
              <a:gd name="connsiteY52" fmla="*/ 3960614 h 4929733"/>
              <a:gd name="connsiteX53" fmla="*/ 3113560 w 6014544"/>
              <a:gd name="connsiteY53" fmla="*/ 3930710 h 4929733"/>
              <a:gd name="connsiteX54" fmla="*/ 3143943 w 6014544"/>
              <a:gd name="connsiteY54" fmla="*/ 3900490 h 4929733"/>
              <a:gd name="connsiteX55" fmla="*/ 3173925 w 6014544"/>
              <a:gd name="connsiteY55" fmla="*/ 3869960 h 4929733"/>
              <a:gd name="connsiteX56" fmla="*/ 3203520 w 6014544"/>
              <a:gd name="connsiteY56" fmla="*/ 3839127 h 4929733"/>
              <a:gd name="connsiteX57" fmla="*/ 3232739 w 6014544"/>
              <a:gd name="connsiteY57" fmla="*/ 3807998 h 4929733"/>
              <a:gd name="connsiteX58" fmla="*/ 3261593 w 6014544"/>
              <a:gd name="connsiteY58" fmla="*/ 3776579 h 4929733"/>
              <a:gd name="connsiteX59" fmla="*/ 3290094 w 6014544"/>
              <a:gd name="connsiteY59" fmla="*/ 3744877 h 4929733"/>
              <a:gd name="connsiteX60" fmla="*/ 3318254 w 6014544"/>
              <a:gd name="connsiteY60" fmla="*/ 3712897 h 4929733"/>
              <a:gd name="connsiteX61" fmla="*/ 3346085 w 6014544"/>
              <a:gd name="connsiteY61" fmla="*/ 3680647 h 4929733"/>
              <a:gd name="connsiteX62" fmla="*/ 3373598 w 6014544"/>
              <a:gd name="connsiteY62" fmla="*/ 3648133 h 4929733"/>
              <a:gd name="connsiteX63" fmla="*/ 3400806 w 6014544"/>
              <a:gd name="connsiteY63" fmla="*/ 3615361 h 4929733"/>
              <a:gd name="connsiteX64" fmla="*/ 3427719 w 6014544"/>
              <a:gd name="connsiteY64" fmla="*/ 3582338 h 4929733"/>
              <a:gd name="connsiteX65" fmla="*/ 3454349 w 6014544"/>
              <a:gd name="connsiteY65" fmla="*/ 3549071 h 4929733"/>
              <a:gd name="connsiteX66" fmla="*/ 3480708 w 6014544"/>
              <a:gd name="connsiteY66" fmla="*/ 3515565 h 4929733"/>
              <a:gd name="connsiteX67" fmla="*/ 3506808 w 6014544"/>
              <a:gd name="connsiteY67" fmla="*/ 3481828 h 4929733"/>
              <a:gd name="connsiteX68" fmla="*/ 3532661 w 6014544"/>
              <a:gd name="connsiteY68" fmla="*/ 3447865 h 4929733"/>
              <a:gd name="connsiteX69" fmla="*/ 3558277 w 6014544"/>
              <a:gd name="connsiteY69" fmla="*/ 3413684 h 4929733"/>
              <a:gd name="connsiteX70" fmla="*/ 3583670 w 6014544"/>
              <a:gd name="connsiteY70" fmla="*/ 3379290 h 4929733"/>
              <a:gd name="connsiteX71" fmla="*/ 3608850 w 6014544"/>
              <a:gd name="connsiteY71" fmla="*/ 3344691 h 4929733"/>
              <a:gd name="connsiteX72" fmla="*/ 3633829 w 6014544"/>
              <a:gd name="connsiteY72" fmla="*/ 3309893 h 4929733"/>
              <a:gd name="connsiteX73" fmla="*/ 3683232 w 6014544"/>
              <a:gd name="connsiteY73" fmla="*/ 3239724 h 4929733"/>
              <a:gd name="connsiteX74" fmla="*/ 3731972 w 6014544"/>
              <a:gd name="connsiteY74" fmla="*/ 3168836 h 4929733"/>
              <a:gd name="connsiteX75" fmla="*/ 3780142 w 6014544"/>
              <a:gd name="connsiteY75" fmla="*/ 3097281 h 4929733"/>
              <a:gd name="connsiteX76" fmla="*/ 3827837 w 6014544"/>
              <a:gd name="connsiteY76" fmla="*/ 3025110 h 4929733"/>
              <a:gd name="connsiteX77" fmla="*/ 3875150 w 6014544"/>
              <a:gd name="connsiteY77" fmla="*/ 2952375 h 4929733"/>
              <a:gd name="connsiteX78" fmla="*/ 3945607 w 6014544"/>
              <a:gd name="connsiteY78" fmla="*/ 2842329 h 4929733"/>
              <a:gd name="connsiteX79" fmla="*/ 4227251 w 6014544"/>
              <a:gd name="connsiteY79" fmla="*/ 2394125 h 4929733"/>
              <a:gd name="connsiteX80" fmla="*/ 4299195 w 6014544"/>
              <a:gd name="connsiteY80" fmla="*/ 2280944 h 4929733"/>
              <a:gd name="connsiteX81" fmla="*/ 4347829 w 6014544"/>
              <a:gd name="connsiteY81" fmla="*/ 2205422 h 4929733"/>
              <a:gd name="connsiteX82" fmla="*/ 4428507 w 6014544"/>
              <a:gd name="connsiteY82" fmla="*/ 2081094 h 4929733"/>
              <a:gd name="connsiteX83" fmla="*/ 4512003 w 6014544"/>
              <a:gd name="connsiteY83" fmla="*/ 1950584 h 4929733"/>
              <a:gd name="connsiteX84" fmla="*/ 4787968 w 6014544"/>
              <a:gd name="connsiteY84" fmla="*/ 1513988 h 4929733"/>
              <a:gd name="connsiteX85" fmla="*/ 4871213 w 6014544"/>
              <a:gd name="connsiteY85" fmla="*/ 1383871 h 4929733"/>
              <a:gd name="connsiteX86" fmla="*/ 4927104 w 6014544"/>
              <a:gd name="connsiteY86" fmla="*/ 1297666 h 4929733"/>
              <a:gd name="connsiteX87" fmla="*/ 4983417 w 6014544"/>
              <a:gd name="connsiteY87" fmla="*/ 1212012 h 4929733"/>
              <a:gd name="connsiteX88" fmla="*/ 5040240 w 6014544"/>
              <a:gd name="connsiteY88" fmla="*/ 1127013 h 4929733"/>
              <a:gd name="connsiteX89" fmla="*/ 5097662 w 6014544"/>
              <a:gd name="connsiteY89" fmla="*/ 1042769 h 4929733"/>
              <a:gd name="connsiteX90" fmla="*/ 5126626 w 6014544"/>
              <a:gd name="connsiteY90" fmla="*/ 1000963 h 4929733"/>
              <a:gd name="connsiteX91" fmla="*/ 5155774 w 6014544"/>
              <a:gd name="connsiteY91" fmla="*/ 959384 h 4929733"/>
              <a:gd name="connsiteX92" fmla="*/ 5185115 w 6014544"/>
              <a:gd name="connsiteY92" fmla="*/ 918045 h 4929733"/>
              <a:gd name="connsiteX93" fmla="*/ 5214663 w 6014544"/>
              <a:gd name="connsiteY93" fmla="*/ 876959 h 4929733"/>
              <a:gd name="connsiteX94" fmla="*/ 5244427 w 6014544"/>
              <a:gd name="connsiteY94" fmla="*/ 836139 h 4929733"/>
              <a:gd name="connsiteX95" fmla="*/ 5274420 w 6014544"/>
              <a:gd name="connsiteY95" fmla="*/ 795597 h 4929733"/>
              <a:gd name="connsiteX96" fmla="*/ 5304651 w 6014544"/>
              <a:gd name="connsiteY96" fmla="*/ 755346 h 4929733"/>
              <a:gd name="connsiteX97" fmla="*/ 5335133 w 6014544"/>
              <a:gd name="connsiteY97" fmla="*/ 715400 h 4929733"/>
              <a:gd name="connsiteX98" fmla="*/ 5365877 w 6014544"/>
              <a:gd name="connsiteY98" fmla="*/ 675770 h 4929733"/>
              <a:gd name="connsiteX99" fmla="*/ 5396893 w 6014544"/>
              <a:gd name="connsiteY99" fmla="*/ 636470 h 4929733"/>
              <a:gd name="connsiteX100" fmla="*/ 5428193 w 6014544"/>
              <a:gd name="connsiteY100" fmla="*/ 597512 h 4929733"/>
              <a:gd name="connsiteX101" fmla="*/ 5459788 w 6014544"/>
              <a:gd name="connsiteY101" fmla="*/ 558910 h 4929733"/>
              <a:gd name="connsiteX102" fmla="*/ 5491689 w 6014544"/>
              <a:gd name="connsiteY102" fmla="*/ 520675 h 4929733"/>
              <a:gd name="connsiteX103" fmla="*/ 5523908 w 6014544"/>
              <a:gd name="connsiteY103" fmla="*/ 482821 h 4929733"/>
              <a:gd name="connsiteX104" fmla="*/ 5556455 w 6014544"/>
              <a:gd name="connsiteY104" fmla="*/ 445361 h 4929733"/>
              <a:gd name="connsiteX105" fmla="*/ 5589342 w 6014544"/>
              <a:gd name="connsiteY105" fmla="*/ 408306 h 4929733"/>
              <a:gd name="connsiteX106" fmla="*/ 5622579 w 6014544"/>
              <a:gd name="connsiteY106" fmla="*/ 371671 h 4929733"/>
              <a:gd name="connsiteX107" fmla="*/ 5656179 w 6014544"/>
              <a:gd name="connsiteY107" fmla="*/ 335468 h 4929733"/>
              <a:gd name="connsiteX108" fmla="*/ 5690152 w 6014544"/>
              <a:gd name="connsiteY108" fmla="*/ 299710 h 4929733"/>
              <a:gd name="connsiteX109" fmla="*/ 5724509 w 6014544"/>
              <a:gd name="connsiteY109" fmla="*/ 264408 h 4929733"/>
              <a:gd name="connsiteX110" fmla="*/ 5759262 w 6014544"/>
              <a:gd name="connsiteY110" fmla="*/ 229577 h 4929733"/>
              <a:gd name="connsiteX111" fmla="*/ 5794421 w 6014544"/>
              <a:gd name="connsiteY111" fmla="*/ 195229 h 4929733"/>
              <a:gd name="connsiteX112" fmla="*/ 5829999 w 6014544"/>
              <a:gd name="connsiteY112" fmla="*/ 161377 h 4929733"/>
              <a:gd name="connsiteX113" fmla="*/ 5866005 w 6014544"/>
              <a:gd name="connsiteY113" fmla="*/ 128033 h 4929733"/>
              <a:gd name="connsiteX114" fmla="*/ 5902451 w 6014544"/>
              <a:gd name="connsiteY114" fmla="*/ 95211 h 4929733"/>
              <a:gd name="connsiteX115" fmla="*/ 5939349 w 6014544"/>
              <a:gd name="connsiteY115" fmla="*/ 62923 h 4929733"/>
              <a:gd name="connsiteX116" fmla="*/ 5976710 w 6014544"/>
              <a:gd name="connsiteY116" fmla="*/ 31181 h 4929733"/>
              <a:gd name="connsiteX117" fmla="*/ 6014544 w 6014544"/>
              <a:gd name="connsiteY117" fmla="*/ 0 h 492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6014544" h="4929733">
                <a:moveTo>
                  <a:pt x="6014544" y="0"/>
                </a:moveTo>
                <a:lnTo>
                  <a:pt x="511" y="7668"/>
                </a:lnTo>
                <a:cubicBezTo>
                  <a:pt x="-3330" y="1650912"/>
                  <a:pt x="15833" y="3286489"/>
                  <a:pt x="11992" y="4929733"/>
                </a:cubicBezTo>
                <a:lnTo>
                  <a:pt x="826657" y="4904003"/>
                </a:lnTo>
                <a:lnTo>
                  <a:pt x="891923" y="4897516"/>
                </a:lnTo>
                <a:lnTo>
                  <a:pt x="956205" y="4890395"/>
                </a:lnTo>
                <a:lnTo>
                  <a:pt x="1019514" y="4882647"/>
                </a:lnTo>
                <a:lnTo>
                  <a:pt x="1081862" y="4874279"/>
                </a:lnTo>
                <a:lnTo>
                  <a:pt x="1143262" y="4865297"/>
                </a:lnTo>
                <a:lnTo>
                  <a:pt x="1203724" y="4855708"/>
                </a:lnTo>
                <a:lnTo>
                  <a:pt x="1263261" y="4845517"/>
                </a:lnTo>
                <a:lnTo>
                  <a:pt x="1321883" y="4834732"/>
                </a:lnTo>
                <a:lnTo>
                  <a:pt x="1379603" y="4823359"/>
                </a:lnTo>
                <a:lnTo>
                  <a:pt x="1436433" y="4811404"/>
                </a:lnTo>
                <a:lnTo>
                  <a:pt x="1492384" y="4798874"/>
                </a:lnTo>
                <a:lnTo>
                  <a:pt x="1547467" y="4785776"/>
                </a:lnTo>
                <a:lnTo>
                  <a:pt x="1601695" y="4772115"/>
                </a:lnTo>
                <a:lnTo>
                  <a:pt x="1655080" y="4757899"/>
                </a:lnTo>
                <a:lnTo>
                  <a:pt x="1707632" y="4743134"/>
                </a:lnTo>
                <a:lnTo>
                  <a:pt x="1759363" y="4727825"/>
                </a:lnTo>
                <a:lnTo>
                  <a:pt x="1810286" y="4711981"/>
                </a:lnTo>
                <a:lnTo>
                  <a:pt x="1860412" y="4695607"/>
                </a:lnTo>
                <a:lnTo>
                  <a:pt x="1909753" y="4678710"/>
                </a:lnTo>
                <a:lnTo>
                  <a:pt x="1958320" y="4661296"/>
                </a:lnTo>
                <a:lnTo>
                  <a:pt x="2006125" y="4643371"/>
                </a:lnTo>
                <a:lnTo>
                  <a:pt x="2053179" y="4624943"/>
                </a:lnTo>
                <a:lnTo>
                  <a:pt x="2099495" y="4606017"/>
                </a:lnTo>
                <a:lnTo>
                  <a:pt x="2145084" y="4586601"/>
                </a:lnTo>
                <a:lnTo>
                  <a:pt x="2189958" y="4566700"/>
                </a:lnTo>
                <a:lnTo>
                  <a:pt x="2234129" y="4546321"/>
                </a:lnTo>
                <a:lnTo>
                  <a:pt x="2277607" y="4525471"/>
                </a:lnTo>
                <a:lnTo>
                  <a:pt x="2320406" y="4504156"/>
                </a:lnTo>
                <a:lnTo>
                  <a:pt x="2362536" y="4482383"/>
                </a:lnTo>
                <a:lnTo>
                  <a:pt x="2404009" y="4460157"/>
                </a:lnTo>
                <a:lnTo>
                  <a:pt x="2444837" y="4437486"/>
                </a:lnTo>
                <a:lnTo>
                  <a:pt x="2485032" y="4414376"/>
                </a:lnTo>
                <a:lnTo>
                  <a:pt x="2524605" y="4390833"/>
                </a:lnTo>
                <a:lnTo>
                  <a:pt x="2563568" y="4366865"/>
                </a:lnTo>
                <a:lnTo>
                  <a:pt x="2601933" y="4342477"/>
                </a:lnTo>
                <a:lnTo>
                  <a:pt x="2639711" y="4317675"/>
                </a:lnTo>
                <a:lnTo>
                  <a:pt x="2676915" y="4292467"/>
                </a:lnTo>
                <a:lnTo>
                  <a:pt x="2713555" y="4266859"/>
                </a:lnTo>
                <a:lnTo>
                  <a:pt x="2749643" y="4240857"/>
                </a:lnTo>
                <a:lnTo>
                  <a:pt x="2785192" y="4214468"/>
                </a:lnTo>
                <a:lnTo>
                  <a:pt x="2820213" y="4187699"/>
                </a:lnTo>
                <a:lnTo>
                  <a:pt x="2854717" y="4160555"/>
                </a:lnTo>
                <a:lnTo>
                  <a:pt x="2888716" y="4133043"/>
                </a:lnTo>
                <a:lnTo>
                  <a:pt x="2922222" y="4105171"/>
                </a:lnTo>
                <a:lnTo>
                  <a:pt x="2955247" y="4076943"/>
                </a:lnTo>
                <a:lnTo>
                  <a:pt x="2987803" y="4048367"/>
                </a:lnTo>
                <a:lnTo>
                  <a:pt x="3019900" y="4019449"/>
                </a:lnTo>
                <a:lnTo>
                  <a:pt x="3051551" y="3990196"/>
                </a:lnTo>
                <a:lnTo>
                  <a:pt x="3082767" y="3960614"/>
                </a:lnTo>
                <a:lnTo>
                  <a:pt x="3113560" y="3930710"/>
                </a:lnTo>
                <a:lnTo>
                  <a:pt x="3143943" y="3900490"/>
                </a:lnTo>
                <a:lnTo>
                  <a:pt x="3173925" y="3869960"/>
                </a:lnTo>
                <a:lnTo>
                  <a:pt x="3203520" y="3839127"/>
                </a:lnTo>
                <a:lnTo>
                  <a:pt x="3232739" y="3807998"/>
                </a:lnTo>
                <a:lnTo>
                  <a:pt x="3261593" y="3776579"/>
                </a:lnTo>
                <a:lnTo>
                  <a:pt x="3290094" y="3744877"/>
                </a:lnTo>
                <a:lnTo>
                  <a:pt x="3318254" y="3712897"/>
                </a:lnTo>
                <a:lnTo>
                  <a:pt x="3346085" y="3680647"/>
                </a:lnTo>
                <a:lnTo>
                  <a:pt x="3373598" y="3648133"/>
                </a:lnTo>
                <a:lnTo>
                  <a:pt x="3400806" y="3615361"/>
                </a:lnTo>
                <a:lnTo>
                  <a:pt x="3427719" y="3582338"/>
                </a:lnTo>
                <a:lnTo>
                  <a:pt x="3454349" y="3549071"/>
                </a:lnTo>
                <a:lnTo>
                  <a:pt x="3480708" y="3515565"/>
                </a:lnTo>
                <a:lnTo>
                  <a:pt x="3506808" y="3481828"/>
                </a:lnTo>
                <a:lnTo>
                  <a:pt x="3532661" y="3447865"/>
                </a:lnTo>
                <a:lnTo>
                  <a:pt x="3558277" y="3413684"/>
                </a:lnTo>
                <a:lnTo>
                  <a:pt x="3583670" y="3379290"/>
                </a:lnTo>
                <a:lnTo>
                  <a:pt x="3608850" y="3344691"/>
                </a:lnTo>
                <a:lnTo>
                  <a:pt x="3633829" y="3309893"/>
                </a:lnTo>
                <a:lnTo>
                  <a:pt x="3683232" y="3239724"/>
                </a:lnTo>
                <a:lnTo>
                  <a:pt x="3731972" y="3168836"/>
                </a:lnTo>
                <a:lnTo>
                  <a:pt x="3780142" y="3097281"/>
                </a:lnTo>
                <a:lnTo>
                  <a:pt x="3827837" y="3025110"/>
                </a:lnTo>
                <a:lnTo>
                  <a:pt x="3875150" y="2952375"/>
                </a:lnTo>
                <a:lnTo>
                  <a:pt x="3945607" y="2842329"/>
                </a:lnTo>
                <a:lnTo>
                  <a:pt x="4227251" y="2394125"/>
                </a:lnTo>
                <a:lnTo>
                  <a:pt x="4299195" y="2280944"/>
                </a:lnTo>
                <a:lnTo>
                  <a:pt x="4347829" y="2205422"/>
                </a:lnTo>
                <a:lnTo>
                  <a:pt x="4428507" y="2081094"/>
                </a:lnTo>
                <a:lnTo>
                  <a:pt x="4512003" y="1950584"/>
                </a:lnTo>
                <a:lnTo>
                  <a:pt x="4787968" y="1513988"/>
                </a:lnTo>
                <a:lnTo>
                  <a:pt x="4871213" y="1383871"/>
                </a:lnTo>
                <a:lnTo>
                  <a:pt x="4927104" y="1297666"/>
                </a:lnTo>
                <a:lnTo>
                  <a:pt x="4983417" y="1212012"/>
                </a:lnTo>
                <a:lnTo>
                  <a:pt x="5040240" y="1127013"/>
                </a:lnTo>
                <a:lnTo>
                  <a:pt x="5097662" y="1042769"/>
                </a:lnTo>
                <a:lnTo>
                  <a:pt x="5126626" y="1000963"/>
                </a:lnTo>
                <a:lnTo>
                  <a:pt x="5155774" y="959384"/>
                </a:lnTo>
                <a:lnTo>
                  <a:pt x="5185115" y="918045"/>
                </a:lnTo>
                <a:lnTo>
                  <a:pt x="5214663" y="876959"/>
                </a:lnTo>
                <a:lnTo>
                  <a:pt x="5244427" y="836139"/>
                </a:lnTo>
                <a:lnTo>
                  <a:pt x="5274420" y="795597"/>
                </a:lnTo>
                <a:lnTo>
                  <a:pt x="5304651" y="755346"/>
                </a:lnTo>
                <a:lnTo>
                  <a:pt x="5335133" y="715400"/>
                </a:lnTo>
                <a:lnTo>
                  <a:pt x="5365877" y="675770"/>
                </a:lnTo>
                <a:lnTo>
                  <a:pt x="5396893" y="636470"/>
                </a:lnTo>
                <a:lnTo>
                  <a:pt x="5428193" y="597512"/>
                </a:lnTo>
                <a:lnTo>
                  <a:pt x="5459788" y="558910"/>
                </a:lnTo>
                <a:lnTo>
                  <a:pt x="5491689" y="520675"/>
                </a:lnTo>
                <a:lnTo>
                  <a:pt x="5523908" y="482821"/>
                </a:lnTo>
                <a:lnTo>
                  <a:pt x="5556455" y="445361"/>
                </a:lnTo>
                <a:lnTo>
                  <a:pt x="5589342" y="408306"/>
                </a:lnTo>
                <a:lnTo>
                  <a:pt x="5622579" y="371671"/>
                </a:lnTo>
                <a:lnTo>
                  <a:pt x="5656179" y="335468"/>
                </a:lnTo>
                <a:lnTo>
                  <a:pt x="5690152" y="299710"/>
                </a:lnTo>
                <a:lnTo>
                  <a:pt x="5724509" y="264408"/>
                </a:lnTo>
                <a:lnTo>
                  <a:pt x="5759262" y="229577"/>
                </a:lnTo>
                <a:lnTo>
                  <a:pt x="5794421" y="195229"/>
                </a:lnTo>
                <a:lnTo>
                  <a:pt x="5829999" y="161377"/>
                </a:lnTo>
                <a:lnTo>
                  <a:pt x="5866005" y="128033"/>
                </a:lnTo>
                <a:lnTo>
                  <a:pt x="5902451" y="95211"/>
                </a:lnTo>
                <a:lnTo>
                  <a:pt x="5939349" y="62923"/>
                </a:lnTo>
                <a:lnTo>
                  <a:pt x="5976710" y="31181"/>
                </a:lnTo>
                <a:lnTo>
                  <a:pt x="60145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Titel 1">
            <a:extLst>
              <a:ext uri="{FF2B5EF4-FFF2-40B4-BE49-F238E27FC236}">
                <a16:creationId xmlns:a16="http://schemas.microsoft.com/office/drawing/2014/main" id="{F420976D-DF05-5525-6577-F426180F9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22" y="2161077"/>
            <a:ext cx="544331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2C305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pic>
        <p:nvPicPr>
          <p:cNvPr id="8" name="Afbeelding 28">
            <a:extLst>
              <a:ext uri="{FF2B5EF4-FFF2-40B4-BE49-F238E27FC236}">
                <a16:creationId xmlns:a16="http://schemas.microsoft.com/office/drawing/2014/main" id="{83CAAACC-926A-7D84-2E91-B9FAC5A21B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7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E3554B7D-52B0-F6C3-CA8B-A419B665E9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2476" y="-1"/>
            <a:ext cx="10689524" cy="6879523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7FB5D4F0-26ED-CC75-D041-B96DBFB98F5E}"/>
              </a:ext>
            </a:extLst>
          </p:cNvPr>
          <p:cNvSpPr/>
          <p:nvPr userDrawn="1"/>
        </p:nvSpPr>
        <p:spPr>
          <a:xfrm>
            <a:off x="-15277" y="0"/>
            <a:ext cx="7567544" cy="6879523"/>
          </a:xfrm>
          <a:custGeom>
            <a:avLst/>
            <a:gdLst/>
            <a:ahLst/>
            <a:cxnLst/>
            <a:rect l="l" t="t" r="r" b="b"/>
            <a:pathLst>
              <a:path w="8631555" h="6687820">
                <a:moveTo>
                  <a:pt x="8631301" y="0"/>
                </a:moveTo>
                <a:lnTo>
                  <a:pt x="0" y="0"/>
                </a:lnTo>
                <a:lnTo>
                  <a:pt x="0" y="6687210"/>
                </a:lnTo>
                <a:lnTo>
                  <a:pt x="1556981" y="6687210"/>
                </a:lnTo>
                <a:lnTo>
                  <a:pt x="1622552" y="6680790"/>
                </a:lnTo>
                <a:lnTo>
                  <a:pt x="1687395" y="6673902"/>
                </a:lnTo>
                <a:lnTo>
                  <a:pt x="1751517" y="6666549"/>
                </a:lnTo>
                <a:lnTo>
                  <a:pt x="1814923" y="6658735"/>
                </a:lnTo>
                <a:lnTo>
                  <a:pt x="1877621" y="6650463"/>
                </a:lnTo>
                <a:lnTo>
                  <a:pt x="1939616" y="6641737"/>
                </a:lnTo>
                <a:lnTo>
                  <a:pt x="2000915" y="6632561"/>
                </a:lnTo>
                <a:lnTo>
                  <a:pt x="2061524" y="6622937"/>
                </a:lnTo>
                <a:lnTo>
                  <a:pt x="2121449" y="6612869"/>
                </a:lnTo>
                <a:lnTo>
                  <a:pt x="2180698" y="6602362"/>
                </a:lnTo>
                <a:lnTo>
                  <a:pt x="2239276" y="6591417"/>
                </a:lnTo>
                <a:lnTo>
                  <a:pt x="2297189" y="6580040"/>
                </a:lnTo>
                <a:lnTo>
                  <a:pt x="2354444" y="6568233"/>
                </a:lnTo>
                <a:lnTo>
                  <a:pt x="2411048" y="6555999"/>
                </a:lnTo>
                <a:lnTo>
                  <a:pt x="2467006" y="6543344"/>
                </a:lnTo>
                <a:lnTo>
                  <a:pt x="2522325" y="6530269"/>
                </a:lnTo>
                <a:lnTo>
                  <a:pt x="2577011" y="6516778"/>
                </a:lnTo>
                <a:lnTo>
                  <a:pt x="2631071" y="6502876"/>
                </a:lnTo>
                <a:lnTo>
                  <a:pt x="2684511" y="6488565"/>
                </a:lnTo>
                <a:lnTo>
                  <a:pt x="2737336" y="6473849"/>
                </a:lnTo>
                <a:lnTo>
                  <a:pt x="2789555" y="6458731"/>
                </a:lnTo>
                <a:lnTo>
                  <a:pt x="2841173" y="6443216"/>
                </a:lnTo>
                <a:lnTo>
                  <a:pt x="2892195" y="6427305"/>
                </a:lnTo>
                <a:lnTo>
                  <a:pt x="2942630" y="6411004"/>
                </a:lnTo>
                <a:lnTo>
                  <a:pt x="2992482" y="6394316"/>
                </a:lnTo>
                <a:lnTo>
                  <a:pt x="3041759" y="6377243"/>
                </a:lnTo>
                <a:lnTo>
                  <a:pt x="3090466" y="6359791"/>
                </a:lnTo>
                <a:lnTo>
                  <a:pt x="3138610" y="6341961"/>
                </a:lnTo>
                <a:lnTo>
                  <a:pt x="3186198" y="6323757"/>
                </a:lnTo>
                <a:lnTo>
                  <a:pt x="3233235" y="6305184"/>
                </a:lnTo>
                <a:lnTo>
                  <a:pt x="3279728" y="6286245"/>
                </a:lnTo>
                <a:lnTo>
                  <a:pt x="3325684" y="6266942"/>
                </a:lnTo>
                <a:lnTo>
                  <a:pt x="3371108" y="6247281"/>
                </a:lnTo>
                <a:lnTo>
                  <a:pt x="3416007" y="6227263"/>
                </a:lnTo>
                <a:lnTo>
                  <a:pt x="3460387" y="6206893"/>
                </a:lnTo>
                <a:lnTo>
                  <a:pt x="3504255" y="6186174"/>
                </a:lnTo>
                <a:lnTo>
                  <a:pt x="3547617" y="6165110"/>
                </a:lnTo>
                <a:lnTo>
                  <a:pt x="3590480" y="6143704"/>
                </a:lnTo>
                <a:lnTo>
                  <a:pt x="3632849" y="6121960"/>
                </a:lnTo>
                <a:lnTo>
                  <a:pt x="3674731" y="6099881"/>
                </a:lnTo>
                <a:lnTo>
                  <a:pt x="3716133" y="6077471"/>
                </a:lnTo>
                <a:lnTo>
                  <a:pt x="3757060" y="6054733"/>
                </a:lnTo>
                <a:lnTo>
                  <a:pt x="3797519" y="6031671"/>
                </a:lnTo>
                <a:lnTo>
                  <a:pt x="3837517" y="6008288"/>
                </a:lnTo>
                <a:lnTo>
                  <a:pt x="3877059" y="5984588"/>
                </a:lnTo>
                <a:lnTo>
                  <a:pt x="3916152" y="5960574"/>
                </a:lnTo>
                <a:lnTo>
                  <a:pt x="3954803" y="5936250"/>
                </a:lnTo>
                <a:lnTo>
                  <a:pt x="3993018" y="5911619"/>
                </a:lnTo>
                <a:lnTo>
                  <a:pt x="4030802" y="5886685"/>
                </a:lnTo>
                <a:lnTo>
                  <a:pt x="4068163" y="5861452"/>
                </a:lnTo>
                <a:lnTo>
                  <a:pt x="4105107" y="5835922"/>
                </a:lnTo>
                <a:lnTo>
                  <a:pt x="4141640" y="5810100"/>
                </a:lnTo>
                <a:lnTo>
                  <a:pt x="4177768" y="5783988"/>
                </a:lnTo>
                <a:lnTo>
                  <a:pt x="4213498" y="5757591"/>
                </a:lnTo>
                <a:lnTo>
                  <a:pt x="4248836" y="5730912"/>
                </a:lnTo>
                <a:lnTo>
                  <a:pt x="4283788" y="5703955"/>
                </a:lnTo>
                <a:lnTo>
                  <a:pt x="4318361" y="5676722"/>
                </a:lnTo>
                <a:lnTo>
                  <a:pt x="4352561" y="5649218"/>
                </a:lnTo>
                <a:lnTo>
                  <a:pt x="4386395" y="5621446"/>
                </a:lnTo>
                <a:lnTo>
                  <a:pt x="4419869" y="5593409"/>
                </a:lnTo>
                <a:lnTo>
                  <a:pt x="4452988" y="5565111"/>
                </a:lnTo>
                <a:lnTo>
                  <a:pt x="4485760" y="5536556"/>
                </a:lnTo>
                <a:lnTo>
                  <a:pt x="4518191" y="5507747"/>
                </a:lnTo>
                <a:lnTo>
                  <a:pt x="4550287" y="5478687"/>
                </a:lnTo>
                <a:lnTo>
                  <a:pt x="4582054" y="5449380"/>
                </a:lnTo>
                <a:lnTo>
                  <a:pt x="4613500" y="5419830"/>
                </a:lnTo>
                <a:lnTo>
                  <a:pt x="4644629" y="5390040"/>
                </a:lnTo>
                <a:lnTo>
                  <a:pt x="4675449" y="5360014"/>
                </a:lnTo>
                <a:lnTo>
                  <a:pt x="4705966" y="5329755"/>
                </a:lnTo>
                <a:lnTo>
                  <a:pt x="4736185" y="5299266"/>
                </a:lnTo>
                <a:lnTo>
                  <a:pt x="4766115" y="5268551"/>
                </a:lnTo>
                <a:lnTo>
                  <a:pt x="4795760" y="5237614"/>
                </a:lnTo>
                <a:lnTo>
                  <a:pt x="4825127" y="5206458"/>
                </a:lnTo>
                <a:lnTo>
                  <a:pt x="4854223" y="5175087"/>
                </a:lnTo>
                <a:lnTo>
                  <a:pt x="4883054" y="5143504"/>
                </a:lnTo>
                <a:lnTo>
                  <a:pt x="4911626" y="5111713"/>
                </a:lnTo>
                <a:lnTo>
                  <a:pt x="4939945" y="5079717"/>
                </a:lnTo>
                <a:lnTo>
                  <a:pt x="4968018" y="5047519"/>
                </a:lnTo>
                <a:lnTo>
                  <a:pt x="4995852" y="5015124"/>
                </a:lnTo>
                <a:lnTo>
                  <a:pt x="5023452" y="4982535"/>
                </a:lnTo>
                <a:lnTo>
                  <a:pt x="5050824" y="4949755"/>
                </a:lnTo>
                <a:lnTo>
                  <a:pt x="5077976" y="4916787"/>
                </a:lnTo>
                <a:lnTo>
                  <a:pt x="5104914" y="4883636"/>
                </a:lnTo>
                <a:lnTo>
                  <a:pt x="5131644" y="4850305"/>
                </a:lnTo>
                <a:lnTo>
                  <a:pt x="5158171" y="4816797"/>
                </a:lnTo>
                <a:lnTo>
                  <a:pt x="5210647" y="4749265"/>
                </a:lnTo>
                <a:lnTo>
                  <a:pt x="5262391" y="4681068"/>
                </a:lnTo>
                <a:lnTo>
                  <a:pt x="5313455" y="4612234"/>
                </a:lnTo>
                <a:lnTo>
                  <a:pt x="5363889" y="4542793"/>
                </a:lnTo>
                <a:lnTo>
                  <a:pt x="5413745" y="4472771"/>
                </a:lnTo>
                <a:lnTo>
                  <a:pt x="5463072" y="4402196"/>
                </a:lnTo>
                <a:lnTo>
                  <a:pt x="5511922" y="4331098"/>
                </a:lnTo>
                <a:lnTo>
                  <a:pt x="5560344" y="4259503"/>
                </a:lnTo>
                <a:lnTo>
                  <a:pt x="5608391" y="4187441"/>
                </a:lnTo>
                <a:lnTo>
                  <a:pt x="5679867" y="4078531"/>
                </a:lnTo>
                <a:lnTo>
                  <a:pt x="5750781" y="3968727"/>
                </a:lnTo>
                <a:lnTo>
                  <a:pt x="5868190" y="3783989"/>
                </a:lnTo>
                <a:lnTo>
                  <a:pt x="6197916" y="3258640"/>
                </a:lnTo>
                <a:lnTo>
                  <a:pt x="6294137" y="3107321"/>
                </a:lnTo>
                <a:lnTo>
                  <a:pt x="6367357" y="2993735"/>
                </a:lnTo>
                <a:lnTo>
                  <a:pt x="6447904" y="2869788"/>
                </a:lnTo>
                <a:lnTo>
                  <a:pt x="6558874" y="2696807"/>
                </a:lnTo>
                <a:lnTo>
                  <a:pt x="6970940" y="2045274"/>
                </a:lnTo>
                <a:lnTo>
                  <a:pt x="7081462" y="1872743"/>
                </a:lnTo>
                <a:lnTo>
                  <a:pt x="7164986" y="1744202"/>
                </a:lnTo>
                <a:lnTo>
                  <a:pt x="7221058" y="1659017"/>
                </a:lnTo>
                <a:lnTo>
                  <a:pt x="7277496" y="1574303"/>
                </a:lnTo>
                <a:lnTo>
                  <a:pt x="7334350" y="1490113"/>
                </a:lnTo>
                <a:lnTo>
                  <a:pt x="7391664" y="1406503"/>
                </a:lnTo>
                <a:lnTo>
                  <a:pt x="7449488" y="1323526"/>
                </a:lnTo>
                <a:lnTo>
                  <a:pt x="7507868" y="1241237"/>
                </a:lnTo>
                <a:lnTo>
                  <a:pt x="7566851" y="1159689"/>
                </a:lnTo>
                <a:lnTo>
                  <a:pt x="7596584" y="1119210"/>
                </a:lnTo>
                <a:lnTo>
                  <a:pt x="7626486" y="1078937"/>
                </a:lnTo>
                <a:lnTo>
                  <a:pt x="7656562" y="1038876"/>
                </a:lnTo>
                <a:lnTo>
                  <a:pt x="7686818" y="999035"/>
                </a:lnTo>
                <a:lnTo>
                  <a:pt x="7717261" y="959419"/>
                </a:lnTo>
                <a:lnTo>
                  <a:pt x="7747897" y="920037"/>
                </a:lnTo>
                <a:lnTo>
                  <a:pt x="7778730" y="880894"/>
                </a:lnTo>
                <a:lnTo>
                  <a:pt x="7809768" y="841997"/>
                </a:lnTo>
                <a:lnTo>
                  <a:pt x="7841015" y="803354"/>
                </a:lnTo>
                <a:lnTo>
                  <a:pt x="7872479" y="764970"/>
                </a:lnTo>
                <a:lnTo>
                  <a:pt x="7904165" y="726853"/>
                </a:lnTo>
                <a:lnTo>
                  <a:pt x="7936078" y="689010"/>
                </a:lnTo>
                <a:lnTo>
                  <a:pt x="7968225" y="651447"/>
                </a:lnTo>
                <a:lnTo>
                  <a:pt x="8000612" y="614171"/>
                </a:lnTo>
                <a:lnTo>
                  <a:pt x="8033245" y="577189"/>
                </a:lnTo>
                <a:lnTo>
                  <a:pt x="8066128" y="540507"/>
                </a:lnTo>
                <a:lnTo>
                  <a:pt x="8099270" y="504132"/>
                </a:lnTo>
                <a:lnTo>
                  <a:pt x="8132674" y="468072"/>
                </a:lnTo>
                <a:lnTo>
                  <a:pt x="8166348" y="432332"/>
                </a:lnTo>
                <a:lnTo>
                  <a:pt x="8200297" y="396920"/>
                </a:lnTo>
                <a:lnTo>
                  <a:pt x="8234527" y="361843"/>
                </a:lnTo>
                <a:lnTo>
                  <a:pt x="8269044" y="327107"/>
                </a:lnTo>
                <a:lnTo>
                  <a:pt x="8303854" y="292718"/>
                </a:lnTo>
                <a:lnTo>
                  <a:pt x="8338963" y="258685"/>
                </a:lnTo>
                <a:lnTo>
                  <a:pt x="8374376" y="225013"/>
                </a:lnTo>
                <a:lnTo>
                  <a:pt x="8410101" y="191709"/>
                </a:lnTo>
                <a:lnTo>
                  <a:pt x="8446141" y="158780"/>
                </a:lnTo>
                <a:lnTo>
                  <a:pt x="8482505" y="126233"/>
                </a:lnTo>
                <a:lnTo>
                  <a:pt x="8519196" y="94075"/>
                </a:lnTo>
                <a:lnTo>
                  <a:pt x="8556222" y="62312"/>
                </a:lnTo>
                <a:lnTo>
                  <a:pt x="8593588" y="30951"/>
                </a:lnTo>
                <a:lnTo>
                  <a:pt x="863130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25DF2A79-3B4E-0CAB-8620-E6EA8B837FB4}"/>
              </a:ext>
            </a:extLst>
          </p:cNvPr>
          <p:cNvSpPr/>
          <p:nvPr userDrawn="1"/>
        </p:nvSpPr>
        <p:spPr>
          <a:xfrm>
            <a:off x="6096000" y="21527"/>
            <a:ext cx="6111274" cy="6879523"/>
          </a:xfrm>
          <a:custGeom>
            <a:avLst/>
            <a:gdLst/>
            <a:ahLst/>
            <a:cxnLst/>
            <a:rect l="l" t="t" r="r" b="b"/>
            <a:pathLst>
              <a:path w="7153909" h="6666230">
                <a:moveTo>
                  <a:pt x="7153585" y="0"/>
                </a:moveTo>
                <a:lnTo>
                  <a:pt x="7077662" y="2636"/>
                </a:lnTo>
                <a:lnTo>
                  <a:pt x="6956764" y="8470"/>
                </a:lnTo>
                <a:lnTo>
                  <a:pt x="6838039" y="16137"/>
                </a:lnTo>
                <a:lnTo>
                  <a:pt x="6721457" y="25610"/>
                </a:lnTo>
                <a:lnTo>
                  <a:pt x="6606991" y="36860"/>
                </a:lnTo>
                <a:lnTo>
                  <a:pt x="6494610" y="49859"/>
                </a:lnTo>
                <a:lnTo>
                  <a:pt x="6384287" y="64580"/>
                </a:lnTo>
                <a:lnTo>
                  <a:pt x="6275993" y="80995"/>
                </a:lnTo>
                <a:lnTo>
                  <a:pt x="6169699" y="99075"/>
                </a:lnTo>
                <a:lnTo>
                  <a:pt x="6065376" y="118794"/>
                </a:lnTo>
                <a:lnTo>
                  <a:pt x="5962996" y="140122"/>
                </a:lnTo>
                <a:lnTo>
                  <a:pt x="5862530" y="163032"/>
                </a:lnTo>
                <a:lnTo>
                  <a:pt x="5813005" y="175071"/>
                </a:lnTo>
                <a:lnTo>
                  <a:pt x="5763949" y="187496"/>
                </a:lnTo>
                <a:lnTo>
                  <a:pt x="5715356" y="200302"/>
                </a:lnTo>
                <a:lnTo>
                  <a:pt x="5667224" y="213486"/>
                </a:lnTo>
                <a:lnTo>
                  <a:pt x="5619549" y="227045"/>
                </a:lnTo>
                <a:lnTo>
                  <a:pt x="5572328" y="240975"/>
                </a:lnTo>
                <a:lnTo>
                  <a:pt x="5525556" y="255272"/>
                </a:lnTo>
                <a:lnTo>
                  <a:pt x="5479230" y="269933"/>
                </a:lnTo>
                <a:lnTo>
                  <a:pt x="5433347" y="284956"/>
                </a:lnTo>
                <a:lnTo>
                  <a:pt x="5387903" y="300335"/>
                </a:lnTo>
                <a:lnTo>
                  <a:pt x="5342895" y="316067"/>
                </a:lnTo>
                <a:lnTo>
                  <a:pt x="5298318" y="332150"/>
                </a:lnTo>
                <a:lnTo>
                  <a:pt x="5254170" y="348580"/>
                </a:lnTo>
                <a:lnTo>
                  <a:pt x="5210446" y="365352"/>
                </a:lnTo>
                <a:lnTo>
                  <a:pt x="5167143" y="382465"/>
                </a:lnTo>
                <a:lnTo>
                  <a:pt x="5124258" y="399913"/>
                </a:lnTo>
                <a:lnTo>
                  <a:pt x="5081786" y="417694"/>
                </a:lnTo>
                <a:lnTo>
                  <a:pt x="5039725" y="435805"/>
                </a:lnTo>
                <a:lnTo>
                  <a:pt x="4998071" y="454241"/>
                </a:lnTo>
                <a:lnTo>
                  <a:pt x="4956820" y="472999"/>
                </a:lnTo>
                <a:lnTo>
                  <a:pt x="4915968" y="492076"/>
                </a:lnTo>
                <a:lnTo>
                  <a:pt x="4875513" y="511468"/>
                </a:lnTo>
                <a:lnTo>
                  <a:pt x="4835449" y="531172"/>
                </a:lnTo>
                <a:lnTo>
                  <a:pt x="4795775" y="551184"/>
                </a:lnTo>
                <a:lnTo>
                  <a:pt x="4756485" y="571501"/>
                </a:lnTo>
                <a:lnTo>
                  <a:pt x="4717577" y="592119"/>
                </a:lnTo>
                <a:lnTo>
                  <a:pt x="4679048" y="613035"/>
                </a:lnTo>
                <a:lnTo>
                  <a:pt x="4640892" y="634245"/>
                </a:lnTo>
                <a:lnTo>
                  <a:pt x="4603108" y="655746"/>
                </a:lnTo>
                <a:lnTo>
                  <a:pt x="4565691" y="677534"/>
                </a:lnTo>
                <a:lnTo>
                  <a:pt x="4528637" y="699606"/>
                </a:lnTo>
                <a:lnTo>
                  <a:pt x="4491943" y="721959"/>
                </a:lnTo>
                <a:lnTo>
                  <a:pt x="4455606" y="744588"/>
                </a:lnTo>
                <a:lnTo>
                  <a:pt x="4419622" y="767491"/>
                </a:lnTo>
                <a:lnTo>
                  <a:pt x="4383987" y="790663"/>
                </a:lnTo>
                <a:lnTo>
                  <a:pt x="4348698" y="814102"/>
                </a:lnTo>
                <a:lnTo>
                  <a:pt x="4313751" y="837804"/>
                </a:lnTo>
                <a:lnTo>
                  <a:pt x="4279143" y="861765"/>
                </a:lnTo>
                <a:lnTo>
                  <a:pt x="4244869" y="885982"/>
                </a:lnTo>
                <a:lnTo>
                  <a:pt x="4210927" y="910451"/>
                </a:lnTo>
                <a:lnTo>
                  <a:pt x="4177312" y="935169"/>
                </a:lnTo>
                <a:lnTo>
                  <a:pt x="4144022" y="960133"/>
                </a:lnTo>
                <a:lnTo>
                  <a:pt x="4111053" y="985339"/>
                </a:lnTo>
                <a:lnTo>
                  <a:pt x="4078400" y="1010783"/>
                </a:lnTo>
                <a:lnTo>
                  <a:pt x="4046061" y="1036462"/>
                </a:lnTo>
                <a:lnTo>
                  <a:pt x="4014031" y="1062372"/>
                </a:lnTo>
                <a:lnTo>
                  <a:pt x="3982308" y="1088511"/>
                </a:lnTo>
                <a:lnTo>
                  <a:pt x="3950888" y="1114874"/>
                </a:lnTo>
                <a:lnTo>
                  <a:pt x="3919766" y="1141458"/>
                </a:lnTo>
                <a:lnTo>
                  <a:pt x="3888940" y="1168259"/>
                </a:lnTo>
                <a:lnTo>
                  <a:pt x="3858406" y="1195275"/>
                </a:lnTo>
                <a:lnTo>
                  <a:pt x="3828160" y="1222501"/>
                </a:lnTo>
                <a:lnTo>
                  <a:pt x="3798199" y="1249934"/>
                </a:lnTo>
                <a:lnTo>
                  <a:pt x="3768519" y="1277571"/>
                </a:lnTo>
                <a:lnTo>
                  <a:pt x="3739117" y="1305407"/>
                </a:lnTo>
                <a:lnTo>
                  <a:pt x="3709988" y="1333441"/>
                </a:lnTo>
                <a:lnTo>
                  <a:pt x="3681130" y="1361667"/>
                </a:lnTo>
                <a:lnTo>
                  <a:pt x="3652539" y="1390083"/>
                </a:lnTo>
                <a:lnTo>
                  <a:pt x="3624211" y="1418685"/>
                </a:lnTo>
                <a:lnTo>
                  <a:pt x="3596142" y="1447469"/>
                </a:lnTo>
                <a:lnTo>
                  <a:pt x="3568330" y="1476433"/>
                </a:lnTo>
                <a:lnTo>
                  <a:pt x="3540769" y="1505572"/>
                </a:lnTo>
                <a:lnTo>
                  <a:pt x="3513458" y="1534884"/>
                </a:lnTo>
                <a:lnTo>
                  <a:pt x="3486392" y="1564364"/>
                </a:lnTo>
                <a:lnTo>
                  <a:pt x="3459567" y="1594009"/>
                </a:lnTo>
                <a:lnTo>
                  <a:pt x="3432981" y="1623816"/>
                </a:lnTo>
                <a:lnTo>
                  <a:pt x="3406629" y="1653781"/>
                </a:lnTo>
                <a:lnTo>
                  <a:pt x="3380508" y="1683901"/>
                </a:lnTo>
                <a:lnTo>
                  <a:pt x="3354614" y="1714172"/>
                </a:lnTo>
                <a:lnTo>
                  <a:pt x="3328944" y="1744591"/>
                </a:lnTo>
                <a:lnTo>
                  <a:pt x="3303494" y="1775154"/>
                </a:lnTo>
                <a:lnTo>
                  <a:pt x="3278261" y="1805858"/>
                </a:lnTo>
                <a:lnTo>
                  <a:pt x="3253240" y="1836699"/>
                </a:lnTo>
                <a:lnTo>
                  <a:pt x="3228429" y="1867673"/>
                </a:lnTo>
                <a:lnTo>
                  <a:pt x="3203823" y="1898778"/>
                </a:lnTo>
                <a:lnTo>
                  <a:pt x="3179420" y="1930010"/>
                </a:lnTo>
                <a:lnTo>
                  <a:pt x="3155216" y="1961365"/>
                </a:lnTo>
                <a:lnTo>
                  <a:pt x="3131206" y="1992840"/>
                </a:lnTo>
                <a:lnTo>
                  <a:pt x="3107388" y="2024431"/>
                </a:lnTo>
                <a:lnTo>
                  <a:pt x="3083757" y="2056135"/>
                </a:lnTo>
                <a:lnTo>
                  <a:pt x="3060311" y="2087948"/>
                </a:lnTo>
                <a:lnTo>
                  <a:pt x="3037045" y="2119867"/>
                </a:lnTo>
                <a:lnTo>
                  <a:pt x="3013957" y="2151888"/>
                </a:lnTo>
                <a:lnTo>
                  <a:pt x="2991042" y="2184008"/>
                </a:lnTo>
                <a:lnTo>
                  <a:pt x="2968297" y="2216224"/>
                </a:lnTo>
                <a:lnTo>
                  <a:pt x="2945718" y="2248531"/>
                </a:lnTo>
                <a:lnTo>
                  <a:pt x="2923302" y="2280927"/>
                </a:lnTo>
                <a:lnTo>
                  <a:pt x="2901044" y="2313408"/>
                </a:lnTo>
                <a:lnTo>
                  <a:pt x="2878943" y="2345970"/>
                </a:lnTo>
                <a:lnTo>
                  <a:pt x="2856993" y="2378610"/>
                </a:lnTo>
                <a:lnTo>
                  <a:pt x="2835192" y="2411324"/>
                </a:lnTo>
                <a:lnTo>
                  <a:pt x="2813535" y="2444110"/>
                </a:lnTo>
                <a:lnTo>
                  <a:pt x="2792020" y="2476962"/>
                </a:lnTo>
                <a:lnTo>
                  <a:pt x="2770642" y="2509879"/>
                </a:lnTo>
                <a:lnTo>
                  <a:pt x="2749398" y="2542856"/>
                </a:lnTo>
                <a:lnTo>
                  <a:pt x="2728285" y="2575891"/>
                </a:lnTo>
                <a:lnTo>
                  <a:pt x="2707298" y="2608978"/>
                </a:lnTo>
                <a:lnTo>
                  <a:pt x="2686435" y="2642116"/>
                </a:lnTo>
                <a:lnTo>
                  <a:pt x="2665691" y="2675300"/>
                </a:lnTo>
                <a:lnTo>
                  <a:pt x="2645064" y="2708527"/>
                </a:lnTo>
                <a:lnTo>
                  <a:pt x="2624548" y="2741794"/>
                </a:lnTo>
                <a:lnTo>
                  <a:pt x="2604142" y="2775097"/>
                </a:lnTo>
                <a:lnTo>
                  <a:pt x="2563642" y="2841796"/>
                </a:lnTo>
                <a:lnTo>
                  <a:pt x="2523534" y="2908598"/>
                </a:lnTo>
                <a:lnTo>
                  <a:pt x="2483789" y="2975474"/>
                </a:lnTo>
                <a:lnTo>
                  <a:pt x="2444380" y="3042396"/>
                </a:lnTo>
                <a:lnTo>
                  <a:pt x="2385831" y="3142806"/>
                </a:lnTo>
                <a:lnTo>
                  <a:pt x="2308671" y="3276588"/>
                </a:lnTo>
                <a:lnTo>
                  <a:pt x="2081210" y="3675137"/>
                </a:lnTo>
                <a:lnTo>
                  <a:pt x="1987147" y="3838924"/>
                </a:lnTo>
                <a:lnTo>
                  <a:pt x="1930624" y="3936274"/>
                </a:lnTo>
                <a:lnTo>
                  <a:pt x="1892846" y="4000732"/>
                </a:lnTo>
                <a:lnTo>
                  <a:pt x="1854958" y="4064803"/>
                </a:lnTo>
                <a:lnTo>
                  <a:pt x="1816931" y="4128461"/>
                </a:lnTo>
                <a:lnTo>
                  <a:pt x="1778737" y="4191676"/>
                </a:lnTo>
                <a:lnTo>
                  <a:pt x="1740346" y="4254421"/>
                </a:lnTo>
                <a:lnTo>
                  <a:pt x="1701731" y="4316668"/>
                </a:lnTo>
                <a:lnTo>
                  <a:pt x="1662863" y="4378389"/>
                </a:lnTo>
                <a:lnTo>
                  <a:pt x="1623712" y="4439556"/>
                </a:lnTo>
                <a:lnTo>
                  <a:pt x="1548540" y="4554758"/>
                </a:lnTo>
                <a:lnTo>
                  <a:pt x="1464414" y="4682071"/>
                </a:lnTo>
                <a:lnTo>
                  <a:pt x="1379232" y="4809390"/>
                </a:lnTo>
                <a:lnTo>
                  <a:pt x="1293029" y="4936640"/>
                </a:lnTo>
                <a:lnTo>
                  <a:pt x="1205837" y="5063744"/>
                </a:lnTo>
                <a:lnTo>
                  <a:pt x="1117691" y="5190628"/>
                </a:lnTo>
                <a:lnTo>
                  <a:pt x="1028624" y="5317216"/>
                </a:lnTo>
                <a:lnTo>
                  <a:pt x="938669" y="5443432"/>
                </a:lnTo>
                <a:lnTo>
                  <a:pt x="847860" y="5569200"/>
                </a:lnTo>
                <a:lnTo>
                  <a:pt x="756231" y="5694445"/>
                </a:lnTo>
                <a:lnTo>
                  <a:pt x="663815" y="5819091"/>
                </a:lnTo>
                <a:lnTo>
                  <a:pt x="570645" y="5943062"/>
                </a:lnTo>
                <a:lnTo>
                  <a:pt x="476756" y="6066284"/>
                </a:lnTo>
                <a:lnTo>
                  <a:pt x="382180" y="6188680"/>
                </a:lnTo>
                <a:lnTo>
                  <a:pt x="286951" y="6310174"/>
                </a:lnTo>
                <a:lnTo>
                  <a:pt x="191103" y="6430692"/>
                </a:lnTo>
                <a:lnTo>
                  <a:pt x="94669" y="6550157"/>
                </a:lnTo>
                <a:lnTo>
                  <a:pt x="0" y="6665681"/>
                </a:lnTo>
                <a:lnTo>
                  <a:pt x="7153585" y="6665681"/>
                </a:lnTo>
                <a:lnTo>
                  <a:pt x="7153585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DFFA10CD-CE68-45C9-E35F-CB32F05459D3}"/>
              </a:ext>
            </a:extLst>
          </p:cNvPr>
          <p:cNvSpPr txBox="1">
            <a:spLocks/>
          </p:cNvSpPr>
          <p:nvPr userDrawn="1"/>
        </p:nvSpPr>
        <p:spPr>
          <a:xfrm>
            <a:off x="399922" y="2138966"/>
            <a:ext cx="440914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rgbClr val="2C305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endParaRPr lang="nl-BE" dirty="0"/>
          </a:p>
        </p:txBody>
      </p:sp>
      <p:pic>
        <p:nvPicPr>
          <p:cNvPr id="12" name="Afbeelding 28">
            <a:extLst>
              <a:ext uri="{FF2B5EF4-FFF2-40B4-BE49-F238E27FC236}">
                <a16:creationId xmlns:a16="http://schemas.microsoft.com/office/drawing/2014/main" id="{04C644F1-3747-0290-5EE3-AAD585D412C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3B95A2-ED2C-A76F-7AC1-B0A589852E58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pic>
        <p:nvPicPr>
          <p:cNvPr id="15" name="Afbeelding 9">
            <a:extLst>
              <a:ext uri="{FF2B5EF4-FFF2-40B4-BE49-F238E27FC236}">
                <a16:creationId xmlns:a16="http://schemas.microsoft.com/office/drawing/2014/main" id="{B4F767CF-9AB1-FE98-5FD1-044B7FB08C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4D8681-0F21-A256-61C3-ADEE28956767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">
            <a:extLst>
              <a:ext uri="{FF2B5EF4-FFF2-40B4-BE49-F238E27FC236}">
                <a16:creationId xmlns:a16="http://schemas.microsoft.com/office/drawing/2014/main" id="{BAFEDB10-7D8A-C8C3-BB44-AB0931B41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22" y="2161077"/>
            <a:ext cx="544331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b="1" i="0">
                <a:solidFill>
                  <a:srgbClr val="2C3051"/>
                </a:solidFill>
                <a:latin typeface="Avenir LT Std 55 Roman" panose="020B0503020203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67244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E3554B7D-52B0-F6C3-CA8B-A419B665E9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3653" y="-1"/>
            <a:ext cx="10342215" cy="6879523"/>
          </a:xfrm>
          <a:prstGeom prst="rect">
            <a:avLst/>
          </a:prstGeom>
          <a:ln>
            <a:noFill/>
          </a:ln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7FB5D4F0-26ED-CC75-D041-B96DBFB98F5E}"/>
              </a:ext>
            </a:extLst>
          </p:cNvPr>
          <p:cNvSpPr/>
          <p:nvPr userDrawn="1"/>
        </p:nvSpPr>
        <p:spPr>
          <a:xfrm>
            <a:off x="-15277" y="0"/>
            <a:ext cx="7567544" cy="6993467"/>
          </a:xfrm>
          <a:custGeom>
            <a:avLst/>
            <a:gdLst/>
            <a:ahLst/>
            <a:cxnLst/>
            <a:rect l="l" t="t" r="r" b="b"/>
            <a:pathLst>
              <a:path w="8631555" h="6687820">
                <a:moveTo>
                  <a:pt x="8631301" y="0"/>
                </a:moveTo>
                <a:lnTo>
                  <a:pt x="0" y="0"/>
                </a:lnTo>
                <a:lnTo>
                  <a:pt x="0" y="6687210"/>
                </a:lnTo>
                <a:lnTo>
                  <a:pt x="1556981" y="6687210"/>
                </a:lnTo>
                <a:lnTo>
                  <a:pt x="1622552" y="6680790"/>
                </a:lnTo>
                <a:lnTo>
                  <a:pt x="1687395" y="6673902"/>
                </a:lnTo>
                <a:lnTo>
                  <a:pt x="1751517" y="6666549"/>
                </a:lnTo>
                <a:lnTo>
                  <a:pt x="1814923" y="6658735"/>
                </a:lnTo>
                <a:lnTo>
                  <a:pt x="1877621" y="6650463"/>
                </a:lnTo>
                <a:lnTo>
                  <a:pt x="1939616" y="6641737"/>
                </a:lnTo>
                <a:lnTo>
                  <a:pt x="2000915" y="6632561"/>
                </a:lnTo>
                <a:lnTo>
                  <a:pt x="2061524" y="6622937"/>
                </a:lnTo>
                <a:lnTo>
                  <a:pt x="2121449" y="6612869"/>
                </a:lnTo>
                <a:lnTo>
                  <a:pt x="2180698" y="6602362"/>
                </a:lnTo>
                <a:lnTo>
                  <a:pt x="2239276" y="6591417"/>
                </a:lnTo>
                <a:lnTo>
                  <a:pt x="2297189" y="6580040"/>
                </a:lnTo>
                <a:lnTo>
                  <a:pt x="2354444" y="6568233"/>
                </a:lnTo>
                <a:lnTo>
                  <a:pt x="2411048" y="6555999"/>
                </a:lnTo>
                <a:lnTo>
                  <a:pt x="2467006" y="6543344"/>
                </a:lnTo>
                <a:lnTo>
                  <a:pt x="2522325" y="6530269"/>
                </a:lnTo>
                <a:lnTo>
                  <a:pt x="2577011" y="6516778"/>
                </a:lnTo>
                <a:lnTo>
                  <a:pt x="2631071" y="6502876"/>
                </a:lnTo>
                <a:lnTo>
                  <a:pt x="2684511" y="6488565"/>
                </a:lnTo>
                <a:lnTo>
                  <a:pt x="2737336" y="6473849"/>
                </a:lnTo>
                <a:lnTo>
                  <a:pt x="2789555" y="6458731"/>
                </a:lnTo>
                <a:lnTo>
                  <a:pt x="2841173" y="6443216"/>
                </a:lnTo>
                <a:lnTo>
                  <a:pt x="2892195" y="6427305"/>
                </a:lnTo>
                <a:lnTo>
                  <a:pt x="2942630" y="6411004"/>
                </a:lnTo>
                <a:lnTo>
                  <a:pt x="2992482" y="6394316"/>
                </a:lnTo>
                <a:lnTo>
                  <a:pt x="3041759" y="6377243"/>
                </a:lnTo>
                <a:lnTo>
                  <a:pt x="3090466" y="6359791"/>
                </a:lnTo>
                <a:lnTo>
                  <a:pt x="3138610" y="6341961"/>
                </a:lnTo>
                <a:lnTo>
                  <a:pt x="3186198" y="6323757"/>
                </a:lnTo>
                <a:lnTo>
                  <a:pt x="3233235" y="6305184"/>
                </a:lnTo>
                <a:lnTo>
                  <a:pt x="3279728" y="6286245"/>
                </a:lnTo>
                <a:lnTo>
                  <a:pt x="3325684" y="6266942"/>
                </a:lnTo>
                <a:lnTo>
                  <a:pt x="3371108" y="6247281"/>
                </a:lnTo>
                <a:lnTo>
                  <a:pt x="3416007" y="6227263"/>
                </a:lnTo>
                <a:lnTo>
                  <a:pt x="3460387" y="6206893"/>
                </a:lnTo>
                <a:lnTo>
                  <a:pt x="3504255" y="6186174"/>
                </a:lnTo>
                <a:lnTo>
                  <a:pt x="3547617" y="6165110"/>
                </a:lnTo>
                <a:lnTo>
                  <a:pt x="3590480" y="6143704"/>
                </a:lnTo>
                <a:lnTo>
                  <a:pt x="3632849" y="6121960"/>
                </a:lnTo>
                <a:lnTo>
                  <a:pt x="3674731" y="6099881"/>
                </a:lnTo>
                <a:lnTo>
                  <a:pt x="3716133" y="6077471"/>
                </a:lnTo>
                <a:lnTo>
                  <a:pt x="3757060" y="6054733"/>
                </a:lnTo>
                <a:lnTo>
                  <a:pt x="3797519" y="6031671"/>
                </a:lnTo>
                <a:lnTo>
                  <a:pt x="3837517" y="6008288"/>
                </a:lnTo>
                <a:lnTo>
                  <a:pt x="3877059" y="5984588"/>
                </a:lnTo>
                <a:lnTo>
                  <a:pt x="3916152" y="5960574"/>
                </a:lnTo>
                <a:lnTo>
                  <a:pt x="3954803" y="5936250"/>
                </a:lnTo>
                <a:lnTo>
                  <a:pt x="3993018" y="5911619"/>
                </a:lnTo>
                <a:lnTo>
                  <a:pt x="4030802" y="5886685"/>
                </a:lnTo>
                <a:lnTo>
                  <a:pt x="4068163" y="5861452"/>
                </a:lnTo>
                <a:lnTo>
                  <a:pt x="4105107" y="5835922"/>
                </a:lnTo>
                <a:lnTo>
                  <a:pt x="4141640" y="5810100"/>
                </a:lnTo>
                <a:lnTo>
                  <a:pt x="4177768" y="5783988"/>
                </a:lnTo>
                <a:lnTo>
                  <a:pt x="4213498" y="5757591"/>
                </a:lnTo>
                <a:lnTo>
                  <a:pt x="4248836" y="5730912"/>
                </a:lnTo>
                <a:lnTo>
                  <a:pt x="4283788" y="5703955"/>
                </a:lnTo>
                <a:lnTo>
                  <a:pt x="4318361" y="5676722"/>
                </a:lnTo>
                <a:lnTo>
                  <a:pt x="4352561" y="5649218"/>
                </a:lnTo>
                <a:lnTo>
                  <a:pt x="4386395" y="5621446"/>
                </a:lnTo>
                <a:lnTo>
                  <a:pt x="4419869" y="5593409"/>
                </a:lnTo>
                <a:lnTo>
                  <a:pt x="4452988" y="5565111"/>
                </a:lnTo>
                <a:lnTo>
                  <a:pt x="4485760" y="5536556"/>
                </a:lnTo>
                <a:lnTo>
                  <a:pt x="4518191" y="5507747"/>
                </a:lnTo>
                <a:lnTo>
                  <a:pt x="4550287" y="5478687"/>
                </a:lnTo>
                <a:lnTo>
                  <a:pt x="4582054" y="5449380"/>
                </a:lnTo>
                <a:lnTo>
                  <a:pt x="4613500" y="5419830"/>
                </a:lnTo>
                <a:lnTo>
                  <a:pt x="4644629" y="5390040"/>
                </a:lnTo>
                <a:lnTo>
                  <a:pt x="4675449" y="5360014"/>
                </a:lnTo>
                <a:lnTo>
                  <a:pt x="4705966" y="5329755"/>
                </a:lnTo>
                <a:lnTo>
                  <a:pt x="4736185" y="5299266"/>
                </a:lnTo>
                <a:lnTo>
                  <a:pt x="4766115" y="5268551"/>
                </a:lnTo>
                <a:lnTo>
                  <a:pt x="4795760" y="5237614"/>
                </a:lnTo>
                <a:lnTo>
                  <a:pt x="4825127" y="5206458"/>
                </a:lnTo>
                <a:lnTo>
                  <a:pt x="4854223" y="5175087"/>
                </a:lnTo>
                <a:lnTo>
                  <a:pt x="4883054" y="5143504"/>
                </a:lnTo>
                <a:lnTo>
                  <a:pt x="4911626" y="5111713"/>
                </a:lnTo>
                <a:lnTo>
                  <a:pt x="4939945" y="5079717"/>
                </a:lnTo>
                <a:lnTo>
                  <a:pt x="4968018" y="5047519"/>
                </a:lnTo>
                <a:lnTo>
                  <a:pt x="4995852" y="5015124"/>
                </a:lnTo>
                <a:lnTo>
                  <a:pt x="5023452" y="4982535"/>
                </a:lnTo>
                <a:lnTo>
                  <a:pt x="5050824" y="4949755"/>
                </a:lnTo>
                <a:lnTo>
                  <a:pt x="5077976" y="4916787"/>
                </a:lnTo>
                <a:lnTo>
                  <a:pt x="5104914" y="4883636"/>
                </a:lnTo>
                <a:lnTo>
                  <a:pt x="5131644" y="4850305"/>
                </a:lnTo>
                <a:lnTo>
                  <a:pt x="5158171" y="4816797"/>
                </a:lnTo>
                <a:lnTo>
                  <a:pt x="5210647" y="4749265"/>
                </a:lnTo>
                <a:lnTo>
                  <a:pt x="5262391" y="4681068"/>
                </a:lnTo>
                <a:lnTo>
                  <a:pt x="5313455" y="4612234"/>
                </a:lnTo>
                <a:lnTo>
                  <a:pt x="5363889" y="4542793"/>
                </a:lnTo>
                <a:lnTo>
                  <a:pt x="5413745" y="4472771"/>
                </a:lnTo>
                <a:lnTo>
                  <a:pt x="5463072" y="4402196"/>
                </a:lnTo>
                <a:lnTo>
                  <a:pt x="5511922" y="4331098"/>
                </a:lnTo>
                <a:lnTo>
                  <a:pt x="5560344" y="4259503"/>
                </a:lnTo>
                <a:lnTo>
                  <a:pt x="5608391" y="4187441"/>
                </a:lnTo>
                <a:lnTo>
                  <a:pt x="5679867" y="4078531"/>
                </a:lnTo>
                <a:lnTo>
                  <a:pt x="5750781" y="3968727"/>
                </a:lnTo>
                <a:lnTo>
                  <a:pt x="5868190" y="3783989"/>
                </a:lnTo>
                <a:lnTo>
                  <a:pt x="6197916" y="3258640"/>
                </a:lnTo>
                <a:lnTo>
                  <a:pt x="6294137" y="3107321"/>
                </a:lnTo>
                <a:lnTo>
                  <a:pt x="6367357" y="2993735"/>
                </a:lnTo>
                <a:lnTo>
                  <a:pt x="6447904" y="2869788"/>
                </a:lnTo>
                <a:lnTo>
                  <a:pt x="6558874" y="2696807"/>
                </a:lnTo>
                <a:lnTo>
                  <a:pt x="6970940" y="2045274"/>
                </a:lnTo>
                <a:lnTo>
                  <a:pt x="7081462" y="1872743"/>
                </a:lnTo>
                <a:lnTo>
                  <a:pt x="7164986" y="1744202"/>
                </a:lnTo>
                <a:lnTo>
                  <a:pt x="7221058" y="1659017"/>
                </a:lnTo>
                <a:lnTo>
                  <a:pt x="7277496" y="1574303"/>
                </a:lnTo>
                <a:lnTo>
                  <a:pt x="7334350" y="1490113"/>
                </a:lnTo>
                <a:lnTo>
                  <a:pt x="7391664" y="1406503"/>
                </a:lnTo>
                <a:lnTo>
                  <a:pt x="7449488" y="1323526"/>
                </a:lnTo>
                <a:lnTo>
                  <a:pt x="7507868" y="1241237"/>
                </a:lnTo>
                <a:lnTo>
                  <a:pt x="7566851" y="1159689"/>
                </a:lnTo>
                <a:lnTo>
                  <a:pt x="7596584" y="1119210"/>
                </a:lnTo>
                <a:lnTo>
                  <a:pt x="7626486" y="1078937"/>
                </a:lnTo>
                <a:lnTo>
                  <a:pt x="7656562" y="1038876"/>
                </a:lnTo>
                <a:lnTo>
                  <a:pt x="7686818" y="999035"/>
                </a:lnTo>
                <a:lnTo>
                  <a:pt x="7717261" y="959419"/>
                </a:lnTo>
                <a:lnTo>
                  <a:pt x="7747897" y="920037"/>
                </a:lnTo>
                <a:lnTo>
                  <a:pt x="7778730" y="880894"/>
                </a:lnTo>
                <a:lnTo>
                  <a:pt x="7809768" y="841997"/>
                </a:lnTo>
                <a:lnTo>
                  <a:pt x="7841015" y="803354"/>
                </a:lnTo>
                <a:lnTo>
                  <a:pt x="7872479" y="764970"/>
                </a:lnTo>
                <a:lnTo>
                  <a:pt x="7904165" y="726853"/>
                </a:lnTo>
                <a:lnTo>
                  <a:pt x="7936078" y="689010"/>
                </a:lnTo>
                <a:lnTo>
                  <a:pt x="7968225" y="651447"/>
                </a:lnTo>
                <a:lnTo>
                  <a:pt x="8000612" y="614171"/>
                </a:lnTo>
                <a:lnTo>
                  <a:pt x="8033245" y="577189"/>
                </a:lnTo>
                <a:lnTo>
                  <a:pt x="8066128" y="540507"/>
                </a:lnTo>
                <a:lnTo>
                  <a:pt x="8099270" y="504132"/>
                </a:lnTo>
                <a:lnTo>
                  <a:pt x="8132674" y="468072"/>
                </a:lnTo>
                <a:lnTo>
                  <a:pt x="8166348" y="432332"/>
                </a:lnTo>
                <a:lnTo>
                  <a:pt x="8200297" y="396920"/>
                </a:lnTo>
                <a:lnTo>
                  <a:pt x="8234527" y="361843"/>
                </a:lnTo>
                <a:lnTo>
                  <a:pt x="8269044" y="327107"/>
                </a:lnTo>
                <a:lnTo>
                  <a:pt x="8303854" y="292718"/>
                </a:lnTo>
                <a:lnTo>
                  <a:pt x="8338963" y="258685"/>
                </a:lnTo>
                <a:lnTo>
                  <a:pt x="8374376" y="225013"/>
                </a:lnTo>
                <a:lnTo>
                  <a:pt x="8410101" y="191709"/>
                </a:lnTo>
                <a:lnTo>
                  <a:pt x="8446141" y="158780"/>
                </a:lnTo>
                <a:lnTo>
                  <a:pt x="8482505" y="126233"/>
                </a:lnTo>
                <a:lnTo>
                  <a:pt x="8519196" y="94075"/>
                </a:lnTo>
                <a:lnTo>
                  <a:pt x="8556222" y="62312"/>
                </a:lnTo>
                <a:lnTo>
                  <a:pt x="8593588" y="30951"/>
                </a:lnTo>
                <a:lnTo>
                  <a:pt x="863130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25DF2A79-3B4E-0CAB-8620-E6EA8B837FB4}"/>
              </a:ext>
            </a:extLst>
          </p:cNvPr>
          <p:cNvSpPr/>
          <p:nvPr userDrawn="1"/>
        </p:nvSpPr>
        <p:spPr>
          <a:xfrm>
            <a:off x="6112934" y="4593"/>
            <a:ext cx="6111274" cy="6879523"/>
          </a:xfrm>
          <a:custGeom>
            <a:avLst/>
            <a:gdLst/>
            <a:ahLst/>
            <a:cxnLst/>
            <a:rect l="l" t="t" r="r" b="b"/>
            <a:pathLst>
              <a:path w="7153909" h="6666230">
                <a:moveTo>
                  <a:pt x="7153585" y="0"/>
                </a:moveTo>
                <a:lnTo>
                  <a:pt x="7077662" y="2636"/>
                </a:lnTo>
                <a:lnTo>
                  <a:pt x="6956764" y="8470"/>
                </a:lnTo>
                <a:lnTo>
                  <a:pt x="6838039" y="16137"/>
                </a:lnTo>
                <a:lnTo>
                  <a:pt x="6721457" y="25610"/>
                </a:lnTo>
                <a:lnTo>
                  <a:pt x="6606991" y="36860"/>
                </a:lnTo>
                <a:lnTo>
                  <a:pt x="6494610" y="49859"/>
                </a:lnTo>
                <a:lnTo>
                  <a:pt x="6384287" y="64580"/>
                </a:lnTo>
                <a:lnTo>
                  <a:pt x="6275993" y="80995"/>
                </a:lnTo>
                <a:lnTo>
                  <a:pt x="6169699" y="99075"/>
                </a:lnTo>
                <a:lnTo>
                  <a:pt x="6065376" y="118794"/>
                </a:lnTo>
                <a:lnTo>
                  <a:pt x="5962996" y="140122"/>
                </a:lnTo>
                <a:lnTo>
                  <a:pt x="5862530" y="163032"/>
                </a:lnTo>
                <a:lnTo>
                  <a:pt x="5813005" y="175071"/>
                </a:lnTo>
                <a:lnTo>
                  <a:pt x="5763949" y="187496"/>
                </a:lnTo>
                <a:lnTo>
                  <a:pt x="5715356" y="200302"/>
                </a:lnTo>
                <a:lnTo>
                  <a:pt x="5667224" y="213486"/>
                </a:lnTo>
                <a:lnTo>
                  <a:pt x="5619549" y="227045"/>
                </a:lnTo>
                <a:lnTo>
                  <a:pt x="5572328" y="240975"/>
                </a:lnTo>
                <a:lnTo>
                  <a:pt x="5525556" y="255272"/>
                </a:lnTo>
                <a:lnTo>
                  <a:pt x="5479230" y="269933"/>
                </a:lnTo>
                <a:lnTo>
                  <a:pt x="5433347" y="284956"/>
                </a:lnTo>
                <a:lnTo>
                  <a:pt x="5387903" y="300335"/>
                </a:lnTo>
                <a:lnTo>
                  <a:pt x="5342895" y="316067"/>
                </a:lnTo>
                <a:lnTo>
                  <a:pt x="5298318" y="332150"/>
                </a:lnTo>
                <a:lnTo>
                  <a:pt x="5254170" y="348580"/>
                </a:lnTo>
                <a:lnTo>
                  <a:pt x="5210446" y="365352"/>
                </a:lnTo>
                <a:lnTo>
                  <a:pt x="5167143" y="382465"/>
                </a:lnTo>
                <a:lnTo>
                  <a:pt x="5124258" y="399913"/>
                </a:lnTo>
                <a:lnTo>
                  <a:pt x="5081786" y="417694"/>
                </a:lnTo>
                <a:lnTo>
                  <a:pt x="5039725" y="435805"/>
                </a:lnTo>
                <a:lnTo>
                  <a:pt x="4998071" y="454241"/>
                </a:lnTo>
                <a:lnTo>
                  <a:pt x="4956820" y="472999"/>
                </a:lnTo>
                <a:lnTo>
                  <a:pt x="4915968" y="492076"/>
                </a:lnTo>
                <a:lnTo>
                  <a:pt x="4875513" y="511468"/>
                </a:lnTo>
                <a:lnTo>
                  <a:pt x="4835449" y="531172"/>
                </a:lnTo>
                <a:lnTo>
                  <a:pt x="4795775" y="551184"/>
                </a:lnTo>
                <a:lnTo>
                  <a:pt x="4756485" y="571501"/>
                </a:lnTo>
                <a:lnTo>
                  <a:pt x="4717577" y="592119"/>
                </a:lnTo>
                <a:lnTo>
                  <a:pt x="4679048" y="613035"/>
                </a:lnTo>
                <a:lnTo>
                  <a:pt x="4640892" y="634245"/>
                </a:lnTo>
                <a:lnTo>
                  <a:pt x="4603108" y="655746"/>
                </a:lnTo>
                <a:lnTo>
                  <a:pt x="4565691" y="677534"/>
                </a:lnTo>
                <a:lnTo>
                  <a:pt x="4528637" y="699606"/>
                </a:lnTo>
                <a:lnTo>
                  <a:pt x="4491943" y="721959"/>
                </a:lnTo>
                <a:lnTo>
                  <a:pt x="4455606" y="744588"/>
                </a:lnTo>
                <a:lnTo>
                  <a:pt x="4419622" y="767491"/>
                </a:lnTo>
                <a:lnTo>
                  <a:pt x="4383987" y="790663"/>
                </a:lnTo>
                <a:lnTo>
                  <a:pt x="4348698" y="814102"/>
                </a:lnTo>
                <a:lnTo>
                  <a:pt x="4313751" y="837804"/>
                </a:lnTo>
                <a:lnTo>
                  <a:pt x="4279143" y="861765"/>
                </a:lnTo>
                <a:lnTo>
                  <a:pt x="4244869" y="885982"/>
                </a:lnTo>
                <a:lnTo>
                  <a:pt x="4210927" y="910451"/>
                </a:lnTo>
                <a:lnTo>
                  <a:pt x="4177312" y="935169"/>
                </a:lnTo>
                <a:lnTo>
                  <a:pt x="4144022" y="960133"/>
                </a:lnTo>
                <a:lnTo>
                  <a:pt x="4111053" y="985339"/>
                </a:lnTo>
                <a:lnTo>
                  <a:pt x="4078400" y="1010783"/>
                </a:lnTo>
                <a:lnTo>
                  <a:pt x="4046061" y="1036462"/>
                </a:lnTo>
                <a:lnTo>
                  <a:pt x="4014031" y="1062372"/>
                </a:lnTo>
                <a:lnTo>
                  <a:pt x="3982308" y="1088511"/>
                </a:lnTo>
                <a:lnTo>
                  <a:pt x="3950888" y="1114874"/>
                </a:lnTo>
                <a:lnTo>
                  <a:pt x="3919766" y="1141458"/>
                </a:lnTo>
                <a:lnTo>
                  <a:pt x="3888940" y="1168259"/>
                </a:lnTo>
                <a:lnTo>
                  <a:pt x="3858406" y="1195275"/>
                </a:lnTo>
                <a:lnTo>
                  <a:pt x="3828160" y="1222501"/>
                </a:lnTo>
                <a:lnTo>
                  <a:pt x="3798199" y="1249934"/>
                </a:lnTo>
                <a:lnTo>
                  <a:pt x="3768519" y="1277571"/>
                </a:lnTo>
                <a:lnTo>
                  <a:pt x="3739117" y="1305407"/>
                </a:lnTo>
                <a:lnTo>
                  <a:pt x="3709988" y="1333441"/>
                </a:lnTo>
                <a:lnTo>
                  <a:pt x="3681130" y="1361667"/>
                </a:lnTo>
                <a:lnTo>
                  <a:pt x="3652539" y="1390083"/>
                </a:lnTo>
                <a:lnTo>
                  <a:pt x="3624211" y="1418685"/>
                </a:lnTo>
                <a:lnTo>
                  <a:pt x="3596142" y="1447469"/>
                </a:lnTo>
                <a:lnTo>
                  <a:pt x="3568330" y="1476433"/>
                </a:lnTo>
                <a:lnTo>
                  <a:pt x="3540769" y="1505572"/>
                </a:lnTo>
                <a:lnTo>
                  <a:pt x="3513458" y="1534884"/>
                </a:lnTo>
                <a:lnTo>
                  <a:pt x="3486392" y="1564364"/>
                </a:lnTo>
                <a:lnTo>
                  <a:pt x="3459567" y="1594009"/>
                </a:lnTo>
                <a:lnTo>
                  <a:pt x="3432981" y="1623816"/>
                </a:lnTo>
                <a:lnTo>
                  <a:pt x="3406629" y="1653781"/>
                </a:lnTo>
                <a:lnTo>
                  <a:pt x="3380508" y="1683901"/>
                </a:lnTo>
                <a:lnTo>
                  <a:pt x="3354614" y="1714172"/>
                </a:lnTo>
                <a:lnTo>
                  <a:pt x="3328944" y="1744591"/>
                </a:lnTo>
                <a:lnTo>
                  <a:pt x="3303494" y="1775154"/>
                </a:lnTo>
                <a:lnTo>
                  <a:pt x="3278261" y="1805858"/>
                </a:lnTo>
                <a:lnTo>
                  <a:pt x="3253240" y="1836699"/>
                </a:lnTo>
                <a:lnTo>
                  <a:pt x="3228429" y="1867673"/>
                </a:lnTo>
                <a:lnTo>
                  <a:pt x="3203823" y="1898778"/>
                </a:lnTo>
                <a:lnTo>
                  <a:pt x="3179420" y="1930010"/>
                </a:lnTo>
                <a:lnTo>
                  <a:pt x="3155216" y="1961365"/>
                </a:lnTo>
                <a:lnTo>
                  <a:pt x="3131206" y="1992840"/>
                </a:lnTo>
                <a:lnTo>
                  <a:pt x="3107388" y="2024431"/>
                </a:lnTo>
                <a:lnTo>
                  <a:pt x="3083757" y="2056135"/>
                </a:lnTo>
                <a:lnTo>
                  <a:pt x="3060311" y="2087948"/>
                </a:lnTo>
                <a:lnTo>
                  <a:pt x="3037045" y="2119867"/>
                </a:lnTo>
                <a:lnTo>
                  <a:pt x="3013957" y="2151888"/>
                </a:lnTo>
                <a:lnTo>
                  <a:pt x="2991042" y="2184008"/>
                </a:lnTo>
                <a:lnTo>
                  <a:pt x="2968297" y="2216224"/>
                </a:lnTo>
                <a:lnTo>
                  <a:pt x="2945718" y="2248531"/>
                </a:lnTo>
                <a:lnTo>
                  <a:pt x="2923302" y="2280927"/>
                </a:lnTo>
                <a:lnTo>
                  <a:pt x="2901044" y="2313408"/>
                </a:lnTo>
                <a:lnTo>
                  <a:pt x="2878943" y="2345970"/>
                </a:lnTo>
                <a:lnTo>
                  <a:pt x="2856993" y="2378610"/>
                </a:lnTo>
                <a:lnTo>
                  <a:pt x="2835192" y="2411324"/>
                </a:lnTo>
                <a:lnTo>
                  <a:pt x="2813535" y="2444110"/>
                </a:lnTo>
                <a:lnTo>
                  <a:pt x="2792020" y="2476962"/>
                </a:lnTo>
                <a:lnTo>
                  <a:pt x="2770642" y="2509879"/>
                </a:lnTo>
                <a:lnTo>
                  <a:pt x="2749398" y="2542856"/>
                </a:lnTo>
                <a:lnTo>
                  <a:pt x="2728285" y="2575891"/>
                </a:lnTo>
                <a:lnTo>
                  <a:pt x="2707298" y="2608978"/>
                </a:lnTo>
                <a:lnTo>
                  <a:pt x="2686435" y="2642116"/>
                </a:lnTo>
                <a:lnTo>
                  <a:pt x="2665691" y="2675300"/>
                </a:lnTo>
                <a:lnTo>
                  <a:pt x="2645064" y="2708527"/>
                </a:lnTo>
                <a:lnTo>
                  <a:pt x="2624548" y="2741794"/>
                </a:lnTo>
                <a:lnTo>
                  <a:pt x="2604142" y="2775097"/>
                </a:lnTo>
                <a:lnTo>
                  <a:pt x="2563642" y="2841796"/>
                </a:lnTo>
                <a:lnTo>
                  <a:pt x="2523534" y="2908598"/>
                </a:lnTo>
                <a:lnTo>
                  <a:pt x="2483789" y="2975474"/>
                </a:lnTo>
                <a:lnTo>
                  <a:pt x="2444380" y="3042396"/>
                </a:lnTo>
                <a:lnTo>
                  <a:pt x="2385831" y="3142806"/>
                </a:lnTo>
                <a:lnTo>
                  <a:pt x="2308671" y="3276588"/>
                </a:lnTo>
                <a:lnTo>
                  <a:pt x="2081210" y="3675137"/>
                </a:lnTo>
                <a:lnTo>
                  <a:pt x="1987147" y="3838924"/>
                </a:lnTo>
                <a:lnTo>
                  <a:pt x="1930624" y="3936274"/>
                </a:lnTo>
                <a:lnTo>
                  <a:pt x="1892846" y="4000732"/>
                </a:lnTo>
                <a:lnTo>
                  <a:pt x="1854958" y="4064803"/>
                </a:lnTo>
                <a:lnTo>
                  <a:pt x="1816931" y="4128461"/>
                </a:lnTo>
                <a:lnTo>
                  <a:pt x="1778737" y="4191676"/>
                </a:lnTo>
                <a:lnTo>
                  <a:pt x="1740346" y="4254421"/>
                </a:lnTo>
                <a:lnTo>
                  <a:pt x="1701731" y="4316668"/>
                </a:lnTo>
                <a:lnTo>
                  <a:pt x="1662863" y="4378389"/>
                </a:lnTo>
                <a:lnTo>
                  <a:pt x="1623712" y="4439556"/>
                </a:lnTo>
                <a:lnTo>
                  <a:pt x="1548540" y="4554758"/>
                </a:lnTo>
                <a:lnTo>
                  <a:pt x="1464414" y="4682071"/>
                </a:lnTo>
                <a:lnTo>
                  <a:pt x="1379232" y="4809390"/>
                </a:lnTo>
                <a:lnTo>
                  <a:pt x="1293029" y="4936640"/>
                </a:lnTo>
                <a:lnTo>
                  <a:pt x="1205837" y="5063744"/>
                </a:lnTo>
                <a:lnTo>
                  <a:pt x="1117691" y="5190628"/>
                </a:lnTo>
                <a:lnTo>
                  <a:pt x="1028624" y="5317216"/>
                </a:lnTo>
                <a:lnTo>
                  <a:pt x="938669" y="5443432"/>
                </a:lnTo>
                <a:lnTo>
                  <a:pt x="847860" y="5569200"/>
                </a:lnTo>
                <a:lnTo>
                  <a:pt x="756231" y="5694445"/>
                </a:lnTo>
                <a:lnTo>
                  <a:pt x="663815" y="5819091"/>
                </a:lnTo>
                <a:lnTo>
                  <a:pt x="570645" y="5943062"/>
                </a:lnTo>
                <a:lnTo>
                  <a:pt x="476756" y="6066284"/>
                </a:lnTo>
                <a:lnTo>
                  <a:pt x="382180" y="6188680"/>
                </a:lnTo>
                <a:lnTo>
                  <a:pt x="286951" y="6310174"/>
                </a:lnTo>
                <a:lnTo>
                  <a:pt x="191103" y="6430692"/>
                </a:lnTo>
                <a:lnTo>
                  <a:pt x="94669" y="6550157"/>
                </a:lnTo>
                <a:lnTo>
                  <a:pt x="0" y="6665681"/>
                </a:lnTo>
                <a:lnTo>
                  <a:pt x="7153585" y="6665681"/>
                </a:lnTo>
                <a:lnTo>
                  <a:pt x="7153585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DFFA10CD-CE68-45C9-E35F-CB32F05459D3}"/>
              </a:ext>
            </a:extLst>
          </p:cNvPr>
          <p:cNvSpPr txBox="1">
            <a:spLocks/>
          </p:cNvSpPr>
          <p:nvPr userDrawn="1"/>
        </p:nvSpPr>
        <p:spPr>
          <a:xfrm>
            <a:off x="399922" y="2138966"/>
            <a:ext cx="440914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rgbClr val="2C3051"/>
                </a:solidFill>
                <a:latin typeface="Avenir" panose="02000503020000020003" pitchFamily="2" charset="0"/>
                <a:ea typeface="+mj-ea"/>
                <a:cs typeface="+mj-cs"/>
              </a:defRPr>
            </a:lvl1pPr>
          </a:lstStyle>
          <a:p>
            <a:endParaRPr lang="nl-BE" dirty="0"/>
          </a:p>
        </p:txBody>
      </p:sp>
      <p:pic>
        <p:nvPicPr>
          <p:cNvPr id="12" name="Afbeelding 28">
            <a:extLst>
              <a:ext uri="{FF2B5EF4-FFF2-40B4-BE49-F238E27FC236}">
                <a16:creationId xmlns:a16="http://schemas.microsoft.com/office/drawing/2014/main" id="{04C644F1-3747-0290-5EE3-AAD585D412C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3B95A2-ED2C-A76F-7AC1-B0A589852E58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pic>
        <p:nvPicPr>
          <p:cNvPr id="15" name="Afbeelding 9">
            <a:extLst>
              <a:ext uri="{FF2B5EF4-FFF2-40B4-BE49-F238E27FC236}">
                <a16:creationId xmlns:a16="http://schemas.microsoft.com/office/drawing/2014/main" id="{B4F767CF-9AB1-FE98-5FD1-044B7FB08C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4D8681-0F21-A256-61C3-ADEE28956767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">
            <a:extLst>
              <a:ext uri="{FF2B5EF4-FFF2-40B4-BE49-F238E27FC236}">
                <a16:creationId xmlns:a16="http://schemas.microsoft.com/office/drawing/2014/main" id="{D65FBC3B-AE84-C97A-2123-A126B5E9E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922" y="2161077"/>
            <a:ext cx="5443315" cy="172527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000" b="1" i="0">
                <a:solidFill>
                  <a:srgbClr val="2C3051"/>
                </a:solidFill>
                <a:latin typeface="Avenir LT Std 55 Roman" panose="020B0503020203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9852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Pag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vak 11">
            <a:extLst>
              <a:ext uri="{FF2B5EF4-FFF2-40B4-BE49-F238E27FC236}">
                <a16:creationId xmlns:a16="http://schemas.microsoft.com/office/drawing/2014/main" id="{EF548E58-5FB2-B96B-D2FF-D5BA8263196D}"/>
              </a:ext>
            </a:extLst>
          </p:cNvPr>
          <p:cNvSpPr txBox="1"/>
          <p:nvPr userDrawn="1"/>
        </p:nvSpPr>
        <p:spPr>
          <a:xfrm>
            <a:off x="7732643" y="37768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BE" dirty="0"/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9252B0C0-2EE4-4194-40C9-9036C41C4FF6}"/>
              </a:ext>
            </a:extLst>
          </p:cNvPr>
          <p:cNvSpPr/>
          <p:nvPr userDrawn="1"/>
        </p:nvSpPr>
        <p:spPr>
          <a:xfrm>
            <a:off x="-1" y="2829"/>
            <a:ext cx="4092316" cy="2410587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Titel 19">
            <a:extLst>
              <a:ext uri="{FF2B5EF4-FFF2-40B4-BE49-F238E27FC236}">
                <a16:creationId xmlns:a16="http://schemas.microsoft.com/office/drawing/2014/main" id="{B71590A5-B9C3-E975-2D4A-48F604E7C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560" y="5152572"/>
            <a:ext cx="7556740" cy="744858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6500" b="0" i="0">
                <a:latin typeface="Avenir" panose="02000503020000020003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A11E8-9192-ACC5-8851-D916F6111B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732642" cy="6887880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C4741B22-5A50-96A7-0AB3-A7EDFF787095}"/>
              </a:ext>
            </a:extLst>
          </p:cNvPr>
          <p:cNvSpPr/>
          <p:nvPr userDrawn="1"/>
        </p:nvSpPr>
        <p:spPr>
          <a:xfrm>
            <a:off x="-1" y="0"/>
            <a:ext cx="4092316" cy="2410587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" name="Afbeelding 28">
            <a:extLst>
              <a:ext uri="{FF2B5EF4-FFF2-40B4-BE49-F238E27FC236}">
                <a16:creationId xmlns:a16="http://schemas.microsoft.com/office/drawing/2014/main" id="{DA96151D-153E-3436-1853-C1C5ECCE49F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9922" y="417439"/>
            <a:ext cx="1449863" cy="7732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C7D7F11-4B07-1C45-6E8B-255E5AADFD9C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pic>
        <p:nvPicPr>
          <p:cNvPr id="32" name="Afbeelding 9">
            <a:extLst>
              <a:ext uri="{FF2B5EF4-FFF2-40B4-BE49-F238E27FC236}">
                <a16:creationId xmlns:a16="http://schemas.microsoft.com/office/drawing/2014/main" id="{F144CBC5-FD5A-F742-C375-38B9032A62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E5428B-D8D3-A9FF-BFA8-6E97F9D2DBDF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49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E3554B7D-52B0-F6C3-CA8B-A419B665E9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8" y="9768"/>
            <a:ext cx="6096002" cy="6873622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7FB5D4F0-26ED-CC75-D041-B96DBFB98F5E}"/>
              </a:ext>
            </a:extLst>
          </p:cNvPr>
          <p:cNvSpPr/>
          <p:nvPr userDrawn="1"/>
        </p:nvSpPr>
        <p:spPr>
          <a:xfrm>
            <a:off x="-722" y="-15"/>
            <a:ext cx="12222913" cy="6883405"/>
          </a:xfrm>
          <a:custGeom>
            <a:avLst/>
            <a:gdLst>
              <a:gd name="connsiteX0" fmla="*/ 8631301 w 8631301"/>
              <a:gd name="connsiteY0" fmla="*/ 0 h 6687210"/>
              <a:gd name="connsiteX1" fmla="*/ 0 w 8631301"/>
              <a:gd name="connsiteY1" fmla="*/ 0 h 6687210"/>
              <a:gd name="connsiteX2" fmla="*/ 0 w 8631301"/>
              <a:gd name="connsiteY2" fmla="*/ 5367969 h 6687210"/>
              <a:gd name="connsiteX3" fmla="*/ 1556981 w 8631301"/>
              <a:gd name="connsiteY3" fmla="*/ 6687210 h 6687210"/>
              <a:gd name="connsiteX4" fmla="*/ 1622552 w 8631301"/>
              <a:gd name="connsiteY4" fmla="*/ 6680790 h 6687210"/>
              <a:gd name="connsiteX5" fmla="*/ 1687395 w 8631301"/>
              <a:gd name="connsiteY5" fmla="*/ 6673902 h 6687210"/>
              <a:gd name="connsiteX6" fmla="*/ 1751517 w 8631301"/>
              <a:gd name="connsiteY6" fmla="*/ 6666549 h 6687210"/>
              <a:gd name="connsiteX7" fmla="*/ 1814923 w 8631301"/>
              <a:gd name="connsiteY7" fmla="*/ 6658735 h 6687210"/>
              <a:gd name="connsiteX8" fmla="*/ 1877621 w 8631301"/>
              <a:gd name="connsiteY8" fmla="*/ 6650463 h 6687210"/>
              <a:gd name="connsiteX9" fmla="*/ 1939616 w 8631301"/>
              <a:gd name="connsiteY9" fmla="*/ 6641737 h 6687210"/>
              <a:gd name="connsiteX10" fmla="*/ 2000915 w 8631301"/>
              <a:gd name="connsiteY10" fmla="*/ 6632561 h 6687210"/>
              <a:gd name="connsiteX11" fmla="*/ 2061524 w 8631301"/>
              <a:gd name="connsiteY11" fmla="*/ 6622937 h 6687210"/>
              <a:gd name="connsiteX12" fmla="*/ 2121449 w 8631301"/>
              <a:gd name="connsiteY12" fmla="*/ 6612869 h 6687210"/>
              <a:gd name="connsiteX13" fmla="*/ 2180698 w 8631301"/>
              <a:gd name="connsiteY13" fmla="*/ 6602362 h 6687210"/>
              <a:gd name="connsiteX14" fmla="*/ 2239276 w 8631301"/>
              <a:gd name="connsiteY14" fmla="*/ 6591417 h 6687210"/>
              <a:gd name="connsiteX15" fmla="*/ 2297189 w 8631301"/>
              <a:gd name="connsiteY15" fmla="*/ 6580040 h 6687210"/>
              <a:gd name="connsiteX16" fmla="*/ 2354444 w 8631301"/>
              <a:gd name="connsiteY16" fmla="*/ 6568233 h 6687210"/>
              <a:gd name="connsiteX17" fmla="*/ 2411048 w 8631301"/>
              <a:gd name="connsiteY17" fmla="*/ 6555999 h 6687210"/>
              <a:gd name="connsiteX18" fmla="*/ 2467006 w 8631301"/>
              <a:gd name="connsiteY18" fmla="*/ 6543344 h 6687210"/>
              <a:gd name="connsiteX19" fmla="*/ 2522325 w 8631301"/>
              <a:gd name="connsiteY19" fmla="*/ 6530269 h 6687210"/>
              <a:gd name="connsiteX20" fmla="*/ 2577011 w 8631301"/>
              <a:gd name="connsiteY20" fmla="*/ 6516778 h 6687210"/>
              <a:gd name="connsiteX21" fmla="*/ 2631071 w 8631301"/>
              <a:gd name="connsiteY21" fmla="*/ 6502876 h 6687210"/>
              <a:gd name="connsiteX22" fmla="*/ 2684511 w 8631301"/>
              <a:gd name="connsiteY22" fmla="*/ 6488565 h 6687210"/>
              <a:gd name="connsiteX23" fmla="*/ 2737336 w 8631301"/>
              <a:gd name="connsiteY23" fmla="*/ 6473849 h 6687210"/>
              <a:gd name="connsiteX24" fmla="*/ 2789555 w 8631301"/>
              <a:gd name="connsiteY24" fmla="*/ 6458731 h 6687210"/>
              <a:gd name="connsiteX25" fmla="*/ 2841173 w 8631301"/>
              <a:gd name="connsiteY25" fmla="*/ 6443216 h 6687210"/>
              <a:gd name="connsiteX26" fmla="*/ 2892195 w 8631301"/>
              <a:gd name="connsiteY26" fmla="*/ 6427305 h 6687210"/>
              <a:gd name="connsiteX27" fmla="*/ 2942630 w 8631301"/>
              <a:gd name="connsiteY27" fmla="*/ 6411004 h 6687210"/>
              <a:gd name="connsiteX28" fmla="*/ 2992482 w 8631301"/>
              <a:gd name="connsiteY28" fmla="*/ 6394316 h 6687210"/>
              <a:gd name="connsiteX29" fmla="*/ 3041759 w 8631301"/>
              <a:gd name="connsiteY29" fmla="*/ 6377243 h 6687210"/>
              <a:gd name="connsiteX30" fmla="*/ 3090466 w 8631301"/>
              <a:gd name="connsiteY30" fmla="*/ 6359791 h 6687210"/>
              <a:gd name="connsiteX31" fmla="*/ 3138610 w 8631301"/>
              <a:gd name="connsiteY31" fmla="*/ 6341961 h 6687210"/>
              <a:gd name="connsiteX32" fmla="*/ 3186198 w 8631301"/>
              <a:gd name="connsiteY32" fmla="*/ 6323757 h 6687210"/>
              <a:gd name="connsiteX33" fmla="*/ 3233235 w 8631301"/>
              <a:gd name="connsiteY33" fmla="*/ 6305184 h 6687210"/>
              <a:gd name="connsiteX34" fmla="*/ 3279728 w 8631301"/>
              <a:gd name="connsiteY34" fmla="*/ 6286245 h 6687210"/>
              <a:gd name="connsiteX35" fmla="*/ 3325684 w 8631301"/>
              <a:gd name="connsiteY35" fmla="*/ 6266942 h 6687210"/>
              <a:gd name="connsiteX36" fmla="*/ 3371108 w 8631301"/>
              <a:gd name="connsiteY36" fmla="*/ 6247281 h 6687210"/>
              <a:gd name="connsiteX37" fmla="*/ 3416007 w 8631301"/>
              <a:gd name="connsiteY37" fmla="*/ 6227263 h 6687210"/>
              <a:gd name="connsiteX38" fmla="*/ 3460387 w 8631301"/>
              <a:gd name="connsiteY38" fmla="*/ 6206893 h 6687210"/>
              <a:gd name="connsiteX39" fmla="*/ 3504255 w 8631301"/>
              <a:gd name="connsiteY39" fmla="*/ 6186174 h 6687210"/>
              <a:gd name="connsiteX40" fmla="*/ 3547617 w 8631301"/>
              <a:gd name="connsiteY40" fmla="*/ 6165110 h 6687210"/>
              <a:gd name="connsiteX41" fmla="*/ 3590480 w 8631301"/>
              <a:gd name="connsiteY41" fmla="*/ 6143704 h 6687210"/>
              <a:gd name="connsiteX42" fmla="*/ 3632849 w 8631301"/>
              <a:gd name="connsiteY42" fmla="*/ 6121960 h 6687210"/>
              <a:gd name="connsiteX43" fmla="*/ 3674731 w 8631301"/>
              <a:gd name="connsiteY43" fmla="*/ 6099881 h 6687210"/>
              <a:gd name="connsiteX44" fmla="*/ 3716133 w 8631301"/>
              <a:gd name="connsiteY44" fmla="*/ 6077471 h 6687210"/>
              <a:gd name="connsiteX45" fmla="*/ 3757060 w 8631301"/>
              <a:gd name="connsiteY45" fmla="*/ 6054733 h 6687210"/>
              <a:gd name="connsiteX46" fmla="*/ 3797519 w 8631301"/>
              <a:gd name="connsiteY46" fmla="*/ 6031671 h 6687210"/>
              <a:gd name="connsiteX47" fmla="*/ 3837517 w 8631301"/>
              <a:gd name="connsiteY47" fmla="*/ 6008288 h 6687210"/>
              <a:gd name="connsiteX48" fmla="*/ 3877059 w 8631301"/>
              <a:gd name="connsiteY48" fmla="*/ 5984588 h 6687210"/>
              <a:gd name="connsiteX49" fmla="*/ 3916152 w 8631301"/>
              <a:gd name="connsiteY49" fmla="*/ 5960574 h 6687210"/>
              <a:gd name="connsiteX50" fmla="*/ 3954803 w 8631301"/>
              <a:gd name="connsiteY50" fmla="*/ 5936250 h 6687210"/>
              <a:gd name="connsiteX51" fmla="*/ 3993018 w 8631301"/>
              <a:gd name="connsiteY51" fmla="*/ 5911619 h 6687210"/>
              <a:gd name="connsiteX52" fmla="*/ 4030802 w 8631301"/>
              <a:gd name="connsiteY52" fmla="*/ 5886685 h 6687210"/>
              <a:gd name="connsiteX53" fmla="*/ 4068163 w 8631301"/>
              <a:gd name="connsiteY53" fmla="*/ 5861452 h 6687210"/>
              <a:gd name="connsiteX54" fmla="*/ 4105107 w 8631301"/>
              <a:gd name="connsiteY54" fmla="*/ 5835922 h 6687210"/>
              <a:gd name="connsiteX55" fmla="*/ 4141640 w 8631301"/>
              <a:gd name="connsiteY55" fmla="*/ 5810100 h 6687210"/>
              <a:gd name="connsiteX56" fmla="*/ 4177768 w 8631301"/>
              <a:gd name="connsiteY56" fmla="*/ 5783988 h 6687210"/>
              <a:gd name="connsiteX57" fmla="*/ 4213498 w 8631301"/>
              <a:gd name="connsiteY57" fmla="*/ 5757591 h 6687210"/>
              <a:gd name="connsiteX58" fmla="*/ 4248836 w 8631301"/>
              <a:gd name="connsiteY58" fmla="*/ 5730912 h 6687210"/>
              <a:gd name="connsiteX59" fmla="*/ 4283788 w 8631301"/>
              <a:gd name="connsiteY59" fmla="*/ 5703955 h 6687210"/>
              <a:gd name="connsiteX60" fmla="*/ 4318361 w 8631301"/>
              <a:gd name="connsiteY60" fmla="*/ 5676722 h 6687210"/>
              <a:gd name="connsiteX61" fmla="*/ 4352561 w 8631301"/>
              <a:gd name="connsiteY61" fmla="*/ 5649218 h 6687210"/>
              <a:gd name="connsiteX62" fmla="*/ 4386395 w 8631301"/>
              <a:gd name="connsiteY62" fmla="*/ 5621446 h 6687210"/>
              <a:gd name="connsiteX63" fmla="*/ 4419869 w 8631301"/>
              <a:gd name="connsiteY63" fmla="*/ 5593409 h 6687210"/>
              <a:gd name="connsiteX64" fmla="*/ 4452988 w 8631301"/>
              <a:gd name="connsiteY64" fmla="*/ 5565111 h 6687210"/>
              <a:gd name="connsiteX65" fmla="*/ 4485760 w 8631301"/>
              <a:gd name="connsiteY65" fmla="*/ 5536556 h 6687210"/>
              <a:gd name="connsiteX66" fmla="*/ 4518191 w 8631301"/>
              <a:gd name="connsiteY66" fmla="*/ 5507747 h 6687210"/>
              <a:gd name="connsiteX67" fmla="*/ 4550287 w 8631301"/>
              <a:gd name="connsiteY67" fmla="*/ 5478687 h 6687210"/>
              <a:gd name="connsiteX68" fmla="*/ 4582054 w 8631301"/>
              <a:gd name="connsiteY68" fmla="*/ 5449380 h 6687210"/>
              <a:gd name="connsiteX69" fmla="*/ 4613500 w 8631301"/>
              <a:gd name="connsiteY69" fmla="*/ 5419830 h 6687210"/>
              <a:gd name="connsiteX70" fmla="*/ 4644629 w 8631301"/>
              <a:gd name="connsiteY70" fmla="*/ 5390040 h 6687210"/>
              <a:gd name="connsiteX71" fmla="*/ 4675449 w 8631301"/>
              <a:gd name="connsiteY71" fmla="*/ 5360014 h 6687210"/>
              <a:gd name="connsiteX72" fmla="*/ 4705966 w 8631301"/>
              <a:gd name="connsiteY72" fmla="*/ 5329755 h 6687210"/>
              <a:gd name="connsiteX73" fmla="*/ 4736185 w 8631301"/>
              <a:gd name="connsiteY73" fmla="*/ 5299266 h 6687210"/>
              <a:gd name="connsiteX74" fmla="*/ 4766115 w 8631301"/>
              <a:gd name="connsiteY74" fmla="*/ 5268551 h 6687210"/>
              <a:gd name="connsiteX75" fmla="*/ 4795760 w 8631301"/>
              <a:gd name="connsiteY75" fmla="*/ 5237614 h 6687210"/>
              <a:gd name="connsiteX76" fmla="*/ 4825127 w 8631301"/>
              <a:gd name="connsiteY76" fmla="*/ 5206458 h 6687210"/>
              <a:gd name="connsiteX77" fmla="*/ 4854223 w 8631301"/>
              <a:gd name="connsiteY77" fmla="*/ 5175087 h 6687210"/>
              <a:gd name="connsiteX78" fmla="*/ 4883054 w 8631301"/>
              <a:gd name="connsiteY78" fmla="*/ 5143504 h 6687210"/>
              <a:gd name="connsiteX79" fmla="*/ 4911626 w 8631301"/>
              <a:gd name="connsiteY79" fmla="*/ 5111713 h 6687210"/>
              <a:gd name="connsiteX80" fmla="*/ 4939945 w 8631301"/>
              <a:gd name="connsiteY80" fmla="*/ 5079717 h 6687210"/>
              <a:gd name="connsiteX81" fmla="*/ 4968018 w 8631301"/>
              <a:gd name="connsiteY81" fmla="*/ 5047519 h 6687210"/>
              <a:gd name="connsiteX82" fmla="*/ 4995852 w 8631301"/>
              <a:gd name="connsiteY82" fmla="*/ 5015124 h 6687210"/>
              <a:gd name="connsiteX83" fmla="*/ 5023452 w 8631301"/>
              <a:gd name="connsiteY83" fmla="*/ 4982535 h 6687210"/>
              <a:gd name="connsiteX84" fmla="*/ 5050824 w 8631301"/>
              <a:gd name="connsiteY84" fmla="*/ 4949755 h 6687210"/>
              <a:gd name="connsiteX85" fmla="*/ 5077976 w 8631301"/>
              <a:gd name="connsiteY85" fmla="*/ 4916787 h 6687210"/>
              <a:gd name="connsiteX86" fmla="*/ 5104914 w 8631301"/>
              <a:gd name="connsiteY86" fmla="*/ 4883636 h 6687210"/>
              <a:gd name="connsiteX87" fmla="*/ 5131644 w 8631301"/>
              <a:gd name="connsiteY87" fmla="*/ 4850305 h 6687210"/>
              <a:gd name="connsiteX88" fmla="*/ 5158171 w 8631301"/>
              <a:gd name="connsiteY88" fmla="*/ 4816797 h 6687210"/>
              <a:gd name="connsiteX89" fmla="*/ 5210647 w 8631301"/>
              <a:gd name="connsiteY89" fmla="*/ 4749265 h 6687210"/>
              <a:gd name="connsiteX90" fmla="*/ 5262391 w 8631301"/>
              <a:gd name="connsiteY90" fmla="*/ 4681068 h 6687210"/>
              <a:gd name="connsiteX91" fmla="*/ 5313455 w 8631301"/>
              <a:gd name="connsiteY91" fmla="*/ 4612234 h 6687210"/>
              <a:gd name="connsiteX92" fmla="*/ 5363889 w 8631301"/>
              <a:gd name="connsiteY92" fmla="*/ 4542793 h 6687210"/>
              <a:gd name="connsiteX93" fmla="*/ 5413745 w 8631301"/>
              <a:gd name="connsiteY93" fmla="*/ 4472771 h 6687210"/>
              <a:gd name="connsiteX94" fmla="*/ 5463072 w 8631301"/>
              <a:gd name="connsiteY94" fmla="*/ 4402196 h 6687210"/>
              <a:gd name="connsiteX95" fmla="*/ 5511922 w 8631301"/>
              <a:gd name="connsiteY95" fmla="*/ 4331098 h 6687210"/>
              <a:gd name="connsiteX96" fmla="*/ 5560344 w 8631301"/>
              <a:gd name="connsiteY96" fmla="*/ 4259503 h 6687210"/>
              <a:gd name="connsiteX97" fmla="*/ 5608391 w 8631301"/>
              <a:gd name="connsiteY97" fmla="*/ 4187441 h 6687210"/>
              <a:gd name="connsiteX98" fmla="*/ 5679867 w 8631301"/>
              <a:gd name="connsiteY98" fmla="*/ 4078531 h 6687210"/>
              <a:gd name="connsiteX99" fmla="*/ 5750781 w 8631301"/>
              <a:gd name="connsiteY99" fmla="*/ 3968727 h 6687210"/>
              <a:gd name="connsiteX100" fmla="*/ 5868190 w 8631301"/>
              <a:gd name="connsiteY100" fmla="*/ 3783989 h 6687210"/>
              <a:gd name="connsiteX101" fmla="*/ 6197916 w 8631301"/>
              <a:gd name="connsiteY101" fmla="*/ 3258640 h 6687210"/>
              <a:gd name="connsiteX102" fmla="*/ 6294137 w 8631301"/>
              <a:gd name="connsiteY102" fmla="*/ 3107321 h 6687210"/>
              <a:gd name="connsiteX103" fmla="*/ 6367357 w 8631301"/>
              <a:gd name="connsiteY103" fmla="*/ 2993735 h 6687210"/>
              <a:gd name="connsiteX104" fmla="*/ 6447904 w 8631301"/>
              <a:gd name="connsiteY104" fmla="*/ 2869788 h 6687210"/>
              <a:gd name="connsiteX105" fmla="*/ 6558874 w 8631301"/>
              <a:gd name="connsiteY105" fmla="*/ 2696807 h 6687210"/>
              <a:gd name="connsiteX106" fmla="*/ 6970940 w 8631301"/>
              <a:gd name="connsiteY106" fmla="*/ 2045274 h 6687210"/>
              <a:gd name="connsiteX107" fmla="*/ 7081462 w 8631301"/>
              <a:gd name="connsiteY107" fmla="*/ 1872743 h 6687210"/>
              <a:gd name="connsiteX108" fmla="*/ 7164986 w 8631301"/>
              <a:gd name="connsiteY108" fmla="*/ 1744202 h 6687210"/>
              <a:gd name="connsiteX109" fmla="*/ 7221058 w 8631301"/>
              <a:gd name="connsiteY109" fmla="*/ 1659017 h 6687210"/>
              <a:gd name="connsiteX110" fmla="*/ 7277496 w 8631301"/>
              <a:gd name="connsiteY110" fmla="*/ 1574303 h 6687210"/>
              <a:gd name="connsiteX111" fmla="*/ 7334350 w 8631301"/>
              <a:gd name="connsiteY111" fmla="*/ 1490113 h 6687210"/>
              <a:gd name="connsiteX112" fmla="*/ 7391664 w 8631301"/>
              <a:gd name="connsiteY112" fmla="*/ 1406503 h 6687210"/>
              <a:gd name="connsiteX113" fmla="*/ 7449488 w 8631301"/>
              <a:gd name="connsiteY113" fmla="*/ 1323526 h 6687210"/>
              <a:gd name="connsiteX114" fmla="*/ 7507868 w 8631301"/>
              <a:gd name="connsiteY114" fmla="*/ 1241237 h 6687210"/>
              <a:gd name="connsiteX115" fmla="*/ 7566851 w 8631301"/>
              <a:gd name="connsiteY115" fmla="*/ 1159689 h 6687210"/>
              <a:gd name="connsiteX116" fmla="*/ 7596584 w 8631301"/>
              <a:gd name="connsiteY116" fmla="*/ 1119210 h 6687210"/>
              <a:gd name="connsiteX117" fmla="*/ 7626486 w 8631301"/>
              <a:gd name="connsiteY117" fmla="*/ 1078937 h 6687210"/>
              <a:gd name="connsiteX118" fmla="*/ 7656562 w 8631301"/>
              <a:gd name="connsiteY118" fmla="*/ 1038876 h 6687210"/>
              <a:gd name="connsiteX119" fmla="*/ 7686818 w 8631301"/>
              <a:gd name="connsiteY119" fmla="*/ 999035 h 6687210"/>
              <a:gd name="connsiteX120" fmla="*/ 7717261 w 8631301"/>
              <a:gd name="connsiteY120" fmla="*/ 959419 h 6687210"/>
              <a:gd name="connsiteX121" fmla="*/ 7747897 w 8631301"/>
              <a:gd name="connsiteY121" fmla="*/ 920037 h 6687210"/>
              <a:gd name="connsiteX122" fmla="*/ 7778730 w 8631301"/>
              <a:gd name="connsiteY122" fmla="*/ 880894 h 6687210"/>
              <a:gd name="connsiteX123" fmla="*/ 7809768 w 8631301"/>
              <a:gd name="connsiteY123" fmla="*/ 841997 h 6687210"/>
              <a:gd name="connsiteX124" fmla="*/ 7841015 w 8631301"/>
              <a:gd name="connsiteY124" fmla="*/ 803354 h 6687210"/>
              <a:gd name="connsiteX125" fmla="*/ 7872479 w 8631301"/>
              <a:gd name="connsiteY125" fmla="*/ 764970 h 6687210"/>
              <a:gd name="connsiteX126" fmla="*/ 7904165 w 8631301"/>
              <a:gd name="connsiteY126" fmla="*/ 726853 h 6687210"/>
              <a:gd name="connsiteX127" fmla="*/ 7936078 w 8631301"/>
              <a:gd name="connsiteY127" fmla="*/ 689010 h 6687210"/>
              <a:gd name="connsiteX128" fmla="*/ 7968225 w 8631301"/>
              <a:gd name="connsiteY128" fmla="*/ 651447 h 6687210"/>
              <a:gd name="connsiteX129" fmla="*/ 8000612 w 8631301"/>
              <a:gd name="connsiteY129" fmla="*/ 614171 h 6687210"/>
              <a:gd name="connsiteX130" fmla="*/ 8033245 w 8631301"/>
              <a:gd name="connsiteY130" fmla="*/ 577189 h 6687210"/>
              <a:gd name="connsiteX131" fmla="*/ 8066128 w 8631301"/>
              <a:gd name="connsiteY131" fmla="*/ 540507 h 6687210"/>
              <a:gd name="connsiteX132" fmla="*/ 8099270 w 8631301"/>
              <a:gd name="connsiteY132" fmla="*/ 504132 h 6687210"/>
              <a:gd name="connsiteX133" fmla="*/ 8132674 w 8631301"/>
              <a:gd name="connsiteY133" fmla="*/ 468072 h 6687210"/>
              <a:gd name="connsiteX134" fmla="*/ 8166348 w 8631301"/>
              <a:gd name="connsiteY134" fmla="*/ 432332 h 6687210"/>
              <a:gd name="connsiteX135" fmla="*/ 8200297 w 8631301"/>
              <a:gd name="connsiteY135" fmla="*/ 396920 h 6687210"/>
              <a:gd name="connsiteX136" fmla="*/ 8234527 w 8631301"/>
              <a:gd name="connsiteY136" fmla="*/ 361843 h 6687210"/>
              <a:gd name="connsiteX137" fmla="*/ 8269044 w 8631301"/>
              <a:gd name="connsiteY137" fmla="*/ 327107 h 6687210"/>
              <a:gd name="connsiteX138" fmla="*/ 8303854 w 8631301"/>
              <a:gd name="connsiteY138" fmla="*/ 292718 h 6687210"/>
              <a:gd name="connsiteX139" fmla="*/ 8338963 w 8631301"/>
              <a:gd name="connsiteY139" fmla="*/ 258685 h 6687210"/>
              <a:gd name="connsiteX140" fmla="*/ 8374376 w 8631301"/>
              <a:gd name="connsiteY140" fmla="*/ 225013 h 6687210"/>
              <a:gd name="connsiteX141" fmla="*/ 8410101 w 8631301"/>
              <a:gd name="connsiteY141" fmla="*/ 191709 h 6687210"/>
              <a:gd name="connsiteX142" fmla="*/ 8446141 w 8631301"/>
              <a:gd name="connsiteY142" fmla="*/ 158780 h 6687210"/>
              <a:gd name="connsiteX143" fmla="*/ 8482505 w 8631301"/>
              <a:gd name="connsiteY143" fmla="*/ 126233 h 6687210"/>
              <a:gd name="connsiteX144" fmla="*/ 8519196 w 8631301"/>
              <a:gd name="connsiteY144" fmla="*/ 94075 h 6687210"/>
              <a:gd name="connsiteX145" fmla="*/ 8556222 w 8631301"/>
              <a:gd name="connsiteY145" fmla="*/ 62312 h 6687210"/>
              <a:gd name="connsiteX146" fmla="*/ 8593588 w 8631301"/>
              <a:gd name="connsiteY146" fmla="*/ 30951 h 6687210"/>
              <a:gd name="connsiteX147" fmla="*/ 8631301 w 8631301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0790"/>
              <a:gd name="connsiteX1" fmla="*/ 5293 w 8636594"/>
              <a:gd name="connsiteY1" fmla="*/ 0 h 6680790"/>
              <a:gd name="connsiteX2" fmla="*/ 0 w 8636594"/>
              <a:gd name="connsiteY2" fmla="*/ 5587843 h 6680790"/>
              <a:gd name="connsiteX3" fmla="*/ 1594033 w 8636594"/>
              <a:gd name="connsiteY3" fmla="*/ 5600057 h 6680790"/>
              <a:gd name="connsiteX4" fmla="*/ 1627845 w 8636594"/>
              <a:gd name="connsiteY4" fmla="*/ 6680790 h 6680790"/>
              <a:gd name="connsiteX5" fmla="*/ 1692688 w 8636594"/>
              <a:gd name="connsiteY5" fmla="*/ 6673902 h 6680790"/>
              <a:gd name="connsiteX6" fmla="*/ 1756810 w 8636594"/>
              <a:gd name="connsiteY6" fmla="*/ 6666549 h 6680790"/>
              <a:gd name="connsiteX7" fmla="*/ 1820216 w 8636594"/>
              <a:gd name="connsiteY7" fmla="*/ 6658735 h 6680790"/>
              <a:gd name="connsiteX8" fmla="*/ 1882914 w 8636594"/>
              <a:gd name="connsiteY8" fmla="*/ 6650463 h 6680790"/>
              <a:gd name="connsiteX9" fmla="*/ 1944909 w 8636594"/>
              <a:gd name="connsiteY9" fmla="*/ 6641737 h 6680790"/>
              <a:gd name="connsiteX10" fmla="*/ 2006208 w 8636594"/>
              <a:gd name="connsiteY10" fmla="*/ 6632561 h 6680790"/>
              <a:gd name="connsiteX11" fmla="*/ 2066817 w 8636594"/>
              <a:gd name="connsiteY11" fmla="*/ 6622937 h 6680790"/>
              <a:gd name="connsiteX12" fmla="*/ 2126742 w 8636594"/>
              <a:gd name="connsiteY12" fmla="*/ 6612869 h 6680790"/>
              <a:gd name="connsiteX13" fmla="*/ 2185991 w 8636594"/>
              <a:gd name="connsiteY13" fmla="*/ 6602362 h 6680790"/>
              <a:gd name="connsiteX14" fmla="*/ 2244569 w 8636594"/>
              <a:gd name="connsiteY14" fmla="*/ 6591417 h 6680790"/>
              <a:gd name="connsiteX15" fmla="*/ 2302482 w 8636594"/>
              <a:gd name="connsiteY15" fmla="*/ 6580040 h 6680790"/>
              <a:gd name="connsiteX16" fmla="*/ 2359737 w 8636594"/>
              <a:gd name="connsiteY16" fmla="*/ 6568233 h 6680790"/>
              <a:gd name="connsiteX17" fmla="*/ 2416341 w 8636594"/>
              <a:gd name="connsiteY17" fmla="*/ 6555999 h 6680790"/>
              <a:gd name="connsiteX18" fmla="*/ 2472299 w 8636594"/>
              <a:gd name="connsiteY18" fmla="*/ 6543344 h 6680790"/>
              <a:gd name="connsiteX19" fmla="*/ 2527618 w 8636594"/>
              <a:gd name="connsiteY19" fmla="*/ 6530269 h 6680790"/>
              <a:gd name="connsiteX20" fmla="*/ 2582304 w 8636594"/>
              <a:gd name="connsiteY20" fmla="*/ 6516778 h 6680790"/>
              <a:gd name="connsiteX21" fmla="*/ 2636364 w 8636594"/>
              <a:gd name="connsiteY21" fmla="*/ 6502876 h 6680790"/>
              <a:gd name="connsiteX22" fmla="*/ 2689804 w 8636594"/>
              <a:gd name="connsiteY22" fmla="*/ 6488565 h 6680790"/>
              <a:gd name="connsiteX23" fmla="*/ 2742629 w 8636594"/>
              <a:gd name="connsiteY23" fmla="*/ 6473849 h 6680790"/>
              <a:gd name="connsiteX24" fmla="*/ 2794848 w 8636594"/>
              <a:gd name="connsiteY24" fmla="*/ 6458731 h 6680790"/>
              <a:gd name="connsiteX25" fmla="*/ 2846466 w 8636594"/>
              <a:gd name="connsiteY25" fmla="*/ 6443216 h 6680790"/>
              <a:gd name="connsiteX26" fmla="*/ 2897488 w 8636594"/>
              <a:gd name="connsiteY26" fmla="*/ 6427305 h 6680790"/>
              <a:gd name="connsiteX27" fmla="*/ 2947923 w 8636594"/>
              <a:gd name="connsiteY27" fmla="*/ 6411004 h 6680790"/>
              <a:gd name="connsiteX28" fmla="*/ 2997775 w 8636594"/>
              <a:gd name="connsiteY28" fmla="*/ 6394316 h 6680790"/>
              <a:gd name="connsiteX29" fmla="*/ 3047052 w 8636594"/>
              <a:gd name="connsiteY29" fmla="*/ 6377243 h 6680790"/>
              <a:gd name="connsiteX30" fmla="*/ 3095759 w 8636594"/>
              <a:gd name="connsiteY30" fmla="*/ 6359791 h 6680790"/>
              <a:gd name="connsiteX31" fmla="*/ 3143903 w 8636594"/>
              <a:gd name="connsiteY31" fmla="*/ 6341961 h 6680790"/>
              <a:gd name="connsiteX32" fmla="*/ 3191491 w 8636594"/>
              <a:gd name="connsiteY32" fmla="*/ 6323757 h 6680790"/>
              <a:gd name="connsiteX33" fmla="*/ 3238528 w 8636594"/>
              <a:gd name="connsiteY33" fmla="*/ 6305184 h 6680790"/>
              <a:gd name="connsiteX34" fmla="*/ 3285021 w 8636594"/>
              <a:gd name="connsiteY34" fmla="*/ 6286245 h 6680790"/>
              <a:gd name="connsiteX35" fmla="*/ 3330977 w 8636594"/>
              <a:gd name="connsiteY35" fmla="*/ 6266942 h 6680790"/>
              <a:gd name="connsiteX36" fmla="*/ 3376401 w 8636594"/>
              <a:gd name="connsiteY36" fmla="*/ 6247281 h 6680790"/>
              <a:gd name="connsiteX37" fmla="*/ 3421300 w 8636594"/>
              <a:gd name="connsiteY37" fmla="*/ 6227263 h 6680790"/>
              <a:gd name="connsiteX38" fmla="*/ 3465680 w 8636594"/>
              <a:gd name="connsiteY38" fmla="*/ 6206893 h 6680790"/>
              <a:gd name="connsiteX39" fmla="*/ 3509548 w 8636594"/>
              <a:gd name="connsiteY39" fmla="*/ 6186174 h 6680790"/>
              <a:gd name="connsiteX40" fmla="*/ 3552910 w 8636594"/>
              <a:gd name="connsiteY40" fmla="*/ 6165110 h 6680790"/>
              <a:gd name="connsiteX41" fmla="*/ 3595773 w 8636594"/>
              <a:gd name="connsiteY41" fmla="*/ 6143704 h 6680790"/>
              <a:gd name="connsiteX42" fmla="*/ 3638142 w 8636594"/>
              <a:gd name="connsiteY42" fmla="*/ 6121960 h 6680790"/>
              <a:gd name="connsiteX43" fmla="*/ 3680024 w 8636594"/>
              <a:gd name="connsiteY43" fmla="*/ 6099881 h 6680790"/>
              <a:gd name="connsiteX44" fmla="*/ 3721426 w 8636594"/>
              <a:gd name="connsiteY44" fmla="*/ 6077471 h 6680790"/>
              <a:gd name="connsiteX45" fmla="*/ 3762353 w 8636594"/>
              <a:gd name="connsiteY45" fmla="*/ 6054733 h 6680790"/>
              <a:gd name="connsiteX46" fmla="*/ 3802812 w 8636594"/>
              <a:gd name="connsiteY46" fmla="*/ 6031671 h 6680790"/>
              <a:gd name="connsiteX47" fmla="*/ 3842810 w 8636594"/>
              <a:gd name="connsiteY47" fmla="*/ 6008288 h 6680790"/>
              <a:gd name="connsiteX48" fmla="*/ 3882352 w 8636594"/>
              <a:gd name="connsiteY48" fmla="*/ 5984588 h 6680790"/>
              <a:gd name="connsiteX49" fmla="*/ 3921445 w 8636594"/>
              <a:gd name="connsiteY49" fmla="*/ 5960574 h 6680790"/>
              <a:gd name="connsiteX50" fmla="*/ 3960096 w 8636594"/>
              <a:gd name="connsiteY50" fmla="*/ 5936250 h 6680790"/>
              <a:gd name="connsiteX51" fmla="*/ 3998311 w 8636594"/>
              <a:gd name="connsiteY51" fmla="*/ 5911619 h 6680790"/>
              <a:gd name="connsiteX52" fmla="*/ 4036095 w 8636594"/>
              <a:gd name="connsiteY52" fmla="*/ 5886685 h 6680790"/>
              <a:gd name="connsiteX53" fmla="*/ 4073456 w 8636594"/>
              <a:gd name="connsiteY53" fmla="*/ 5861452 h 6680790"/>
              <a:gd name="connsiteX54" fmla="*/ 4110400 w 8636594"/>
              <a:gd name="connsiteY54" fmla="*/ 5835922 h 6680790"/>
              <a:gd name="connsiteX55" fmla="*/ 4146933 w 8636594"/>
              <a:gd name="connsiteY55" fmla="*/ 5810100 h 6680790"/>
              <a:gd name="connsiteX56" fmla="*/ 4183061 w 8636594"/>
              <a:gd name="connsiteY56" fmla="*/ 5783988 h 6680790"/>
              <a:gd name="connsiteX57" fmla="*/ 4218791 w 8636594"/>
              <a:gd name="connsiteY57" fmla="*/ 5757591 h 6680790"/>
              <a:gd name="connsiteX58" fmla="*/ 4254129 w 8636594"/>
              <a:gd name="connsiteY58" fmla="*/ 5730912 h 6680790"/>
              <a:gd name="connsiteX59" fmla="*/ 4289081 w 8636594"/>
              <a:gd name="connsiteY59" fmla="*/ 5703955 h 6680790"/>
              <a:gd name="connsiteX60" fmla="*/ 4323654 w 8636594"/>
              <a:gd name="connsiteY60" fmla="*/ 5676722 h 6680790"/>
              <a:gd name="connsiteX61" fmla="*/ 4357854 w 8636594"/>
              <a:gd name="connsiteY61" fmla="*/ 5649218 h 6680790"/>
              <a:gd name="connsiteX62" fmla="*/ 4391688 w 8636594"/>
              <a:gd name="connsiteY62" fmla="*/ 5621446 h 6680790"/>
              <a:gd name="connsiteX63" fmla="*/ 4425162 w 8636594"/>
              <a:gd name="connsiteY63" fmla="*/ 5593409 h 6680790"/>
              <a:gd name="connsiteX64" fmla="*/ 4458281 w 8636594"/>
              <a:gd name="connsiteY64" fmla="*/ 5565111 h 6680790"/>
              <a:gd name="connsiteX65" fmla="*/ 4491053 w 8636594"/>
              <a:gd name="connsiteY65" fmla="*/ 5536556 h 6680790"/>
              <a:gd name="connsiteX66" fmla="*/ 4523484 w 8636594"/>
              <a:gd name="connsiteY66" fmla="*/ 5507747 h 6680790"/>
              <a:gd name="connsiteX67" fmla="*/ 4555580 w 8636594"/>
              <a:gd name="connsiteY67" fmla="*/ 5478687 h 6680790"/>
              <a:gd name="connsiteX68" fmla="*/ 4587347 w 8636594"/>
              <a:gd name="connsiteY68" fmla="*/ 5449380 h 6680790"/>
              <a:gd name="connsiteX69" fmla="*/ 4618793 w 8636594"/>
              <a:gd name="connsiteY69" fmla="*/ 5419830 h 6680790"/>
              <a:gd name="connsiteX70" fmla="*/ 4649922 w 8636594"/>
              <a:gd name="connsiteY70" fmla="*/ 5390040 h 6680790"/>
              <a:gd name="connsiteX71" fmla="*/ 4680742 w 8636594"/>
              <a:gd name="connsiteY71" fmla="*/ 5360014 h 6680790"/>
              <a:gd name="connsiteX72" fmla="*/ 4711259 w 8636594"/>
              <a:gd name="connsiteY72" fmla="*/ 5329755 h 6680790"/>
              <a:gd name="connsiteX73" fmla="*/ 4741478 w 8636594"/>
              <a:gd name="connsiteY73" fmla="*/ 5299266 h 6680790"/>
              <a:gd name="connsiteX74" fmla="*/ 4771408 w 8636594"/>
              <a:gd name="connsiteY74" fmla="*/ 5268551 h 6680790"/>
              <a:gd name="connsiteX75" fmla="*/ 4801053 w 8636594"/>
              <a:gd name="connsiteY75" fmla="*/ 5237614 h 6680790"/>
              <a:gd name="connsiteX76" fmla="*/ 4830420 w 8636594"/>
              <a:gd name="connsiteY76" fmla="*/ 5206458 h 6680790"/>
              <a:gd name="connsiteX77" fmla="*/ 4859516 w 8636594"/>
              <a:gd name="connsiteY77" fmla="*/ 5175087 h 6680790"/>
              <a:gd name="connsiteX78" fmla="*/ 4888347 w 8636594"/>
              <a:gd name="connsiteY78" fmla="*/ 5143504 h 6680790"/>
              <a:gd name="connsiteX79" fmla="*/ 4916919 w 8636594"/>
              <a:gd name="connsiteY79" fmla="*/ 5111713 h 6680790"/>
              <a:gd name="connsiteX80" fmla="*/ 4945238 w 8636594"/>
              <a:gd name="connsiteY80" fmla="*/ 5079717 h 6680790"/>
              <a:gd name="connsiteX81" fmla="*/ 4973311 w 8636594"/>
              <a:gd name="connsiteY81" fmla="*/ 5047519 h 6680790"/>
              <a:gd name="connsiteX82" fmla="*/ 5001145 w 8636594"/>
              <a:gd name="connsiteY82" fmla="*/ 5015124 h 6680790"/>
              <a:gd name="connsiteX83" fmla="*/ 5028745 w 8636594"/>
              <a:gd name="connsiteY83" fmla="*/ 4982535 h 6680790"/>
              <a:gd name="connsiteX84" fmla="*/ 5056117 w 8636594"/>
              <a:gd name="connsiteY84" fmla="*/ 4949755 h 6680790"/>
              <a:gd name="connsiteX85" fmla="*/ 5083269 w 8636594"/>
              <a:gd name="connsiteY85" fmla="*/ 4916787 h 6680790"/>
              <a:gd name="connsiteX86" fmla="*/ 5110207 w 8636594"/>
              <a:gd name="connsiteY86" fmla="*/ 4883636 h 6680790"/>
              <a:gd name="connsiteX87" fmla="*/ 5136937 w 8636594"/>
              <a:gd name="connsiteY87" fmla="*/ 4850305 h 6680790"/>
              <a:gd name="connsiteX88" fmla="*/ 5163464 w 8636594"/>
              <a:gd name="connsiteY88" fmla="*/ 4816797 h 6680790"/>
              <a:gd name="connsiteX89" fmla="*/ 5215940 w 8636594"/>
              <a:gd name="connsiteY89" fmla="*/ 4749265 h 6680790"/>
              <a:gd name="connsiteX90" fmla="*/ 5267684 w 8636594"/>
              <a:gd name="connsiteY90" fmla="*/ 4681068 h 6680790"/>
              <a:gd name="connsiteX91" fmla="*/ 5318748 w 8636594"/>
              <a:gd name="connsiteY91" fmla="*/ 4612234 h 6680790"/>
              <a:gd name="connsiteX92" fmla="*/ 5369182 w 8636594"/>
              <a:gd name="connsiteY92" fmla="*/ 4542793 h 6680790"/>
              <a:gd name="connsiteX93" fmla="*/ 5419038 w 8636594"/>
              <a:gd name="connsiteY93" fmla="*/ 4472771 h 6680790"/>
              <a:gd name="connsiteX94" fmla="*/ 5468365 w 8636594"/>
              <a:gd name="connsiteY94" fmla="*/ 4402196 h 6680790"/>
              <a:gd name="connsiteX95" fmla="*/ 5517215 w 8636594"/>
              <a:gd name="connsiteY95" fmla="*/ 4331098 h 6680790"/>
              <a:gd name="connsiteX96" fmla="*/ 5565637 w 8636594"/>
              <a:gd name="connsiteY96" fmla="*/ 4259503 h 6680790"/>
              <a:gd name="connsiteX97" fmla="*/ 5613684 w 8636594"/>
              <a:gd name="connsiteY97" fmla="*/ 4187441 h 6680790"/>
              <a:gd name="connsiteX98" fmla="*/ 5685160 w 8636594"/>
              <a:gd name="connsiteY98" fmla="*/ 4078531 h 6680790"/>
              <a:gd name="connsiteX99" fmla="*/ 5756074 w 8636594"/>
              <a:gd name="connsiteY99" fmla="*/ 3968727 h 6680790"/>
              <a:gd name="connsiteX100" fmla="*/ 5873483 w 8636594"/>
              <a:gd name="connsiteY100" fmla="*/ 3783989 h 6680790"/>
              <a:gd name="connsiteX101" fmla="*/ 6203209 w 8636594"/>
              <a:gd name="connsiteY101" fmla="*/ 3258640 h 6680790"/>
              <a:gd name="connsiteX102" fmla="*/ 6299430 w 8636594"/>
              <a:gd name="connsiteY102" fmla="*/ 3107321 h 6680790"/>
              <a:gd name="connsiteX103" fmla="*/ 6372650 w 8636594"/>
              <a:gd name="connsiteY103" fmla="*/ 2993735 h 6680790"/>
              <a:gd name="connsiteX104" fmla="*/ 6453197 w 8636594"/>
              <a:gd name="connsiteY104" fmla="*/ 2869788 h 6680790"/>
              <a:gd name="connsiteX105" fmla="*/ 6564167 w 8636594"/>
              <a:gd name="connsiteY105" fmla="*/ 2696807 h 6680790"/>
              <a:gd name="connsiteX106" fmla="*/ 6976233 w 8636594"/>
              <a:gd name="connsiteY106" fmla="*/ 2045274 h 6680790"/>
              <a:gd name="connsiteX107" fmla="*/ 7086755 w 8636594"/>
              <a:gd name="connsiteY107" fmla="*/ 1872743 h 6680790"/>
              <a:gd name="connsiteX108" fmla="*/ 7170279 w 8636594"/>
              <a:gd name="connsiteY108" fmla="*/ 1744202 h 6680790"/>
              <a:gd name="connsiteX109" fmla="*/ 7226351 w 8636594"/>
              <a:gd name="connsiteY109" fmla="*/ 1659017 h 6680790"/>
              <a:gd name="connsiteX110" fmla="*/ 7282789 w 8636594"/>
              <a:gd name="connsiteY110" fmla="*/ 1574303 h 6680790"/>
              <a:gd name="connsiteX111" fmla="*/ 7339643 w 8636594"/>
              <a:gd name="connsiteY111" fmla="*/ 1490113 h 6680790"/>
              <a:gd name="connsiteX112" fmla="*/ 7396957 w 8636594"/>
              <a:gd name="connsiteY112" fmla="*/ 1406503 h 6680790"/>
              <a:gd name="connsiteX113" fmla="*/ 7454781 w 8636594"/>
              <a:gd name="connsiteY113" fmla="*/ 1323526 h 6680790"/>
              <a:gd name="connsiteX114" fmla="*/ 7513161 w 8636594"/>
              <a:gd name="connsiteY114" fmla="*/ 1241237 h 6680790"/>
              <a:gd name="connsiteX115" fmla="*/ 7572144 w 8636594"/>
              <a:gd name="connsiteY115" fmla="*/ 1159689 h 6680790"/>
              <a:gd name="connsiteX116" fmla="*/ 7601877 w 8636594"/>
              <a:gd name="connsiteY116" fmla="*/ 1119210 h 6680790"/>
              <a:gd name="connsiteX117" fmla="*/ 7631779 w 8636594"/>
              <a:gd name="connsiteY117" fmla="*/ 1078937 h 6680790"/>
              <a:gd name="connsiteX118" fmla="*/ 7661855 w 8636594"/>
              <a:gd name="connsiteY118" fmla="*/ 1038876 h 6680790"/>
              <a:gd name="connsiteX119" fmla="*/ 7692111 w 8636594"/>
              <a:gd name="connsiteY119" fmla="*/ 999035 h 6680790"/>
              <a:gd name="connsiteX120" fmla="*/ 7722554 w 8636594"/>
              <a:gd name="connsiteY120" fmla="*/ 959419 h 6680790"/>
              <a:gd name="connsiteX121" fmla="*/ 7753190 w 8636594"/>
              <a:gd name="connsiteY121" fmla="*/ 920037 h 6680790"/>
              <a:gd name="connsiteX122" fmla="*/ 7784023 w 8636594"/>
              <a:gd name="connsiteY122" fmla="*/ 880894 h 6680790"/>
              <a:gd name="connsiteX123" fmla="*/ 7815061 w 8636594"/>
              <a:gd name="connsiteY123" fmla="*/ 841997 h 6680790"/>
              <a:gd name="connsiteX124" fmla="*/ 7846308 w 8636594"/>
              <a:gd name="connsiteY124" fmla="*/ 803354 h 6680790"/>
              <a:gd name="connsiteX125" fmla="*/ 7877772 w 8636594"/>
              <a:gd name="connsiteY125" fmla="*/ 764970 h 6680790"/>
              <a:gd name="connsiteX126" fmla="*/ 7909458 w 8636594"/>
              <a:gd name="connsiteY126" fmla="*/ 726853 h 6680790"/>
              <a:gd name="connsiteX127" fmla="*/ 7941371 w 8636594"/>
              <a:gd name="connsiteY127" fmla="*/ 689010 h 6680790"/>
              <a:gd name="connsiteX128" fmla="*/ 7973518 w 8636594"/>
              <a:gd name="connsiteY128" fmla="*/ 651447 h 6680790"/>
              <a:gd name="connsiteX129" fmla="*/ 8005905 w 8636594"/>
              <a:gd name="connsiteY129" fmla="*/ 614171 h 6680790"/>
              <a:gd name="connsiteX130" fmla="*/ 8038538 w 8636594"/>
              <a:gd name="connsiteY130" fmla="*/ 577189 h 6680790"/>
              <a:gd name="connsiteX131" fmla="*/ 8071421 w 8636594"/>
              <a:gd name="connsiteY131" fmla="*/ 540507 h 6680790"/>
              <a:gd name="connsiteX132" fmla="*/ 8104563 w 8636594"/>
              <a:gd name="connsiteY132" fmla="*/ 504132 h 6680790"/>
              <a:gd name="connsiteX133" fmla="*/ 8137967 w 8636594"/>
              <a:gd name="connsiteY133" fmla="*/ 468072 h 6680790"/>
              <a:gd name="connsiteX134" fmla="*/ 8171641 w 8636594"/>
              <a:gd name="connsiteY134" fmla="*/ 432332 h 6680790"/>
              <a:gd name="connsiteX135" fmla="*/ 8205590 w 8636594"/>
              <a:gd name="connsiteY135" fmla="*/ 396920 h 6680790"/>
              <a:gd name="connsiteX136" fmla="*/ 8239820 w 8636594"/>
              <a:gd name="connsiteY136" fmla="*/ 361843 h 6680790"/>
              <a:gd name="connsiteX137" fmla="*/ 8274337 w 8636594"/>
              <a:gd name="connsiteY137" fmla="*/ 327107 h 6680790"/>
              <a:gd name="connsiteX138" fmla="*/ 8309147 w 8636594"/>
              <a:gd name="connsiteY138" fmla="*/ 292718 h 6680790"/>
              <a:gd name="connsiteX139" fmla="*/ 8344256 w 8636594"/>
              <a:gd name="connsiteY139" fmla="*/ 258685 h 6680790"/>
              <a:gd name="connsiteX140" fmla="*/ 8379669 w 8636594"/>
              <a:gd name="connsiteY140" fmla="*/ 225013 h 6680790"/>
              <a:gd name="connsiteX141" fmla="*/ 8415394 w 8636594"/>
              <a:gd name="connsiteY141" fmla="*/ 191709 h 6680790"/>
              <a:gd name="connsiteX142" fmla="*/ 8451434 w 8636594"/>
              <a:gd name="connsiteY142" fmla="*/ 158780 h 6680790"/>
              <a:gd name="connsiteX143" fmla="*/ 8487798 w 8636594"/>
              <a:gd name="connsiteY143" fmla="*/ 126233 h 6680790"/>
              <a:gd name="connsiteX144" fmla="*/ 8524489 w 8636594"/>
              <a:gd name="connsiteY144" fmla="*/ 94075 h 6680790"/>
              <a:gd name="connsiteX145" fmla="*/ 8561515 w 8636594"/>
              <a:gd name="connsiteY145" fmla="*/ 62312 h 6680790"/>
              <a:gd name="connsiteX146" fmla="*/ 8598881 w 8636594"/>
              <a:gd name="connsiteY146" fmla="*/ 30951 h 6680790"/>
              <a:gd name="connsiteX147" fmla="*/ 8636594 w 8636594"/>
              <a:gd name="connsiteY147" fmla="*/ 0 h 6680790"/>
              <a:gd name="connsiteX0" fmla="*/ 8636594 w 8636594"/>
              <a:gd name="connsiteY0" fmla="*/ 0 h 6673902"/>
              <a:gd name="connsiteX1" fmla="*/ 5293 w 8636594"/>
              <a:gd name="connsiteY1" fmla="*/ 0 h 6673902"/>
              <a:gd name="connsiteX2" fmla="*/ 0 w 8636594"/>
              <a:gd name="connsiteY2" fmla="*/ 5587843 h 6673902"/>
              <a:gd name="connsiteX3" fmla="*/ 1594033 w 8636594"/>
              <a:gd name="connsiteY3" fmla="*/ 5600057 h 6673902"/>
              <a:gd name="connsiteX4" fmla="*/ 1686068 w 8636594"/>
              <a:gd name="connsiteY4" fmla="*/ 5599745 h 6673902"/>
              <a:gd name="connsiteX5" fmla="*/ 1692688 w 8636594"/>
              <a:gd name="connsiteY5" fmla="*/ 6673902 h 6673902"/>
              <a:gd name="connsiteX6" fmla="*/ 1756810 w 8636594"/>
              <a:gd name="connsiteY6" fmla="*/ 6666549 h 6673902"/>
              <a:gd name="connsiteX7" fmla="*/ 1820216 w 8636594"/>
              <a:gd name="connsiteY7" fmla="*/ 6658735 h 6673902"/>
              <a:gd name="connsiteX8" fmla="*/ 1882914 w 8636594"/>
              <a:gd name="connsiteY8" fmla="*/ 6650463 h 6673902"/>
              <a:gd name="connsiteX9" fmla="*/ 1944909 w 8636594"/>
              <a:gd name="connsiteY9" fmla="*/ 6641737 h 6673902"/>
              <a:gd name="connsiteX10" fmla="*/ 2006208 w 8636594"/>
              <a:gd name="connsiteY10" fmla="*/ 6632561 h 6673902"/>
              <a:gd name="connsiteX11" fmla="*/ 2066817 w 8636594"/>
              <a:gd name="connsiteY11" fmla="*/ 6622937 h 6673902"/>
              <a:gd name="connsiteX12" fmla="*/ 2126742 w 8636594"/>
              <a:gd name="connsiteY12" fmla="*/ 6612869 h 6673902"/>
              <a:gd name="connsiteX13" fmla="*/ 2185991 w 8636594"/>
              <a:gd name="connsiteY13" fmla="*/ 6602362 h 6673902"/>
              <a:gd name="connsiteX14" fmla="*/ 2244569 w 8636594"/>
              <a:gd name="connsiteY14" fmla="*/ 6591417 h 6673902"/>
              <a:gd name="connsiteX15" fmla="*/ 2302482 w 8636594"/>
              <a:gd name="connsiteY15" fmla="*/ 6580040 h 6673902"/>
              <a:gd name="connsiteX16" fmla="*/ 2359737 w 8636594"/>
              <a:gd name="connsiteY16" fmla="*/ 6568233 h 6673902"/>
              <a:gd name="connsiteX17" fmla="*/ 2416341 w 8636594"/>
              <a:gd name="connsiteY17" fmla="*/ 6555999 h 6673902"/>
              <a:gd name="connsiteX18" fmla="*/ 2472299 w 8636594"/>
              <a:gd name="connsiteY18" fmla="*/ 6543344 h 6673902"/>
              <a:gd name="connsiteX19" fmla="*/ 2527618 w 8636594"/>
              <a:gd name="connsiteY19" fmla="*/ 6530269 h 6673902"/>
              <a:gd name="connsiteX20" fmla="*/ 2582304 w 8636594"/>
              <a:gd name="connsiteY20" fmla="*/ 6516778 h 6673902"/>
              <a:gd name="connsiteX21" fmla="*/ 2636364 w 8636594"/>
              <a:gd name="connsiteY21" fmla="*/ 6502876 h 6673902"/>
              <a:gd name="connsiteX22" fmla="*/ 2689804 w 8636594"/>
              <a:gd name="connsiteY22" fmla="*/ 6488565 h 6673902"/>
              <a:gd name="connsiteX23" fmla="*/ 2742629 w 8636594"/>
              <a:gd name="connsiteY23" fmla="*/ 6473849 h 6673902"/>
              <a:gd name="connsiteX24" fmla="*/ 2794848 w 8636594"/>
              <a:gd name="connsiteY24" fmla="*/ 6458731 h 6673902"/>
              <a:gd name="connsiteX25" fmla="*/ 2846466 w 8636594"/>
              <a:gd name="connsiteY25" fmla="*/ 6443216 h 6673902"/>
              <a:gd name="connsiteX26" fmla="*/ 2897488 w 8636594"/>
              <a:gd name="connsiteY26" fmla="*/ 6427305 h 6673902"/>
              <a:gd name="connsiteX27" fmla="*/ 2947923 w 8636594"/>
              <a:gd name="connsiteY27" fmla="*/ 6411004 h 6673902"/>
              <a:gd name="connsiteX28" fmla="*/ 2997775 w 8636594"/>
              <a:gd name="connsiteY28" fmla="*/ 6394316 h 6673902"/>
              <a:gd name="connsiteX29" fmla="*/ 3047052 w 8636594"/>
              <a:gd name="connsiteY29" fmla="*/ 6377243 h 6673902"/>
              <a:gd name="connsiteX30" fmla="*/ 3095759 w 8636594"/>
              <a:gd name="connsiteY30" fmla="*/ 6359791 h 6673902"/>
              <a:gd name="connsiteX31" fmla="*/ 3143903 w 8636594"/>
              <a:gd name="connsiteY31" fmla="*/ 6341961 h 6673902"/>
              <a:gd name="connsiteX32" fmla="*/ 3191491 w 8636594"/>
              <a:gd name="connsiteY32" fmla="*/ 6323757 h 6673902"/>
              <a:gd name="connsiteX33" fmla="*/ 3238528 w 8636594"/>
              <a:gd name="connsiteY33" fmla="*/ 6305184 h 6673902"/>
              <a:gd name="connsiteX34" fmla="*/ 3285021 w 8636594"/>
              <a:gd name="connsiteY34" fmla="*/ 6286245 h 6673902"/>
              <a:gd name="connsiteX35" fmla="*/ 3330977 w 8636594"/>
              <a:gd name="connsiteY35" fmla="*/ 6266942 h 6673902"/>
              <a:gd name="connsiteX36" fmla="*/ 3376401 w 8636594"/>
              <a:gd name="connsiteY36" fmla="*/ 6247281 h 6673902"/>
              <a:gd name="connsiteX37" fmla="*/ 3421300 w 8636594"/>
              <a:gd name="connsiteY37" fmla="*/ 6227263 h 6673902"/>
              <a:gd name="connsiteX38" fmla="*/ 3465680 w 8636594"/>
              <a:gd name="connsiteY38" fmla="*/ 6206893 h 6673902"/>
              <a:gd name="connsiteX39" fmla="*/ 3509548 w 8636594"/>
              <a:gd name="connsiteY39" fmla="*/ 6186174 h 6673902"/>
              <a:gd name="connsiteX40" fmla="*/ 3552910 w 8636594"/>
              <a:gd name="connsiteY40" fmla="*/ 6165110 h 6673902"/>
              <a:gd name="connsiteX41" fmla="*/ 3595773 w 8636594"/>
              <a:gd name="connsiteY41" fmla="*/ 6143704 h 6673902"/>
              <a:gd name="connsiteX42" fmla="*/ 3638142 w 8636594"/>
              <a:gd name="connsiteY42" fmla="*/ 6121960 h 6673902"/>
              <a:gd name="connsiteX43" fmla="*/ 3680024 w 8636594"/>
              <a:gd name="connsiteY43" fmla="*/ 6099881 h 6673902"/>
              <a:gd name="connsiteX44" fmla="*/ 3721426 w 8636594"/>
              <a:gd name="connsiteY44" fmla="*/ 6077471 h 6673902"/>
              <a:gd name="connsiteX45" fmla="*/ 3762353 w 8636594"/>
              <a:gd name="connsiteY45" fmla="*/ 6054733 h 6673902"/>
              <a:gd name="connsiteX46" fmla="*/ 3802812 w 8636594"/>
              <a:gd name="connsiteY46" fmla="*/ 6031671 h 6673902"/>
              <a:gd name="connsiteX47" fmla="*/ 3842810 w 8636594"/>
              <a:gd name="connsiteY47" fmla="*/ 6008288 h 6673902"/>
              <a:gd name="connsiteX48" fmla="*/ 3882352 w 8636594"/>
              <a:gd name="connsiteY48" fmla="*/ 5984588 h 6673902"/>
              <a:gd name="connsiteX49" fmla="*/ 3921445 w 8636594"/>
              <a:gd name="connsiteY49" fmla="*/ 5960574 h 6673902"/>
              <a:gd name="connsiteX50" fmla="*/ 3960096 w 8636594"/>
              <a:gd name="connsiteY50" fmla="*/ 5936250 h 6673902"/>
              <a:gd name="connsiteX51" fmla="*/ 3998311 w 8636594"/>
              <a:gd name="connsiteY51" fmla="*/ 5911619 h 6673902"/>
              <a:gd name="connsiteX52" fmla="*/ 4036095 w 8636594"/>
              <a:gd name="connsiteY52" fmla="*/ 5886685 h 6673902"/>
              <a:gd name="connsiteX53" fmla="*/ 4073456 w 8636594"/>
              <a:gd name="connsiteY53" fmla="*/ 5861452 h 6673902"/>
              <a:gd name="connsiteX54" fmla="*/ 4110400 w 8636594"/>
              <a:gd name="connsiteY54" fmla="*/ 5835922 h 6673902"/>
              <a:gd name="connsiteX55" fmla="*/ 4146933 w 8636594"/>
              <a:gd name="connsiteY55" fmla="*/ 5810100 h 6673902"/>
              <a:gd name="connsiteX56" fmla="*/ 4183061 w 8636594"/>
              <a:gd name="connsiteY56" fmla="*/ 5783988 h 6673902"/>
              <a:gd name="connsiteX57" fmla="*/ 4218791 w 8636594"/>
              <a:gd name="connsiteY57" fmla="*/ 5757591 h 6673902"/>
              <a:gd name="connsiteX58" fmla="*/ 4254129 w 8636594"/>
              <a:gd name="connsiteY58" fmla="*/ 5730912 h 6673902"/>
              <a:gd name="connsiteX59" fmla="*/ 4289081 w 8636594"/>
              <a:gd name="connsiteY59" fmla="*/ 5703955 h 6673902"/>
              <a:gd name="connsiteX60" fmla="*/ 4323654 w 8636594"/>
              <a:gd name="connsiteY60" fmla="*/ 5676722 h 6673902"/>
              <a:gd name="connsiteX61" fmla="*/ 4357854 w 8636594"/>
              <a:gd name="connsiteY61" fmla="*/ 5649218 h 6673902"/>
              <a:gd name="connsiteX62" fmla="*/ 4391688 w 8636594"/>
              <a:gd name="connsiteY62" fmla="*/ 5621446 h 6673902"/>
              <a:gd name="connsiteX63" fmla="*/ 4425162 w 8636594"/>
              <a:gd name="connsiteY63" fmla="*/ 5593409 h 6673902"/>
              <a:gd name="connsiteX64" fmla="*/ 4458281 w 8636594"/>
              <a:gd name="connsiteY64" fmla="*/ 5565111 h 6673902"/>
              <a:gd name="connsiteX65" fmla="*/ 4491053 w 8636594"/>
              <a:gd name="connsiteY65" fmla="*/ 5536556 h 6673902"/>
              <a:gd name="connsiteX66" fmla="*/ 4523484 w 8636594"/>
              <a:gd name="connsiteY66" fmla="*/ 5507747 h 6673902"/>
              <a:gd name="connsiteX67" fmla="*/ 4555580 w 8636594"/>
              <a:gd name="connsiteY67" fmla="*/ 5478687 h 6673902"/>
              <a:gd name="connsiteX68" fmla="*/ 4587347 w 8636594"/>
              <a:gd name="connsiteY68" fmla="*/ 5449380 h 6673902"/>
              <a:gd name="connsiteX69" fmla="*/ 4618793 w 8636594"/>
              <a:gd name="connsiteY69" fmla="*/ 5419830 h 6673902"/>
              <a:gd name="connsiteX70" fmla="*/ 4649922 w 8636594"/>
              <a:gd name="connsiteY70" fmla="*/ 5390040 h 6673902"/>
              <a:gd name="connsiteX71" fmla="*/ 4680742 w 8636594"/>
              <a:gd name="connsiteY71" fmla="*/ 5360014 h 6673902"/>
              <a:gd name="connsiteX72" fmla="*/ 4711259 w 8636594"/>
              <a:gd name="connsiteY72" fmla="*/ 5329755 h 6673902"/>
              <a:gd name="connsiteX73" fmla="*/ 4741478 w 8636594"/>
              <a:gd name="connsiteY73" fmla="*/ 5299266 h 6673902"/>
              <a:gd name="connsiteX74" fmla="*/ 4771408 w 8636594"/>
              <a:gd name="connsiteY74" fmla="*/ 5268551 h 6673902"/>
              <a:gd name="connsiteX75" fmla="*/ 4801053 w 8636594"/>
              <a:gd name="connsiteY75" fmla="*/ 5237614 h 6673902"/>
              <a:gd name="connsiteX76" fmla="*/ 4830420 w 8636594"/>
              <a:gd name="connsiteY76" fmla="*/ 5206458 h 6673902"/>
              <a:gd name="connsiteX77" fmla="*/ 4859516 w 8636594"/>
              <a:gd name="connsiteY77" fmla="*/ 5175087 h 6673902"/>
              <a:gd name="connsiteX78" fmla="*/ 4888347 w 8636594"/>
              <a:gd name="connsiteY78" fmla="*/ 5143504 h 6673902"/>
              <a:gd name="connsiteX79" fmla="*/ 4916919 w 8636594"/>
              <a:gd name="connsiteY79" fmla="*/ 5111713 h 6673902"/>
              <a:gd name="connsiteX80" fmla="*/ 4945238 w 8636594"/>
              <a:gd name="connsiteY80" fmla="*/ 5079717 h 6673902"/>
              <a:gd name="connsiteX81" fmla="*/ 4973311 w 8636594"/>
              <a:gd name="connsiteY81" fmla="*/ 5047519 h 6673902"/>
              <a:gd name="connsiteX82" fmla="*/ 5001145 w 8636594"/>
              <a:gd name="connsiteY82" fmla="*/ 5015124 h 6673902"/>
              <a:gd name="connsiteX83" fmla="*/ 5028745 w 8636594"/>
              <a:gd name="connsiteY83" fmla="*/ 4982535 h 6673902"/>
              <a:gd name="connsiteX84" fmla="*/ 5056117 w 8636594"/>
              <a:gd name="connsiteY84" fmla="*/ 4949755 h 6673902"/>
              <a:gd name="connsiteX85" fmla="*/ 5083269 w 8636594"/>
              <a:gd name="connsiteY85" fmla="*/ 4916787 h 6673902"/>
              <a:gd name="connsiteX86" fmla="*/ 5110207 w 8636594"/>
              <a:gd name="connsiteY86" fmla="*/ 4883636 h 6673902"/>
              <a:gd name="connsiteX87" fmla="*/ 5136937 w 8636594"/>
              <a:gd name="connsiteY87" fmla="*/ 4850305 h 6673902"/>
              <a:gd name="connsiteX88" fmla="*/ 5163464 w 8636594"/>
              <a:gd name="connsiteY88" fmla="*/ 4816797 h 6673902"/>
              <a:gd name="connsiteX89" fmla="*/ 5215940 w 8636594"/>
              <a:gd name="connsiteY89" fmla="*/ 4749265 h 6673902"/>
              <a:gd name="connsiteX90" fmla="*/ 5267684 w 8636594"/>
              <a:gd name="connsiteY90" fmla="*/ 4681068 h 6673902"/>
              <a:gd name="connsiteX91" fmla="*/ 5318748 w 8636594"/>
              <a:gd name="connsiteY91" fmla="*/ 4612234 h 6673902"/>
              <a:gd name="connsiteX92" fmla="*/ 5369182 w 8636594"/>
              <a:gd name="connsiteY92" fmla="*/ 4542793 h 6673902"/>
              <a:gd name="connsiteX93" fmla="*/ 5419038 w 8636594"/>
              <a:gd name="connsiteY93" fmla="*/ 4472771 h 6673902"/>
              <a:gd name="connsiteX94" fmla="*/ 5468365 w 8636594"/>
              <a:gd name="connsiteY94" fmla="*/ 4402196 h 6673902"/>
              <a:gd name="connsiteX95" fmla="*/ 5517215 w 8636594"/>
              <a:gd name="connsiteY95" fmla="*/ 4331098 h 6673902"/>
              <a:gd name="connsiteX96" fmla="*/ 5565637 w 8636594"/>
              <a:gd name="connsiteY96" fmla="*/ 4259503 h 6673902"/>
              <a:gd name="connsiteX97" fmla="*/ 5613684 w 8636594"/>
              <a:gd name="connsiteY97" fmla="*/ 4187441 h 6673902"/>
              <a:gd name="connsiteX98" fmla="*/ 5685160 w 8636594"/>
              <a:gd name="connsiteY98" fmla="*/ 4078531 h 6673902"/>
              <a:gd name="connsiteX99" fmla="*/ 5756074 w 8636594"/>
              <a:gd name="connsiteY99" fmla="*/ 3968727 h 6673902"/>
              <a:gd name="connsiteX100" fmla="*/ 5873483 w 8636594"/>
              <a:gd name="connsiteY100" fmla="*/ 3783989 h 6673902"/>
              <a:gd name="connsiteX101" fmla="*/ 6203209 w 8636594"/>
              <a:gd name="connsiteY101" fmla="*/ 3258640 h 6673902"/>
              <a:gd name="connsiteX102" fmla="*/ 6299430 w 8636594"/>
              <a:gd name="connsiteY102" fmla="*/ 3107321 h 6673902"/>
              <a:gd name="connsiteX103" fmla="*/ 6372650 w 8636594"/>
              <a:gd name="connsiteY103" fmla="*/ 2993735 h 6673902"/>
              <a:gd name="connsiteX104" fmla="*/ 6453197 w 8636594"/>
              <a:gd name="connsiteY104" fmla="*/ 2869788 h 6673902"/>
              <a:gd name="connsiteX105" fmla="*/ 6564167 w 8636594"/>
              <a:gd name="connsiteY105" fmla="*/ 2696807 h 6673902"/>
              <a:gd name="connsiteX106" fmla="*/ 6976233 w 8636594"/>
              <a:gd name="connsiteY106" fmla="*/ 2045274 h 6673902"/>
              <a:gd name="connsiteX107" fmla="*/ 7086755 w 8636594"/>
              <a:gd name="connsiteY107" fmla="*/ 1872743 h 6673902"/>
              <a:gd name="connsiteX108" fmla="*/ 7170279 w 8636594"/>
              <a:gd name="connsiteY108" fmla="*/ 1744202 h 6673902"/>
              <a:gd name="connsiteX109" fmla="*/ 7226351 w 8636594"/>
              <a:gd name="connsiteY109" fmla="*/ 1659017 h 6673902"/>
              <a:gd name="connsiteX110" fmla="*/ 7282789 w 8636594"/>
              <a:gd name="connsiteY110" fmla="*/ 1574303 h 6673902"/>
              <a:gd name="connsiteX111" fmla="*/ 7339643 w 8636594"/>
              <a:gd name="connsiteY111" fmla="*/ 1490113 h 6673902"/>
              <a:gd name="connsiteX112" fmla="*/ 7396957 w 8636594"/>
              <a:gd name="connsiteY112" fmla="*/ 1406503 h 6673902"/>
              <a:gd name="connsiteX113" fmla="*/ 7454781 w 8636594"/>
              <a:gd name="connsiteY113" fmla="*/ 1323526 h 6673902"/>
              <a:gd name="connsiteX114" fmla="*/ 7513161 w 8636594"/>
              <a:gd name="connsiteY114" fmla="*/ 1241237 h 6673902"/>
              <a:gd name="connsiteX115" fmla="*/ 7572144 w 8636594"/>
              <a:gd name="connsiteY115" fmla="*/ 1159689 h 6673902"/>
              <a:gd name="connsiteX116" fmla="*/ 7601877 w 8636594"/>
              <a:gd name="connsiteY116" fmla="*/ 1119210 h 6673902"/>
              <a:gd name="connsiteX117" fmla="*/ 7631779 w 8636594"/>
              <a:gd name="connsiteY117" fmla="*/ 1078937 h 6673902"/>
              <a:gd name="connsiteX118" fmla="*/ 7661855 w 8636594"/>
              <a:gd name="connsiteY118" fmla="*/ 1038876 h 6673902"/>
              <a:gd name="connsiteX119" fmla="*/ 7692111 w 8636594"/>
              <a:gd name="connsiteY119" fmla="*/ 999035 h 6673902"/>
              <a:gd name="connsiteX120" fmla="*/ 7722554 w 8636594"/>
              <a:gd name="connsiteY120" fmla="*/ 959419 h 6673902"/>
              <a:gd name="connsiteX121" fmla="*/ 7753190 w 8636594"/>
              <a:gd name="connsiteY121" fmla="*/ 920037 h 6673902"/>
              <a:gd name="connsiteX122" fmla="*/ 7784023 w 8636594"/>
              <a:gd name="connsiteY122" fmla="*/ 880894 h 6673902"/>
              <a:gd name="connsiteX123" fmla="*/ 7815061 w 8636594"/>
              <a:gd name="connsiteY123" fmla="*/ 841997 h 6673902"/>
              <a:gd name="connsiteX124" fmla="*/ 7846308 w 8636594"/>
              <a:gd name="connsiteY124" fmla="*/ 803354 h 6673902"/>
              <a:gd name="connsiteX125" fmla="*/ 7877772 w 8636594"/>
              <a:gd name="connsiteY125" fmla="*/ 764970 h 6673902"/>
              <a:gd name="connsiteX126" fmla="*/ 7909458 w 8636594"/>
              <a:gd name="connsiteY126" fmla="*/ 726853 h 6673902"/>
              <a:gd name="connsiteX127" fmla="*/ 7941371 w 8636594"/>
              <a:gd name="connsiteY127" fmla="*/ 689010 h 6673902"/>
              <a:gd name="connsiteX128" fmla="*/ 7973518 w 8636594"/>
              <a:gd name="connsiteY128" fmla="*/ 651447 h 6673902"/>
              <a:gd name="connsiteX129" fmla="*/ 8005905 w 8636594"/>
              <a:gd name="connsiteY129" fmla="*/ 614171 h 6673902"/>
              <a:gd name="connsiteX130" fmla="*/ 8038538 w 8636594"/>
              <a:gd name="connsiteY130" fmla="*/ 577189 h 6673902"/>
              <a:gd name="connsiteX131" fmla="*/ 8071421 w 8636594"/>
              <a:gd name="connsiteY131" fmla="*/ 540507 h 6673902"/>
              <a:gd name="connsiteX132" fmla="*/ 8104563 w 8636594"/>
              <a:gd name="connsiteY132" fmla="*/ 504132 h 6673902"/>
              <a:gd name="connsiteX133" fmla="*/ 8137967 w 8636594"/>
              <a:gd name="connsiteY133" fmla="*/ 468072 h 6673902"/>
              <a:gd name="connsiteX134" fmla="*/ 8171641 w 8636594"/>
              <a:gd name="connsiteY134" fmla="*/ 432332 h 6673902"/>
              <a:gd name="connsiteX135" fmla="*/ 8205590 w 8636594"/>
              <a:gd name="connsiteY135" fmla="*/ 396920 h 6673902"/>
              <a:gd name="connsiteX136" fmla="*/ 8239820 w 8636594"/>
              <a:gd name="connsiteY136" fmla="*/ 361843 h 6673902"/>
              <a:gd name="connsiteX137" fmla="*/ 8274337 w 8636594"/>
              <a:gd name="connsiteY137" fmla="*/ 327107 h 6673902"/>
              <a:gd name="connsiteX138" fmla="*/ 8309147 w 8636594"/>
              <a:gd name="connsiteY138" fmla="*/ 292718 h 6673902"/>
              <a:gd name="connsiteX139" fmla="*/ 8344256 w 8636594"/>
              <a:gd name="connsiteY139" fmla="*/ 258685 h 6673902"/>
              <a:gd name="connsiteX140" fmla="*/ 8379669 w 8636594"/>
              <a:gd name="connsiteY140" fmla="*/ 225013 h 6673902"/>
              <a:gd name="connsiteX141" fmla="*/ 8415394 w 8636594"/>
              <a:gd name="connsiteY141" fmla="*/ 191709 h 6673902"/>
              <a:gd name="connsiteX142" fmla="*/ 8451434 w 8636594"/>
              <a:gd name="connsiteY142" fmla="*/ 158780 h 6673902"/>
              <a:gd name="connsiteX143" fmla="*/ 8487798 w 8636594"/>
              <a:gd name="connsiteY143" fmla="*/ 126233 h 6673902"/>
              <a:gd name="connsiteX144" fmla="*/ 8524489 w 8636594"/>
              <a:gd name="connsiteY144" fmla="*/ 94075 h 6673902"/>
              <a:gd name="connsiteX145" fmla="*/ 8561515 w 8636594"/>
              <a:gd name="connsiteY145" fmla="*/ 62312 h 6673902"/>
              <a:gd name="connsiteX146" fmla="*/ 8598881 w 8636594"/>
              <a:gd name="connsiteY146" fmla="*/ 30951 h 6673902"/>
              <a:gd name="connsiteX147" fmla="*/ 8636594 w 8636594"/>
              <a:gd name="connsiteY147" fmla="*/ 0 h 6673902"/>
              <a:gd name="connsiteX0" fmla="*/ 8636594 w 8636594"/>
              <a:gd name="connsiteY0" fmla="*/ 0 h 6666549"/>
              <a:gd name="connsiteX1" fmla="*/ 5293 w 8636594"/>
              <a:gd name="connsiteY1" fmla="*/ 0 h 6666549"/>
              <a:gd name="connsiteX2" fmla="*/ 0 w 8636594"/>
              <a:gd name="connsiteY2" fmla="*/ 5587843 h 6666549"/>
              <a:gd name="connsiteX3" fmla="*/ 1594033 w 8636594"/>
              <a:gd name="connsiteY3" fmla="*/ 5600057 h 6666549"/>
              <a:gd name="connsiteX4" fmla="*/ 1686068 w 8636594"/>
              <a:gd name="connsiteY4" fmla="*/ 5599745 h 6666549"/>
              <a:gd name="connsiteX5" fmla="*/ 1883237 w 8636594"/>
              <a:gd name="connsiteY5" fmla="*/ 5855484 h 6666549"/>
              <a:gd name="connsiteX6" fmla="*/ 1756810 w 8636594"/>
              <a:gd name="connsiteY6" fmla="*/ 6666549 h 6666549"/>
              <a:gd name="connsiteX7" fmla="*/ 1820216 w 8636594"/>
              <a:gd name="connsiteY7" fmla="*/ 6658735 h 6666549"/>
              <a:gd name="connsiteX8" fmla="*/ 1882914 w 8636594"/>
              <a:gd name="connsiteY8" fmla="*/ 6650463 h 6666549"/>
              <a:gd name="connsiteX9" fmla="*/ 1944909 w 8636594"/>
              <a:gd name="connsiteY9" fmla="*/ 6641737 h 6666549"/>
              <a:gd name="connsiteX10" fmla="*/ 2006208 w 8636594"/>
              <a:gd name="connsiteY10" fmla="*/ 6632561 h 6666549"/>
              <a:gd name="connsiteX11" fmla="*/ 2066817 w 8636594"/>
              <a:gd name="connsiteY11" fmla="*/ 6622937 h 6666549"/>
              <a:gd name="connsiteX12" fmla="*/ 2126742 w 8636594"/>
              <a:gd name="connsiteY12" fmla="*/ 6612869 h 6666549"/>
              <a:gd name="connsiteX13" fmla="*/ 2185991 w 8636594"/>
              <a:gd name="connsiteY13" fmla="*/ 6602362 h 6666549"/>
              <a:gd name="connsiteX14" fmla="*/ 2244569 w 8636594"/>
              <a:gd name="connsiteY14" fmla="*/ 6591417 h 6666549"/>
              <a:gd name="connsiteX15" fmla="*/ 2302482 w 8636594"/>
              <a:gd name="connsiteY15" fmla="*/ 6580040 h 6666549"/>
              <a:gd name="connsiteX16" fmla="*/ 2359737 w 8636594"/>
              <a:gd name="connsiteY16" fmla="*/ 6568233 h 6666549"/>
              <a:gd name="connsiteX17" fmla="*/ 2416341 w 8636594"/>
              <a:gd name="connsiteY17" fmla="*/ 6555999 h 6666549"/>
              <a:gd name="connsiteX18" fmla="*/ 2472299 w 8636594"/>
              <a:gd name="connsiteY18" fmla="*/ 6543344 h 6666549"/>
              <a:gd name="connsiteX19" fmla="*/ 2527618 w 8636594"/>
              <a:gd name="connsiteY19" fmla="*/ 6530269 h 6666549"/>
              <a:gd name="connsiteX20" fmla="*/ 2582304 w 8636594"/>
              <a:gd name="connsiteY20" fmla="*/ 6516778 h 6666549"/>
              <a:gd name="connsiteX21" fmla="*/ 2636364 w 8636594"/>
              <a:gd name="connsiteY21" fmla="*/ 6502876 h 6666549"/>
              <a:gd name="connsiteX22" fmla="*/ 2689804 w 8636594"/>
              <a:gd name="connsiteY22" fmla="*/ 6488565 h 6666549"/>
              <a:gd name="connsiteX23" fmla="*/ 2742629 w 8636594"/>
              <a:gd name="connsiteY23" fmla="*/ 6473849 h 6666549"/>
              <a:gd name="connsiteX24" fmla="*/ 2794848 w 8636594"/>
              <a:gd name="connsiteY24" fmla="*/ 6458731 h 6666549"/>
              <a:gd name="connsiteX25" fmla="*/ 2846466 w 8636594"/>
              <a:gd name="connsiteY25" fmla="*/ 6443216 h 6666549"/>
              <a:gd name="connsiteX26" fmla="*/ 2897488 w 8636594"/>
              <a:gd name="connsiteY26" fmla="*/ 6427305 h 6666549"/>
              <a:gd name="connsiteX27" fmla="*/ 2947923 w 8636594"/>
              <a:gd name="connsiteY27" fmla="*/ 6411004 h 6666549"/>
              <a:gd name="connsiteX28" fmla="*/ 2997775 w 8636594"/>
              <a:gd name="connsiteY28" fmla="*/ 6394316 h 6666549"/>
              <a:gd name="connsiteX29" fmla="*/ 3047052 w 8636594"/>
              <a:gd name="connsiteY29" fmla="*/ 6377243 h 6666549"/>
              <a:gd name="connsiteX30" fmla="*/ 3095759 w 8636594"/>
              <a:gd name="connsiteY30" fmla="*/ 6359791 h 6666549"/>
              <a:gd name="connsiteX31" fmla="*/ 3143903 w 8636594"/>
              <a:gd name="connsiteY31" fmla="*/ 6341961 h 6666549"/>
              <a:gd name="connsiteX32" fmla="*/ 3191491 w 8636594"/>
              <a:gd name="connsiteY32" fmla="*/ 6323757 h 6666549"/>
              <a:gd name="connsiteX33" fmla="*/ 3238528 w 8636594"/>
              <a:gd name="connsiteY33" fmla="*/ 6305184 h 6666549"/>
              <a:gd name="connsiteX34" fmla="*/ 3285021 w 8636594"/>
              <a:gd name="connsiteY34" fmla="*/ 6286245 h 6666549"/>
              <a:gd name="connsiteX35" fmla="*/ 3330977 w 8636594"/>
              <a:gd name="connsiteY35" fmla="*/ 6266942 h 6666549"/>
              <a:gd name="connsiteX36" fmla="*/ 3376401 w 8636594"/>
              <a:gd name="connsiteY36" fmla="*/ 6247281 h 6666549"/>
              <a:gd name="connsiteX37" fmla="*/ 3421300 w 8636594"/>
              <a:gd name="connsiteY37" fmla="*/ 6227263 h 6666549"/>
              <a:gd name="connsiteX38" fmla="*/ 3465680 w 8636594"/>
              <a:gd name="connsiteY38" fmla="*/ 6206893 h 6666549"/>
              <a:gd name="connsiteX39" fmla="*/ 3509548 w 8636594"/>
              <a:gd name="connsiteY39" fmla="*/ 6186174 h 6666549"/>
              <a:gd name="connsiteX40" fmla="*/ 3552910 w 8636594"/>
              <a:gd name="connsiteY40" fmla="*/ 6165110 h 6666549"/>
              <a:gd name="connsiteX41" fmla="*/ 3595773 w 8636594"/>
              <a:gd name="connsiteY41" fmla="*/ 6143704 h 6666549"/>
              <a:gd name="connsiteX42" fmla="*/ 3638142 w 8636594"/>
              <a:gd name="connsiteY42" fmla="*/ 6121960 h 6666549"/>
              <a:gd name="connsiteX43" fmla="*/ 3680024 w 8636594"/>
              <a:gd name="connsiteY43" fmla="*/ 6099881 h 6666549"/>
              <a:gd name="connsiteX44" fmla="*/ 3721426 w 8636594"/>
              <a:gd name="connsiteY44" fmla="*/ 6077471 h 6666549"/>
              <a:gd name="connsiteX45" fmla="*/ 3762353 w 8636594"/>
              <a:gd name="connsiteY45" fmla="*/ 6054733 h 6666549"/>
              <a:gd name="connsiteX46" fmla="*/ 3802812 w 8636594"/>
              <a:gd name="connsiteY46" fmla="*/ 6031671 h 6666549"/>
              <a:gd name="connsiteX47" fmla="*/ 3842810 w 8636594"/>
              <a:gd name="connsiteY47" fmla="*/ 6008288 h 6666549"/>
              <a:gd name="connsiteX48" fmla="*/ 3882352 w 8636594"/>
              <a:gd name="connsiteY48" fmla="*/ 5984588 h 6666549"/>
              <a:gd name="connsiteX49" fmla="*/ 3921445 w 8636594"/>
              <a:gd name="connsiteY49" fmla="*/ 5960574 h 6666549"/>
              <a:gd name="connsiteX50" fmla="*/ 3960096 w 8636594"/>
              <a:gd name="connsiteY50" fmla="*/ 5936250 h 6666549"/>
              <a:gd name="connsiteX51" fmla="*/ 3998311 w 8636594"/>
              <a:gd name="connsiteY51" fmla="*/ 5911619 h 6666549"/>
              <a:gd name="connsiteX52" fmla="*/ 4036095 w 8636594"/>
              <a:gd name="connsiteY52" fmla="*/ 5886685 h 6666549"/>
              <a:gd name="connsiteX53" fmla="*/ 4073456 w 8636594"/>
              <a:gd name="connsiteY53" fmla="*/ 5861452 h 6666549"/>
              <a:gd name="connsiteX54" fmla="*/ 4110400 w 8636594"/>
              <a:gd name="connsiteY54" fmla="*/ 5835922 h 6666549"/>
              <a:gd name="connsiteX55" fmla="*/ 4146933 w 8636594"/>
              <a:gd name="connsiteY55" fmla="*/ 5810100 h 6666549"/>
              <a:gd name="connsiteX56" fmla="*/ 4183061 w 8636594"/>
              <a:gd name="connsiteY56" fmla="*/ 5783988 h 6666549"/>
              <a:gd name="connsiteX57" fmla="*/ 4218791 w 8636594"/>
              <a:gd name="connsiteY57" fmla="*/ 5757591 h 6666549"/>
              <a:gd name="connsiteX58" fmla="*/ 4254129 w 8636594"/>
              <a:gd name="connsiteY58" fmla="*/ 5730912 h 6666549"/>
              <a:gd name="connsiteX59" fmla="*/ 4289081 w 8636594"/>
              <a:gd name="connsiteY59" fmla="*/ 5703955 h 6666549"/>
              <a:gd name="connsiteX60" fmla="*/ 4323654 w 8636594"/>
              <a:gd name="connsiteY60" fmla="*/ 5676722 h 6666549"/>
              <a:gd name="connsiteX61" fmla="*/ 4357854 w 8636594"/>
              <a:gd name="connsiteY61" fmla="*/ 5649218 h 6666549"/>
              <a:gd name="connsiteX62" fmla="*/ 4391688 w 8636594"/>
              <a:gd name="connsiteY62" fmla="*/ 5621446 h 6666549"/>
              <a:gd name="connsiteX63" fmla="*/ 4425162 w 8636594"/>
              <a:gd name="connsiteY63" fmla="*/ 5593409 h 6666549"/>
              <a:gd name="connsiteX64" fmla="*/ 4458281 w 8636594"/>
              <a:gd name="connsiteY64" fmla="*/ 5565111 h 6666549"/>
              <a:gd name="connsiteX65" fmla="*/ 4491053 w 8636594"/>
              <a:gd name="connsiteY65" fmla="*/ 5536556 h 6666549"/>
              <a:gd name="connsiteX66" fmla="*/ 4523484 w 8636594"/>
              <a:gd name="connsiteY66" fmla="*/ 5507747 h 6666549"/>
              <a:gd name="connsiteX67" fmla="*/ 4555580 w 8636594"/>
              <a:gd name="connsiteY67" fmla="*/ 5478687 h 6666549"/>
              <a:gd name="connsiteX68" fmla="*/ 4587347 w 8636594"/>
              <a:gd name="connsiteY68" fmla="*/ 5449380 h 6666549"/>
              <a:gd name="connsiteX69" fmla="*/ 4618793 w 8636594"/>
              <a:gd name="connsiteY69" fmla="*/ 5419830 h 6666549"/>
              <a:gd name="connsiteX70" fmla="*/ 4649922 w 8636594"/>
              <a:gd name="connsiteY70" fmla="*/ 5390040 h 6666549"/>
              <a:gd name="connsiteX71" fmla="*/ 4680742 w 8636594"/>
              <a:gd name="connsiteY71" fmla="*/ 5360014 h 6666549"/>
              <a:gd name="connsiteX72" fmla="*/ 4711259 w 8636594"/>
              <a:gd name="connsiteY72" fmla="*/ 5329755 h 6666549"/>
              <a:gd name="connsiteX73" fmla="*/ 4741478 w 8636594"/>
              <a:gd name="connsiteY73" fmla="*/ 5299266 h 6666549"/>
              <a:gd name="connsiteX74" fmla="*/ 4771408 w 8636594"/>
              <a:gd name="connsiteY74" fmla="*/ 5268551 h 6666549"/>
              <a:gd name="connsiteX75" fmla="*/ 4801053 w 8636594"/>
              <a:gd name="connsiteY75" fmla="*/ 5237614 h 6666549"/>
              <a:gd name="connsiteX76" fmla="*/ 4830420 w 8636594"/>
              <a:gd name="connsiteY76" fmla="*/ 5206458 h 6666549"/>
              <a:gd name="connsiteX77" fmla="*/ 4859516 w 8636594"/>
              <a:gd name="connsiteY77" fmla="*/ 5175087 h 6666549"/>
              <a:gd name="connsiteX78" fmla="*/ 4888347 w 8636594"/>
              <a:gd name="connsiteY78" fmla="*/ 5143504 h 6666549"/>
              <a:gd name="connsiteX79" fmla="*/ 4916919 w 8636594"/>
              <a:gd name="connsiteY79" fmla="*/ 5111713 h 6666549"/>
              <a:gd name="connsiteX80" fmla="*/ 4945238 w 8636594"/>
              <a:gd name="connsiteY80" fmla="*/ 5079717 h 6666549"/>
              <a:gd name="connsiteX81" fmla="*/ 4973311 w 8636594"/>
              <a:gd name="connsiteY81" fmla="*/ 5047519 h 6666549"/>
              <a:gd name="connsiteX82" fmla="*/ 5001145 w 8636594"/>
              <a:gd name="connsiteY82" fmla="*/ 5015124 h 6666549"/>
              <a:gd name="connsiteX83" fmla="*/ 5028745 w 8636594"/>
              <a:gd name="connsiteY83" fmla="*/ 4982535 h 6666549"/>
              <a:gd name="connsiteX84" fmla="*/ 5056117 w 8636594"/>
              <a:gd name="connsiteY84" fmla="*/ 4949755 h 6666549"/>
              <a:gd name="connsiteX85" fmla="*/ 5083269 w 8636594"/>
              <a:gd name="connsiteY85" fmla="*/ 4916787 h 6666549"/>
              <a:gd name="connsiteX86" fmla="*/ 5110207 w 8636594"/>
              <a:gd name="connsiteY86" fmla="*/ 4883636 h 6666549"/>
              <a:gd name="connsiteX87" fmla="*/ 5136937 w 8636594"/>
              <a:gd name="connsiteY87" fmla="*/ 4850305 h 6666549"/>
              <a:gd name="connsiteX88" fmla="*/ 5163464 w 8636594"/>
              <a:gd name="connsiteY88" fmla="*/ 4816797 h 6666549"/>
              <a:gd name="connsiteX89" fmla="*/ 5215940 w 8636594"/>
              <a:gd name="connsiteY89" fmla="*/ 4749265 h 6666549"/>
              <a:gd name="connsiteX90" fmla="*/ 5267684 w 8636594"/>
              <a:gd name="connsiteY90" fmla="*/ 4681068 h 6666549"/>
              <a:gd name="connsiteX91" fmla="*/ 5318748 w 8636594"/>
              <a:gd name="connsiteY91" fmla="*/ 4612234 h 6666549"/>
              <a:gd name="connsiteX92" fmla="*/ 5369182 w 8636594"/>
              <a:gd name="connsiteY92" fmla="*/ 4542793 h 6666549"/>
              <a:gd name="connsiteX93" fmla="*/ 5419038 w 8636594"/>
              <a:gd name="connsiteY93" fmla="*/ 4472771 h 6666549"/>
              <a:gd name="connsiteX94" fmla="*/ 5468365 w 8636594"/>
              <a:gd name="connsiteY94" fmla="*/ 4402196 h 6666549"/>
              <a:gd name="connsiteX95" fmla="*/ 5517215 w 8636594"/>
              <a:gd name="connsiteY95" fmla="*/ 4331098 h 6666549"/>
              <a:gd name="connsiteX96" fmla="*/ 5565637 w 8636594"/>
              <a:gd name="connsiteY96" fmla="*/ 4259503 h 6666549"/>
              <a:gd name="connsiteX97" fmla="*/ 5613684 w 8636594"/>
              <a:gd name="connsiteY97" fmla="*/ 4187441 h 6666549"/>
              <a:gd name="connsiteX98" fmla="*/ 5685160 w 8636594"/>
              <a:gd name="connsiteY98" fmla="*/ 4078531 h 6666549"/>
              <a:gd name="connsiteX99" fmla="*/ 5756074 w 8636594"/>
              <a:gd name="connsiteY99" fmla="*/ 3968727 h 6666549"/>
              <a:gd name="connsiteX100" fmla="*/ 5873483 w 8636594"/>
              <a:gd name="connsiteY100" fmla="*/ 3783989 h 6666549"/>
              <a:gd name="connsiteX101" fmla="*/ 6203209 w 8636594"/>
              <a:gd name="connsiteY101" fmla="*/ 3258640 h 6666549"/>
              <a:gd name="connsiteX102" fmla="*/ 6299430 w 8636594"/>
              <a:gd name="connsiteY102" fmla="*/ 3107321 h 6666549"/>
              <a:gd name="connsiteX103" fmla="*/ 6372650 w 8636594"/>
              <a:gd name="connsiteY103" fmla="*/ 2993735 h 6666549"/>
              <a:gd name="connsiteX104" fmla="*/ 6453197 w 8636594"/>
              <a:gd name="connsiteY104" fmla="*/ 2869788 h 6666549"/>
              <a:gd name="connsiteX105" fmla="*/ 6564167 w 8636594"/>
              <a:gd name="connsiteY105" fmla="*/ 2696807 h 6666549"/>
              <a:gd name="connsiteX106" fmla="*/ 6976233 w 8636594"/>
              <a:gd name="connsiteY106" fmla="*/ 2045274 h 6666549"/>
              <a:gd name="connsiteX107" fmla="*/ 7086755 w 8636594"/>
              <a:gd name="connsiteY107" fmla="*/ 1872743 h 6666549"/>
              <a:gd name="connsiteX108" fmla="*/ 7170279 w 8636594"/>
              <a:gd name="connsiteY108" fmla="*/ 1744202 h 6666549"/>
              <a:gd name="connsiteX109" fmla="*/ 7226351 w 8636594"/>
              <a:gd name="connsiteY109" fmla="*/ 1659017 h 6666549"/>
              <a:gd name="connsiteX110" fmla="*/ 7282789 w 8636594"/>
              <a:gd name="connsiteY110" fmla="*/ 1574303 h 6666549"/>
              <a:gd name="connsiteX111" fmla="*/ 7339643 w 8636594"/>
              <a:gd name="connsiteY111" fmla="*/ 1490113 h 6666549"/>
              <a:gd name="connsiteX112" fmla="*/ 7396957 w 8636594"/>
              <a:gd name="connsiteY112" fmla="*/ 1406503 h 6666549"/>
              <a:gd name="connsiteX113" fmla="*/ 7454781 w 8636594"/>
              <a:gd name="connsiteY113" fmla="*/ 1323526 h 6666549"/>
              <a:gd name="connsiteX114" fmla="*/ 7513161 w 8636594"/>
              <a:gd name="connsiteY114" fmla="*/ 1241237 h 6666549"/>
              <a:gd name="connsiteX115" fmla="*/ 7572144 w 8636594"/>
              <a:gd name="connsiteY115" fmla="*/ 1159689 h 6666549"/>
              <a:gd name="connsiteX116" fmla="*/ 7601877 w 8636594"/>
              <a:gd name="connsiteY116" fmla="*/ 1119210 h 6666549"/>
              <a:gd name="connsiteX117" fmla="*/ 7631779 w 8636594"/>
              <a:gd name="connsiteY117" fmla="*/ 1078937 h 6666549"/>
              <a:gd name="connsiteX118" fmla="*/ 7661855 w 8636594"/>
              <a:gd name="connsiteY118" fmla="*/ 1038876 h 6666549"/>
              <a:gd name="connsiteX119" fmla="*/ 7692111 w 8636594"/>
              <a:gd name="connsiteY119" fmla="*/ 999035 h 6666549"/>
              <a:gd name="connsiteX120" fmla="*/ 7722554 w 8636594"/>
              <a:gd name="connsiteY120" fmla="*/ 959419 h 6666549"/>
              <a:gd name="connsiteX121" fmla="*/ 7753190 w 8636594"/>
              <a:gd name="connsiteY121" fmla="*/ 920037 h 6666549"/>
              <a:gd name="connsiteX122" fmla="*/ 7784023 w 8636594"/>
              <a:gd name="connsiteY122" fmla="*/ 880894 h 6666549"/>
              <a:gd name="connsiteX123" fmla="*/ 7815061 w 8636594"/>
              <a:gd name="connsiteY123" fmla="*/ 841997 h 6666549"/>
              <a:gd name="connsiteX124" fmla="*/ 7846308 w 8636594"/>
              <a:gd name="connsiteY124" fmla="*/ 803354 h 6666549"/>
              <a:gd name="connsiteX125" fmla="*/ 7877772 w 8636594"/>
              <a:gd name="connsiteY125" fmla="*/ 764970 h 6666549"/>
              <a:gd name="connsiteX126" fmla="*/ 7909458 w 8636594"/>
              <a:gd name="connsiteY126" fmla="*/ 726853 h 6666549"/>
              <a:gd name="connsiteX127" fmla="*/ 7941371 w 8636594"/>
              <a:gd name="connsiteY127" fmla="*/ 689010 h 6666549"/>
              <a:gd name="connsiteX128" fmla="*/ 7973518 w 8636594"/>
              <a:gd name="connsiteY128" fmla="*/ 651447 h 6666549"/>
              <a:gd name="connsiteX129" fmla="*/ 8005905 w 8636594"/>
              <a:gd name="connsiteY129" fmla="*/ 614171 h 6666549"/>
              <a:gd name="connsiteX130" fmla="*/ 8038538 w 8636594"/>
              <a:gd name="connsiteY130" fmla="*/ 577189 h 6666549"/>
              <a:gd name="connsiteX131" fmla="*/ 8071421 w 8636594"/>
              <a:gd name="connsiteY131" fmla="*/ 540507 h 6666549"/>
              <a:gd name="connsiteX132" fmla="*/ 8104563 w 8636594"/>
              <a:gd name="connsiteY132" fmla="*/ 504132 h 6666549"/>
              <a:gd name="connsiteX133" fmla="*/ 8137967 w 8636594"/>
              <a:gd name="connsiteY133" fmla="*/ 468072 h 6666549"/>
              <a:gd name="connsiteX134" fmla="*/ 8171641 w 8636594"/>
              <a:gd name="connsiteY134" fmla="*/ 432332 h 6666549"/>
              <a:gd name="connsiteX135" fmla="*/ 8205590 w 8636594"/>
              <a:gd name="connsiteY135" fmla="*/ 396920 h 6666549"/>
              <a:gd name="connsiteX136" fmla="*/ 8239820 w 8636594"/>
              <a:gd name="connsiteY136" fmla="*/ 361843 h 6666549"/>
              <a:gd name="connsiteX137" fmla="*/ 8274337 w 8636594"/>
              <a:gd name="connsiteY137" fmla="*/ 327107 h 6666549"/>
              <a:gd name="connsiteX138" fmla="*/ 8309147 w 8636594"/>
              <a:gd name="connsiteY138" fmla="*/ 292718 h 6666549"/>
              <a:gd name="connsiteX139" fmla="*/ 8344256 w 8636594"/>
              <a:gd name="connsiteY139" fmla="*/ 258685 h 6666549"/>
              <a:gd name="connsiteX140" fmla="*/ 8379669 w 8636594"/>
              <a:gd name="connsiteY140" fmla="*/ 225013 h 6666549"/>
              <a:gd name="connsiteX141" fmla="*/ 8415394 w 8636594"/>
              <a:gd name="connsiteY141" fmla="*/ 191709 h 6666549"/>
              <a:gd name="connsiteX142" fmla="*/ 8451434 w 8636594"/>
              <a:gd name="connsiteY142" fmla="*/ 158780 h 6666549"/>
              <a:gd name="connsiteX143" fmla="*/ 8487798 w 8636594"/>
              <a:gd name="connsiteY143" fmla="*/ 126233 h 6666549"/>
              <a:gd name="connsiteX144" fmla="*/ 8524489 w 8636594"/>
              <a:gd name="connsiteY144" fmla="*/ 94075 h 6666549"/>
              <a:gd name="connsiteX145" fmla="*/ 8561515 w 8636594"/>
              <a:gd name="connsiteY145" fmla="*/ 62312 h 6666549"/>
              <a:gd name="connsiteX146" fmla="*/ 8598881 w 8636594"/>
              <a:gd name="connsiteY146" fmla="*/ 30951 h 6666549"/>
              <a:gd name="connsiteX147" fmla="*/ 8636594 w 8636594"/>
              <a:gd name="connsiteY147" fmla="*/ 0 h 6666549"/>
              <a:gd name="connsiteX0" fmla="*/ 8636594 w 8636594"/>
              <a:gd name="connsiteY0" fmla="*/ 0 h 6658735"/>
              <a:gd name="connsiteX1" fmla="*/ 5293 w 8636594"/>
              <a:gd name="connsiteY1" fmla="*/ 0 h 6658735"/>
              <a:gd name="connsiteX2" fmla="*/ 0 w 8636594"/>
              <a:gd name="connsiteY2" fmla="*/ 5587843 h 6658735"/>
              <a:gd name="connsiteX3" fmla="*/ 1594033 w 8636594"/>
              <a:gd name="connsiteY3" fmla="*/ 5600057 h 6658735"/>
              <a:gd name="connsiteX4" fmla="*/ 1686068 w 8636594"/>
              <a:gd name="connsiteY4" fmla="*/ 5599745 h 6658735"/>
              <a:gd name="connsiteX5" fmla="*/ 1883237 w 8636594"/>
              <a:gd name="connsiteY5" fmla="*/ 5855484 h 6658735"/>
              <a:gd name="connsiteX6" fmla="*/ 2084977 w 8636594"/>
              <a:gd name="connsiteY6" fmla="*/ 5695440 h 6658735"/>
              <a:gd name="connsiteX7" fmla="*/ 1820216 w 8636594"/>
              <a:gd name="connsiteY7" fmla="*/ 6658735 h 6658735"/>
              <a:gd name="connsiteX8" fmla="*/ 1882914 w 8636594"/>
              <a:gd name="connsiteY8" fmla="*/ 6650463 h 6658735"/>
              <a:gd name="connsiteX9" fmla="*/ 1944909 w 8636594"/>
              <a:gd name="connsiteY9" fmla="*/ 6641737 h 6658735"/>
              <a:gd name="connsiteX10" fmla="*/ 2006208 w 8636594"/>
              <a:gd name="connsiteY10" fmla="*/ 6632561 h 6658735"/>
              <a:gd name="connsiteX11" fmla="*/ 2066817 w 8636594"/>
              <a:gd name="connsiteY11" fmla="*/ 6622937 h 6658735"/>
              <a:gd name="connsiteX12" fmla="*/ 2126742 w 8636594"/>
              <a:gd name="connsiteY12" fmla="*/ 6612869 h 6658735"/>
              <a:gd name="connsiteX13" fmla="*/ 2185991 w 8636594"/>
              <a:gd name="connsiteY13" fmla="*/ 6602362 h 6658735"/>
              <a:gd name="connsiteX14" fmla="*/ 2244569 w 8636594"/>
              <a:gd name="connsiteY14" fmla="*/ 6591417 h 6658735"/>
              <a:gd name="connsiteX15" fmla="*/ 2302482 w 8636594"/>
              <a:gd name="connsiteY15" fmla="*/ 6580040 h 6658735"/>
              <a:gd name="connsiteX16" fmla="*/ 2359737 w 8636594"/>
              <a:gd name="connsiteY16" fmla="*/ 6568233 h 6658735"/>
              <a:gd name="connsiteX17" fmla="*/ 2416341 w 8636594"/>
              <a:gd name="connsiteY17" fmla="*/ 6555999 h 6658735"/>
              <a:gd name="connsiteX18" fmla="*/ 2472299 w 8636594"/>
              <a:gd name="connsiteY18" fmla="*/ 6543344 h 6658735"/>
              <a:gd name="connsiteX19" fmla="*/ 2527618 w 8636594"/>
              <a:gd name="connsiteY19" fmla="*/ 6530269 h 6658735"/>
              <a:gd name="connsiteX20" fmla="*/ 2582304 w 8636594"/>
              <a:gd name="connsiteY20" fmla="*/ 6516778 h 6658735"/>
              <a:gd name="connsiteX21" fmla="*/ 2636364 w 8636594"/>
              <a:gd name="connsiteY21" fmla="*/ 6502876 h 6658735"/>
              <a:gd name="connsiteX22" fmla="*/ 2689804 w 8636594"/>
              <a:gd name="connsiteY22" fmla="*/ 6488565 h 6658735"/>
              <a:gd name="connsiteX23" fmla="*/ 2742629 w 8636594"/>
              <a:gd name="connsiteY23" fmla="*/ 6473849 h 6658735"/>
              <a:gd name="connsiteX24" fmla="*/ 2794848 w 8636594"/>
              <a:gd name="connsiteY24" fmla="*/ 6458731 h 6658735"/>
              <a:gd name="connsiteX25" fmla="*/ 2846466 w 8636594"/>
              <a:gd name="connsiteY25" fmla="*/ 6443216 h 6658735"/>
              <a:gd name="connsiteX26" fmla="*/ 2897488 w 8636594"/>
              <a:gd name="connsiteY26" fmla="*/ 6427305 h 6658735"/>
              <a:gd name="connsiteX27" fmla="*/ 2947923 w 8636594"/>
              <a:gd name="connsiteY27" fmla="*/ 6411004 h 6658735"/>
              <a:gd name="connsiteX28" fmla="*/ 2997775 w 8636594"/>
              <a:gd name="connsiteY28" fmla="*/ 6394316 h 6658735"/>
              <a:gd name="connsiteX29" fmla="*/ 3047052 w 8636594"/>
              <a:gd name="connsiteY29" fmla="*/ 6377243 h 6658735"/>
              <a:gd name="connsiteX30" fmla="*/ 3095759 w 8636594"/>
              <a:gd name="connsiteY30" fmla="*/ 6359791 h 6658735"/>
              <a:gd name="connsiteX31" fmla="*/ 3143903 w 8636594"/>
              <a:gd name="connsiteY31" fmla="*/ 6341961 h 6658735"/>
              <a:gd name="connsiteX32" fmla="*/ 3191491 w 8636594"/>
              <a:gd name="connsiteY32" fmla="*/ 6323757 h 6658735"/>
              <a:gd name="connsiteX33" fmla="*/ 3238528 w 8636594"/>
              <a:gd name="connsiteY33" fmla="*/ 6305184 h 6658735"/>
              <a:gd name="connsiteX34" fmla="*/ 3285021 w 8636594"/>
              <a:gd name="connsiteY34" fmla="*/ 6286245 h 6658735"/>
              <a:gd name="connsiteX35" fmla="*/ 3330977 w 8636594"/>
              <a:gd name="connsiteY35" fmla="*/ 6266942 h 6658735"/>
              <a:gd name="connsiteX36" fmla="*/ 3376401 w 8636594"/>
              <a:gd name="connsiteY36" fmla="*/ 6247281 h 6658735"/>
              <a:gd name="connsiteX37" fmla="*/ 3421300 w 8636594"/>
              <a:gd name="connsiteY37" fmla="*/ 6227263 h 6658735"/>
              <a:gd name="connsiteX38" fmla="*/ 3465680 w 8636594"/>
              <a:gd name="connsiteY38" fmla="*/ 6206893 h 6658735"/>
              <a:gd name="connsiteX39" fmla="*/ 3509548 w 8636594"/>
              <a:gd name="connsiteY39" fmla="*/ 6186174 h 6658735"/>
              <a:gd name="connsiteX40" fmla="*/ 3552910 w 8636594"/>
              <a:gd name="connsiteY40" fmla="*/ 6165110 h 6658735"/>
              <a:gd name="connsiteX41" fmla="*/ 3595773 w 8636594"/>
              <a:gd name="connsiteY41" fmla="*/ 6143704 h 6658735"/>
              <a:gd name="connsiteX42" fmla="*/ 3638142 w 8636594"/>
              <a:gd name="connsiteY42" fmla="*/ 6121960 h 6658735"/>
              <a:gd name="connsiteX43" fmla="*/ 3680024 w 8636594"/>
              <a:gd name="connsiteY43" fmla="*/ 6099881 h 6658735"/>
              <a:gd name="connsiteX44" fmla="*/ 3721426 w 8636594"/>
              <a:gd name="connsiteY44" fmla="*/ 6077471 h 6658735"/>
              <a:gd name="connsiteX45" fmla="*/ 3762353 w 8636594"/>
              <a:gd name="connsiteY45" fmla="*/ 6054733 h 6658735"/>
              <a:gd name="connsiteX46" fmla="*/ 3802812 w 8636594"/>
              <a:gd name="connsiteY46" fmla="*/ 6031671 h 6658735"/>
              <a:gd name="connsiteX47" fmla="*/ 3842810 w 8636594"/>
              <a:gd name="connsiteY47" fmla="*/ 6008288 h 6658735"/>
              <a:gd name="connsiteX48" fmla="*/ 3882352 w 8636594"/>
              <a:gd name="connsiteY48" fmla="*/ 5984588 h 6658735"/>
              <a:gd name="connsiteX49" fmla="*/ 3921445 w 8636594"/>
              <a:gd name="connsiteY49" fmla="*/ 5960574 h 6658735"/>
              <a:gd name="connsiteX50" fmla="*/ 3960096 w 8636594"/>
              <a:gd name="connsiteY50" fmla="*/ 5936250 h 6658735"/>
              <a:gd name="connsiteX51" fmla="*/ 3998311 w 8636594"/>
              <a:gd name="connsiteY51" fmla="*/ 5911619 h 6658735"/>
              <a:gd name="connsiteX52" fmla="*/ 4036095 w 8636594"/>
              <a:gd name="connsiteY52" fmla="*/ 5886685 h 6658735"/>
              <a:gd name="connsiteX53" fmla="*/ 4073456 w 8636594"/>
              <a:gd name="connsiteY53" fmla="*/ 5861452 h 6658735"/>
              <a:gd name="connsiteX54" fmla="*/ 4110400 w 8636594"/>
              <a:gd name="connsiteY54" fmla="*/ 5835922 h 6658735"/>
              <a:gd name="connsiteX55" fmla="*/ 4146933 w 8636594"/>
              <a:gd name="connsiteY55" fmla="*/ 5810100 h 6658735"/>
              <a:gd name="connsiteX56" fmla="*/ 4183061 w 8636594"/>
              <a:gd name="connsiteY56" fmla="*/ 5783988 h 6658735"/>
              <a:gd name="connsiteX57" fmla="*/ 4218791 w 8636594"/>
              <a:gd name="connsiteY57" fmla="*/ 5757591 h 6658735"/>
              <a:gd name="connsiteX58" fmla="*/ 4254129 w 8636594"/>
              <a:gd name="connsiteY58" fmla="*/ 5730912 h 6658735"/>
              <a:gd name="connsiteX59" fmla="*/ 4289081 w 8636594"/>
              <a:gd name="connsiteY59" fmla="*/ 5703955 h 6658735"/>
              <a:gd name="connsiteX60" fmla="*/ 4323654 w 8636594"/>
              <a:gd name="connsiteY60" fmla="*/ 5676722 h 6658735"/>
              <a:gd name="connsiteX61" fmla="*/ 4357854 w 8636594"/>
              <a:gd name="connsiteY61" fmla="*/ 5649218 h 6658735"/>
              <a:gd name="connsiteX62" fmla="*/ 4391688 w 8636594"/>
              <a:gd name="connsiteY62" fmla="*/ 5621446 h 6658735"/>
              <a:gd name="connsiteX63" fmla="*/ 4425162 w 8636594"/>
              <a:gd name="connsiteY63" fmla="*/ 5593409 h 6658735"/>
              <a:gd name="connsiteX64" fmla="*/ 4458281 w 8636594"/>
              <a:gd name="connsiteY64" fmla="*/ 5565111 h 6658735"/>
              <a:gd name="connsiteX65" fmla="*/ 4491053 w 8636594"/>
              <a:gd name="connsiteY65" fmla="*/ 5536556 h 6658735"/>
              <a:gd name="connsiteX66" fmla="*/ 4523484 w 8636594"/>
              <a:gd name="connsiteY66" fmla="*/ 5507747 h 6658735"/>
              <a:gd name="connsiteX67" fmla="*/ 4555580 w 8636594"/>
              <a:gd name="connsiteY67" fmla="*/ 5478687 h 6658735"/>
              <a:gd name="connsiteX68" fmla="*/ 4587347 w 8636594"/>
              <a:gd name="connsiteY68" fmla="*/ 5449380 h 6658735"/>
              <a:gd name="connsiteX69" fmla="*/ 4618793 w 8636594"/>
              <a:gd name="connsiteY69" fmla="*/ 5419830 h 6658735"/>
              <a:gd name="connsiteX70" fmla="*/ 4649922 w 8636594"/>
              <a:gd name="connsiteY70" fmla="*/ 5390040 h 6658735"/>
              <a:gd name="connsiteX71" fmla="*/ 4680742 w 8636594"/>
              <a:gd name="connsiteY71" fmla="*/ 5360014 h 6658735"/>
              <a:gd name="connsiteX72" fmla="*/ 4711259 w 8636594"/>
              <a:gd name="connsiteY72" fmla="*/ 5329755 h 6658735"/>
              <a:gd name="connsiteX73" fmla="*/ 4741478 w 8636594"/>
              <a:gd name="connsiteY73" fmla="*/ 5299266 h 6658735"/>
              <a:gd name="connsiteX74" fmla="*/ 4771408 w 8636594"/>
              <a:gd name="connsiteY74" fmla="*/ 5268551 h 6658735"/>
              <a:gd name="connsiteX75" fmla="*/ 4801053 w 8636594"/>
              <a:gd name="connsiteY75" fmla="*/ 5237614 h 6658735"/>
              <a:gd name="connsiteX76" fmla="*/ 4830420 w 8636594"/>
              <a:gd name="connsiteY76" fmla="*/ 5206458 h 6658735"/>
              <a:gd name="connsiteX77" fmla="*/ 4859516 w 8636594"/>
              <a:gd name="connsiteY77" fmla="*/ 5175087 h 6658735"/>
              <a:gd name="connsiteX78" fmla="*/ 4888347 w 8636594"/>
              <a:gd name="connsiteY78" fmla="*/ 5143504 h 6658735"/>
              <a:gd name="connsiteX79" fmla="*/ 4916919 w 8636594"/>
              <a:gd name="connsiteY79" fmla="*/ 5111713 h 6658735"/>
              <a:gd name="connsiteX80" fmla="*/ 4945238 w 8636594"/>
              <a:gd name="connsiteY80" fmla="*/ 5079717 h 6658735"/>
              <a:gd name="connsiteX81" fmla="*/ 4973311 w 8636594"/>
              <a:gd name="connsiteY81" fmla="*/ 5047519 h 6658735"/>
              <a:gd name="connsiteX82" fmla="*/ 5001145 w 8636594"/>
              <a:gd name="connsiteY82" fmla="*/ 5015124 h 6658735"/>
              <a:gd name="connsiteX83" fmla="*/ 5028745 w 8636594"/>
              <a:gd name="connsiteY83" fmla="*/ 4982535 h 6658735"/>
              <a:gd name="connsiteX84" fmla="*/ 5056117 w 8636594"/>
              <a:gd name="connsiteY84" fmla="*/ 4949755 h 6658735"/>
              <a:gd name="connsiteX85" fmla="*/ 5083269 w 8636594"/>
              <a:gd name="connsiteY85" fmla="*/ 4916787 h 6658735"/>
              <a:gd name="connsiteX86" fmla="*/ 5110207 w 8636594"/>
              <a:gd name="connsiteY86" fmla="*/ 4883636 h 6658735"/>
              <a:gd name="connsiteX87" fmla="*/ 5136937 w 8636594"/>
              <a:gd name="connsiteY87" fmla="*/ 4850305 h 6658735"/>
              <a:gd name="connsiteX88" fmla="*/ 5163464 w 8636594"/>
              <a:gd name="connsiteY88" fmla="*/ 4816797 h 6658735"/>
              <a:gd name="connsiteX89" fmla="*/ 5215940 w 8636594"/>
              <a:gd name="connsiteY89" fmla="*/ 4749265 h 6658735"/>
              <a:gd name="connsiteX90" fmla="*/ 5267684 w 8636594"/>
              <a:gd name="connsiteY90" fmla="*/ 4681068 h 6658735"/>
              <a:gd name="connsiteX91" fmla="*/ 5318748 w 8636594"/>
              <a:gd name="connsiteY91" fmla="*/ 4612234 h 6658735"/>
              <a:gd name="connsiteX92" fmla="*/ 5369182 w 8636594"/>
              <a:gd name="connsiteY92" fmla="*/ 4542793 h 6658735"/>
              <a:gd name="connsiteX93" fmla="*/ 5419038 w 8636594"/>
              <a:gd name="connsiteY93" fmla="*/ 4472771 h 6658735"/>
              <a:gd name="connsiteX94" fmla="*/ 5468365 w 8636594"/>
              <a:gd name="connsiteY94" fmla="*/ 4402196 h 6658735"/>
              <a:gd name="connsiteX95" fmla="*/ 5517215 w 8636594"/>
              <a:gd name="connsiteY95" fmla="*/ 4331098 h 6658735"/>
              <a:gd name="connsiteX96" fmla="*/ 5565637 w 8636594"/>
              <a:gd name="connsiteY96" fmla="*/ 4259503 h 6658735"/>
              <a:gd name="connsiteX97" fmla="*/ 5613684 w 8636594"/>
              <a:gd name="connsiteY97" fmla="*/ 4187441 h 6658735"/>
              <a:gd name="connsiteX98" fmla="*/ 5685160 w 8636594"/>
              <a:gd name="connsiteY98" fmla="*/ 4078531 h 6658735"/>
              <a:gd name="connsiteX99" fmla="*/ 5756074 w 8636594"/>
              <a:gd name="connsiteY99" fmla="*/ 3968727 h 6658735"/>
              <a:gd name="connsiteX100" fmla="*/ 5873483 w 8636594"/>
              <a:gd name="connsiteY100" fmla="*/ 3783989 h 6658735"/>
              <a:gd name="connsiteX101" fmla="*/ 6203209 w 8636594"/>
              <a:gd name="connsiteY101" fmla="*/ 3258640 h 6658735"/>
              <a:gd name="connsiteX102" fmla="*/ 6299430 w 8636594"/>
              <a:gd name="connsiteY102" fmla="*/ 3107321 h 6658735"/>
              <a:gd name="connsiteX103" fmla="*/ 6372650 w 8636594"/>
              <a:gd name="connsiteY103" fmla="*/ 2993735 h 6658735"/>
              <a:gd name="connsiteX104" fmla="*/ 6453197 w 8636594"/>
              <a:gd name="connsiteY104" fmla="*/ 2869788 h 6658735"/>
              <a:gd name="connsiteX105" fmla="*/ 6564167 w 8636594"/>
              <a:gd name="connsiteY105" fmla="*/ 2696807 h 6658735"/>
              <a:gd name="connsiteX106" fmla="*/ 6976233 w 8636594"/>
              <a:gd name="connsiteY106" fmla="*/ 2045274 h 6658735"/>
              <a:gd name="connsiteX107" fmla="*/ 7086755 w 8636594"/>
              <a:gd name="connsiteY107" fmla="*/ 1872743 h 6658735"/>
              <a:gd name="connsiteX108" fmla="*/ 7170279 w 8636594"/>
              <a:gd name="connsiteY108" fmla="*/ 1744202 h 6658735"/>
              <a:gd name="connsiteX109" fmla="*/ 7226351 w 8636594"/>
              <a:gd name="connsiteY109" fmla="*/ 1659017 h 6658735"/>
              <a:gd name="connsiteX110" fmla="*/ 7282789 w 8636594"/>
              <a:gd name="connsiteY110" fmla="*/ 1574303 h 6658735"/>
              <a:gd name="connsiteX111" fmla="*/ 7339643 w 8636594"/>
              <a:gd name="connsiteY111" fmla="*/ 1490113 h 6658735"/>
              <a:gd name="connsiteX112" fmla="*/ 7396957 w 8636594"/>
              <a:gd name="connsiteY112" fmla="*/ 1406503 h 6658735"/>
              <a:gd name="connsiteX113" fmla="*/ 7454781 w 8636594"/>
              <a:gd name="connsiteY113" fmla="*/ 1323526 h 6658735"/>
              <a:gd name="connsiteX114" fmla="*/ 7513161 w 8636594"/>
              <a:gd name="connsiteY114" fmla="*/ 1241237 h 6658735"/>
              <a:gd name="connsiteX115" fmla="*/ 7572144 w 8636594"/>
              <a:gd name="connsiteY115" fmla="*/ 1159689 h 6658735"/>
              <a:gd name="connsiteX116" fmla="*/ 7601877 w 8636594"/>
              <a:gd name="connsiteY116" fmla="*/ 1119210 h 6658735"/>
              <a:gd name="connsiteX117" fmla="*/ 7631779 w 8636594"/>
              <a:gd name="connsiteY117" fmla="*/ 1078937 h 6658735"/>
              <a:gd name="connsiteX118" fmla="*/ 7661855 w 8636594"/>
              <a:gd name="connsiteY118" fmla="*/ 1038876 h 6658735"/>
              <a:gd name="connsiteX119" fmla="*/ 7692111 w 8636594"/>
              <a:gd name="connsiteY119" fmla="*/ 999035 h 6658735"/>
              <a:gd name="connsiteX120" fmla="*/ 7722554 w 8636594"/>
              <a:gd name="connsiteY120" fmla="*/ 959419 h 6658735"/>
              <a:gd name="connsiteX121" fmla="*/ 7753190 w 8636594"/>
              <a:gd name="connsiteY121" fmla="*/ 920037 h 6658735"/>
              <a:gd name="connsiteX122" fmla="*/ 7784023 w 8636594"/>
              <a:gd name="connsiteY122" fmla="*/ 880894 h 6658735"/>
              <a:gd name="connsiteX123" fmla="*/ 7815061 w 8636594"/>
              <a:gd name="connsiteY123" fmla="*/ 841997 h 6658735"/>
              <a:gd name="connsiteX124" fmla="*/ 7846308 w 8636594"/>
              <a:gd name="connsiteY124" fmla="*/ 803354 h 6658735"/>
              <a:gd name="connsiteX125" fmla="*/ 7877772 w 8636594"/>
              <a:gd name="connsiteY125" fmla="*/ 764970 h 6658735"/>
              <a:gd name="connsiteX126" fmla="*/ 7909458 w 8636594"/>
              <a:gd name="connsiteY126" fmla="*/ 726853 h 6658735"/>
              <a:gd name="connsiteX127" fmla="*/ 7941371 w 8636594"/>
              <a:gd name="connsiteY127" fmla="*/ 689010 h 6658735"/>
              <a:gd name="connsiteX128" fmla="*/ 7973518 w 8636594"/>
              <a:gd name="connsiteY128" fmla="*/ 651447 h 6658735"/>
              <a:gd name="connsiteX129" fmla="*/ 8005905 w 8636594"/>
              <a:gd name="connsiteY129" fmla="*/ 614171 h 6658735"/>
              <a:gd name="connsiteX130" fmla="*/ 8038538 w 8636594"/>
              <a:gd name="connsiteY130" fmla="*/ 577189 h 6658735"/>
              <a:gd name="connsiteX131" fmla="*/ 8071421 w 8636594"/>
              <a:gd name="connsiteY131" fmla="*/ 540507 h 6658735"/>
              <a:gd name="connsiteX132" fmla="*/ 8104563 w 8636594"/>
              <a:gd name="connsiteY132" fmla="*/ 504132 h 6658735"/>
              <a:gd name="connsiteX133" fmla="*/ 8137967 w 8636594"/>
              <a:gd name="connsiteY133" fmla="*/ 468072 h 6658735"/>
              <a:gd name="connsiteX134" fmla="*/ 8171641 w 8636594"/>
              <a:gd name="connsiteY134" fmla="*/ 432332 h 6658735"/>
              <a:gd name="connsiteX135" fmla="*/ 8205590 w 8636594"/>
              <a:gd name="connsiteY135" fmla="*/ 396920 h 6658735"/>
              <a:gd name="connsiteX136" fmla="*/ 8239820 w 8636594"/>
              <a:gd name="connsiteY136" fmla="*/ 361843 h 6658735"/>
              <a:gd name="connsiteX137" fmla="*/ 8274337 w 8636594"/>
              <a:gd name="connsiteY137" fmla="*/ 327107 h 6658735"/>
              <a:gd name="connsiteX138" fmla="*/ 8309147 w 8636594"/>
              <a:gd name="connsiteY138" fmla="*/ 292718 h 6658735"/>
              <a:gd name="connsiteX139" fmla="*/ 8344256 w 8636594"/>
              <a:gd name="connsiteY139" fmla="*/ 258685 h 6658735"/>
              <a:gd name="connsiteX140" fmla="*/ 8379669 w 8636594"/>
              <a:gd name="connsiteY140" fmla="*/ 225013 h 6658735"/>
              <a:gd name="connsiteX141" fmla="*/ 8415394 w 8636594"/>
              <a:gd name="connsiteY141" fmla="*/ 191709 h 6658735"/>
              <a:gd name="connsiteX142" fmla="*/ 8451434 w 8636594"/>
              <a:gd name="connsiteY142" fmla="*/ 158780 h 6658735"/>
              <a:gd name="connsiteX143" fmla="*/ 8487798 w 8636594"/>
              <a:gd name="connsiteY143" fmla="*/ 126233 h 6658735"/>
              <a:gd name="connsiteX144" fmla="*/ 8524489 w 8636594"/>
              <a:gd name="connsiteY144" fmla="*/ 94075 h 6658735"/>
              <a:gd name="connsiteX145" fmla="*/ 8561515 w 8636594"/>
              <a:gd name="connsiteY145" fmla="*/ 62312 h 6658735"/>
              <a:gd name="connsiteX146" fmla="*/ 8598881 w 8636594"/>
              <a:gd name="connsiteY146" fmla="*/ 30951 h 6658735"/>
              <a:gd name="connsiteX147" fmla="*/ 8636594 w 8636594"/>
              <a:gd name="connsiteY147" fmla="*/ 0 h 6658735"/>
              <a:gd name="connsiteX0" fmla="*/ 8636594 w 8636594"/>
              <a:gd name="connsiteY0" fmla="*/ 0 h 6650463"/>
              <a:gd name="connsiteX1" fmla="*/ 5293 w 8636594"/>
              <a:gd name="connsiteY1" fmla="*/ 0 h 6650463"/>
              <a:gd name="connsiteX2" fmla="*/ 0 w 8636594"/>
              <a:gd name="connsiteY2" fmla="*/ 5587843 h 6650463"/>
              <a:gd name="connsiteX3" fmla="*/ 1594033 w 8636594"/>
              <a:gd name="connsiteY3" fmla="*/ 5600057 h 6650463"/>
              <a:gd name="connsiteX4" fmla="*/ 1686068 w 8636594"/>
              <a:gd name="connsiteY4" fmla="*/ 5599745 h 6650463"/>
              <a:gd name="connsiteX5" fmla="*/ 1883237 w 8636594"/>
              <a:gd name="connsiteY5" fmla="*/ 5855484 h 6650463"/>
              <a:gd name="connsiteX6" fmla="*/ 2084977 w 8636594"/>
              <a:gd name="connsiteY6" fmla="*/ 5695440 h 6650463"/>
              <a:gd name="connsiteX7" fmla="*/ 2222486 w 8636594"/>
              <a:gd name="connsiteY7" fmla="*/ 5687627 h 6650463"/>
              <a:gd name="connsiteX8" fmla="*/ 1882914 w 8636594"/>
              <a:gd name="connsiteY8" fmla="*/ 6650463 h 6650463"/>
              <a:gd name="connsiteX9" fmla="*/ 1944909 w 8636594"/>
              <a:gd name="connsiteY9" fmla="*/ 6641737 h 6650463"/>
              <a:gd name="connsiteX10" fmla="*/ 2006208 w 8636594"/>
              <a:gd name="connsiteY10" fmla="*/ 6632561 h 6650463"/>
              <a:gd name="connsiteX11" fmla="*/ 2066817 w 8636594"/>
              <a:gd name="connsiteY11" fmla="*/ 6622937 h 6650463"/>
              <a:gd name="connsiteX12" fmla="*/ 2126742 w 8636594"/>
              <a:gd name="connsiteY12" fmla="*/ 6612869 h 6650463"/>
              <a:gd name="connsiteX13" fmla="*/ 2185991 w 8636594"/>
              <a:gd name="connsiteY13" fmla="*/ 6602362 h 6650463"/>
              <a:gd name="connsiteX14" fmla="*/ 2244569 w 8636594"/>
              <a:gd name="connsiteY14" fmla="*/ 6591417 h 6650463"/>
              <a:gd name="connsiteX15" fmla="*/ 2302482 w 8636594"/>
              <a:gd name="connsiteY15" fmla="*/ 6580040 h 6650463"/>
              <a:gd name="connsiteX16" fmla="*/ 2359737 w 8636594"/>
              <a:gd name="connsiteY16" fmla="*/ 6568233 h 6650463"/>
              <a:gd name="connsiteX17" fmla="*/ 2416341 w 8636594"/>
              <a:gd name="connsiteY17" fmla="*/ 6555999 h 6650463"/>
              <a:gd name="connsiteX18" fmla="*/ 2472299 w 8636594"/>
              <a:gd name="connsiteY18" fmla="*/ 6543344 h 6650463"/>
              <a:gd name="connsiteX19" fmla="*/ 2527618 w 8636594"/>
              <a:gd name="connsiteY19" fmla="*/ 6530269 h 6650463"/>
              <a:gd name="connsiteX20" fmla="*/ 2582304 w 8636594"/>
              <a:gd name="connsiteY20" fmla="*/ 6516778 h 6650463"/>
              <a:gd name="connsiteX21" fmla="*/ 2636364 w 8636594"/>
              <a:gd name="connsiteY21" fmla="*/ 6502876 h 6650463"/>
              <a:gd name="connsiteX22" fmla="*/ 2689804 w 8636594"/>
              <a:gd name="connsiteY22" fmla="*/ 6488565 h 6650463"/>
              <a:gd name="connsiteX23" fmla="*/ 2742629 w 8636594"/>
              <a:gd name="connsiteY23" fmla="*/ 6473849 h 6650463"/>
              <a:gd name="connsiteX24" fmla="*/ 2794848 w 8636594"/>
              <a:gd name="connsiteY24" fmla="*/ 6458731 h 6650463"/>
              <a:gd name="connsiteX25" fmla="*/ 2846466 w 8636594"/>
              <a:gd name="connsiteY25" fmla="*/ 6443216 h 6650463"/>
              <a:gd name="connsiteX26" fmla="*/ 2897488 w 8636594"/>
              <a:gd name="connsiteY26" fmla="*/ 6427305 h 6650463"/>
              <a:gd name="connsiteX27" fmla="*/ 2947923 w 8636594"/>
              <a:gd name="connsiteY27" fmla="*/ 6411004 h 6650463"/>
              <a:gd name="connsiteX28" fmla="*/ 2997775 w 8636594"/>
              <a:gd name="connsiteY28" fmla="*/ 6394316 h 6650463"/>
              <a:gd name="connsiteX29" fmla="*/ 3047052 w 8636594"/>
              <a:gd name="connsiteY29" fmla="*/ 6377243 h 6650463"/>
              <a:gd name="connsiteX30" fmla="*/ 3095759 w 8636594"/>
              <a:gd name="connsiteY30" fmla="*/ 6359791 h 6650463"/>
              <a:gd name="connsiteX31" fmla="*/ 3143903 w 8636594"/>
              <a:gd name="connsiteY31" fmla="*/ 6341961 h 6650463"/>
              <a:gd name="connsiteX32" fmla="*/ 3191491 w 8636594"/>
              <a:gd name="connsiteY32" fmla="*/ 6323757 h 6650463"/>
              <a:gd name="connsiteX33" fmla="*/ 3238528 w 8636594"/>
              <a:gd name="connsiteY33" fmla="*/ 6305184 h 6650463"/>
              <a:gd name="connsiteX34" fmla="*/ 3285021 w 8636594"/>
              <a:gd name="connsiteY34" fmla="*/ 6286245 h 6650463"/>
              <a:gd name="connsiteX35" fmla="*/ 3330977 w 8636594"/>
              <a:gd name="connsiteY35" fmla="*/ 6266942 h 6650463"/>
              <a:gd name="connsiteX36" fmla="*/ 3376401 w 8636594"/>
              <a:gd name="connsiteY36" fmla="*/ 6247281 h 6650463"/>
              <a:gd name="connsiteX37" fmla="*/ 3421300 w 8636594"/>
              <a:gd name="connsiteY37" fmla="*/ 6227263 h 6650463"/>
              <a:gd name="connsiteX38" fmla="*/ 3465680 w 8636594"/>
              <a:gd name="connsiteY38" fmla="*/ 6206893 h 6650463"/>
              <a:gd name="connsiteX39" fmla="*/ 3509548 w 8636594"/>
              <a:gd name="connsiteY39" fmla="*/ 6186174 h 6650463"/>
              <a:gd name="connsiteX40" fmla="*/ 3552910 w 8636594"/>
              <a:gd name="connsiteY40" fmla="*/ 6165110 h 6650463"/>
              <a:gd name="connsiteX41" fmla="*/ 3595773 w 8636594"/>
              <a:gd name="connsiteY41" fmla="*/ 6143704 h 6650463"/>
              <a:gd name="connsiteX42" fmla="*/ 3638142 w 8636594"/>
              <a:gd name="connsiteY42" fmla="*/ 6121960 h 6650463"/>
              <a:gd name="connsiteX43" fmla="*/ 3680024 w 8636594"/>
              <a:gd name="connsiteY43" fmla="*/ 6099881 h 6650463"/>
              <a:gd name="connsiteX44" fmla="*/ 3721426 w 8636594"/>
              <a:gd name="connsiteY44" fmla="*/ 6077471 h 6650463"/>
              <a:gd name="connsiteX45" fmla="*/ 3762353 w 8636594"/>
              <a:gd name="connsiteY45" fmla="*/ 6054733 h 6650463"/>
              <a:gd name="connsiteX46" fmla="*/ 3802812 w 8636594"/>
              <a:gd name="connsiteY46" fmla="*/ 6031671 h 6650463"/>
              <a:gd name="connsiteX47" fmla="*/ 3842810 w 8636594"/>
              <a:gd name="connsiteY47" fmla="*/ 6008288 h 6650463"/>
              <a:gd name="connsiteX48" fmla="*/ 3882352 w 8636594"/>
              <a:gd name="connsiteY48" fmla="*/ 5984588 h 6650463"/>
              <a:gd name="connsiteX49" fmla="*/ 3921445 w 8636594"/>
              <a:gd name="connsiteY49" fmla="*/ 5960574 h 6650463"/>
              <a:gd name="connsiteX50" fmla="*/ 3960096 w 8636594"/>
              <a:gd name="connsiteY50" fmla="*/ 5936250 h 6650463"/>
              <a:gd name="connsiteX51" fmla="*/ 3998311 w 8636594"/>
              <a:gd name="connsiteY51" fmla="*/ 5911619 h 6650463"/>
              <a:gd name="connsiteX52" fmla="*/ 4036095 w 8636594"/>
              <a:gd name="connsiteY52" fmla="*/ 5886685 h 6650463"/>
              <a:gd name="connsiteX53" fmla="*/ 4073456 w 8636594"/>
              <a:gd name="connsiteY53" fmla="*/ 5861452 h 6650463"/>
              <a:gd name="connsiteX54" fmla="*/ 4110400 w 8636594"/>
              <a:gd name="connsiteY54" fmla="*/ 5835922 h 6650463"/>
              <a:gd name="connsiteX55" fmla="*/ 4146933 w 8636594"/>
              <a:gd name="connsiteY55" fmla="*/ 5810100 h 6650463"/>
              <a:gd name="connsiteX56" fmla="*/ 4183061 w 8636594"/>
              <a:gd name="connsiteY56" fmla="*/ 5783988 h 6650463"/>
              <a:gd name="connsiteX57" fmla="*/ 4218791 w 8636594"/>
              <a:gd name="connsiteY57" fmla="*/ 5757591 h 6650463"/>
              <a:gd name="connsiteX58" fmla="*/ 4254129 w 8636594"/>
              <a:gd name="connsiteY58" fmla="*/ 5730912 h 6650463"/>
              <a:gd name="connsiteX59" fmla="*/ 4289081 w 8636594"/>
              <a:gd name="connsiteY59" fmla="*/ 5703955 h 6650463"/>
              <a:gd name="connsiteX60" fmla="*/ 4323654 w 8636594"/>
              <a:gd name="connsiteY60" fmla="*/ 5676722 h 6650463"/>
              <a:gd name="connsiteX61" fmla="*/ 4357854 w 8636594"/>
              <a:gd name="connsiteY61" fmla="*/ 5649218 h 6650463"/>
              <a:gd name="connsiteX62" fmla="*/ 4391688 w 8636594"/>
              <a:gd name="connsiteY62" fmla="*/ 5621446 h 6650463"/>
              <a:gd name="connsiteX63" fmla="*/ 4425162 w 8636594"/>
              <a:gd name="connsiteY63" fmla="*/ 5593409 h 6650463"/>
              <a:gd name="connsiteX64" fmla="*/ 4458281 w 8636594"/>
              <a:gd name="connsiteY64" fmla="*/ 5565111 h 6650463"/>
              <a:gd name="connsiteX65" fmla="*/ 4491053 w 8636594"/>
              <a:gd name="connsiteY65" fmla="*/ 5536556 h 6650463"/>
              <a:gd name="connsiteX66" fmla="*/ 4523484 w 8636594"/>
              <a:gd name="connsiteY66" fmla="*/ 5507747 h 6650463"/>
              <a:gd name="connsiteX67" fmla="*/ 4555580 w 8636594"/>
              <a:gd name="connsiteY67" fmla="*/ 5478687 h 6650463"/>
              <a:gd name="connsiteX68" fmla="*/ 4587347 w 8636594"/>
              <a:gd name="connsiteY68" fmla="*/ 5449380 h 6650463"/>
              <a:gd name="connsiteX69" fmla="*/ 4618793 w 8636594"/>
              <a:gd name="connsiteY69" fmla="*/ 5419830 h 6650463"/>
              <a:gd name="connsiteX70" fmla="*/ 4649922 w 8636594"/>
              <a:gd name="connsiteY70" fmla="*/ 5390040 h 6650463"/>
              <a:gd name="connsiteX71" fmla="*/ 4680742 w 8636594"/>
              <a:gd name="connsiteY71" fmla="*/ 5360014 h 6650463"/>
              <a:gd name="connsiteX72" fmla="*/ 4711259 w 8636594"/>
              <a:gd name="connsiteY72" fmla="*/ 5329755 h 6650463"/>
              <a:gd name="connsiteX73" fmla="*/ 4741478 w 8636594"/>
              <a:gd name="connsiteY73" fmla="*/ 5299266 h 6650463"/>
              <a:gd name="connsiteX74" fmla="*/ 4771408 w 8636594"/>
              <a:gd name="connsiteY74" fmla="*/ 5268551 h 6650463"/>
              <a:gd name="connsiteX75" fmla="*/ 4801053 w 8636594"/>
              <a:gd name="connsiteY75" fmla="*/ 5237614 h 6650463"/>
              <a:gd name="connsiteX76" fmla="*/ 4830420 w 8636594"/>
              <a:gd name="connsiteY76" fmla="*/ 5206458 h 6650463"/>
              <a:gd name="connsiteX77" fmla="*/ 4859516 w 8636594"/>
              <a:gd name="connsiteY77" fmla="*/ 5175087 h 6650463"/>
              <a:gd name="connsiteX78" fmla="*/ 4888347 w 8636594"/>
              <a:gd name="connsiteY78" fmla="*/ 5143504 h 6650463"/>
              <a:gd name="connsiteX79" fmla="*/ 4916919 w 8636594"/>
              <a:gd name="connsiteY79" fmla="*/ 5111713 h 6650463"/>
              <a:gd name="connsiteX80" fmla="*/ 4945238 w 8636594"/>
              <a:gd name="connsiteY80" fmla="*/ 5079717 h 6650463"/>
              <a:gd name="connsiteX81" fmla="*/ 4973311 w 8636594"/>
              <a:gd name="connsiteY81" fmla="*/ 5047519 h 6650463"/>
              <a:gd name="connsiteX82" fmla="*/ 5001145 w 8636594"/>
              <a:gd name="connsiteY82" fmla="*/ 5015124 h 6650463"/>
              <a:gd name="connsiteX83" fmla="*/ 5028745 w 8636594"/>
              <a:gd name="connsiteY83" fmla="*/ 4982535 h 6650463"/>
              <a:gd name="connsiteX84" fmla="*/ 5056117 w 8636594"/>
              <a:gd name="connsiteY84" fmla="*/ 4949755 h 6650463"/>
              <a:gd name="connsiteX85" fmla="*/ 5083269 w 8636594"/>
              <a:gd name="connsiteY85" fmla="*/ 4916787 h 6650463"/>
              <a:gd name="connsiteX86" fmla="*/ 5110207 w 8636594"/>
              <a:gd name="connsiteY86" fmla="*/ 4883636 h 6650463"/>
              <a:gd name="connsiteX87" fmla="*/ 5136937 w 8636594"/>
              <a:gd name="connsiteY87" fmla="*/ 4850305 h 6650463"/>
              <a:gd name="connsiteX88" fmla="*/ 5163464 w 8636594"/>
              <a:gd name="connsiteY88" fmla="*/ 4816797 h 6650463"/>
              <a:gd name="connsiteX89" fmla="*/ 5215940 w 8636594"/>
              <a:gd name="connsiteY89" fmla="*/ 4749265 h 6650463"/>
              <a:gd name="connsiteX90" fmla="*/ 5267684 w 8636594"/>
              <a:gd name="connsiteY90" fmla="*/ 4681068 h 6650463"/>
              <a:gd name="connsiteX91" fmla="*/ 5318748 w 8636594"/>
              <a:gd name="connsiteY91" fmla="*/ 4612234 h 6650463"/>
              <a:gd name="connsiteX92" fmla="*/ 5369182 w 8636594"/>
              <a:gd name="connsiteY92" fmla="*/ 4542793 h 6650463"/>
              <a:gd name="connsiteX93" fmla="*/ 5419038 w 8636594"/>
              <a:gd name="connsiteY93" fmla="*/ 4472771 h 6650463"/>
              <a:gd name="connsiteX94" fmla="*/ 5468365 w 8636594"/>
              <a:gd name="connsiteY94" fmla="*/ 4402196 h 6650463"/>
              <a:gd name="connsiteX95" fmla="*/ 5517215 w 8636594"/>
              <a:gd name="connsiteY95" fmla="*/ 4331098 h 6650463"/>
              <a:gd name="connsiteX96" fmla="*/ 5565637 w 8636594"/>
              <a:gd name="connsiteY96" fmla="*/ 4259503 h 6650463"/>
              <a:gd name="connsiteX97" fmla="*/ 5613684 w 8636594"/>
              <a:gd name="connsiteY97" fmla="*/ 4187441 h 6650463"/>
              <a:gd name="connsiteX98" fmla="*/ 5685160 w 8636594"/>
              <a:gd name="connsiteY98" fmla="*/ 4078531 h 6650463"/>
              <a:gd name="connsiteX99" fmla="*/ 5756074 w 8636594"/>
              <a:gd name="connsiteY99" fmla="*/ 3968727 h 6650463"/>
              <a:gd name="connsiteX100" fmla="*/ 5873483 w 8636594"/>
              <a:gd name="connsiteY100" fmla="*/ 3783989 h 6650463"/>
              <a:gd name="connsiteX101" fmla="*/ 6203209 w 8636594"/>
              <a:gd name="connsiteY101" fmla="*/ 3258640 h 6650463"/>
              <a:gd name="connsiteX102" fmla="*/ 6299430 w 8636594"/>
              <a:gd name="connsiteY102" fmla="*/ 3107321 h 6650463"/>
              <a:gd name="connsiteX103" fmla="*/ 6372650 w 8636594"/>
              <a:gd name="connsiteY103" fmla="*/ 2993735 h 6650463"/>
              <a:gd name="connsiteX104" fmla="*/ 6453197 w 8636594"/>
              <a:gd name="connsiteY104" fmla="*/ 2869788 h 6650463"/>
              <a:gd name="connsiteX105" fmla="*/ 6564167 w 8636594"/>
              <a:gd name="connsiteY105" fmla="*/ 2696807 h 6650463"/>
              <a:gd name="connsiteX106" fmla="*/ 6976233 w 8636594"/>
              <a:gd name="connsiteY106" fmla="*/ 2045274 h 6650463"/>
              <a:gd name="connsiteX107" fmla="*/ 7086755 w 8636594"/>
              <a:gd name="connsiteY107" fmla="*/ 1872743 h 6650463"/>
              <a:gd name="connsiteX108" fmla="*/ 7170279 w 8636594"/>
              <a:gd name="connsiteY108" fmla="*/ 1744202 h 6650463"/>
              <a:gd name="connsiteX109" fmla="*/ 7226351 w 8636594"/>
              <a:gd name="connsiteY109" fmla="*/ 1659017 h 6650463"/>
              <a:gd name="connsiteX110" fmla="*/ 7282789 w 8636594"/>
              <a:gd name="connsiteY110" fmla="*/ 1574303 h 6650463"/>
              <a:gd name="connsiteX111" fmla="*/ 7339643 w 8636594"/>
              <a:gd name="connsiteY111" fmla="*/ 1490113 h 6650463"/>
              <a:gd name="connsiteX112" fmla="*/ 7396957 w 8636594"/>
              <a:gd name="connsiteY112" fmla="*/ 1406503 h 6650463"/>
              <a:gd name="connsiteX113" fmla="*/ 7454781 w 8636594"/>
              <a:gd name="connsiteY113" fmla="*/ 1323526 h 6650463"/>
              <a:gd name="connsiteX114" fmla="*/ 7513161 w 8636594"/>
              <a:gd name="connsiteY114" fmla="*/ 1241237 h 6650463"/>
              <a:gd name="connsiteX115" fmla="*/ 7572144 w 8636594"/>
              <a:gd name="connsiteY115" fmla="*/ 1159689 h 6650463"/>
              <a:gd name="connsiteX116" fmla="*/ 7601877 w 8636594"/>
              <a:gd name="connsiteY116" fmla="*/ 1119210 h 6650463"/>
              <a:gd name="connsiteX117" fmla="*/ 7631779 w 8636594"/>
              <a:gd name="connsiteY117" fmla="*/ 1078937 h 6650463"/>
              <a:gd name="connsiteX118" fmla="*/ 7661855 w 8636594"/>
              <a:gd name="connsiteY118" fmla="*/ 1038876 h 6650463"/>
              <a:gd name="connsiteX119" fmla="*/ 7692111 w 8636594"/>
              <a:gd name="connsiteY119" fmla="*/ 999035 h 6650463"/>
              <a:gd name="connsiteX120" fmla="*/ 7722554 w 8636594"/>
              <a:gd name="connsiteY120" fmla="*/ 959419 h 6650463"/>
              <a:gd name="connsiteX121" fmla="*/ 7753190 w 8636594"/>
              <a:gd name="connsiteY121" fmla="*/ 920037 h 6650463"/>
              <a:gd name="connsiteX122" fmla="*/ 7784023 w 8636594"/>
              <a:gd name="connsiteY122" fmla="*/ 880894 h 6650463"/>
              <a:gd name="connsiteX123" fmla="*/ 7815061 w 8636594"/>
              <a:gd name="connsiteY123" fmla="*/ 841997 h 6650463"/>
              <a:gd name="connsiteX124" fmla="*/ 7846308 w 8636594"/>
              <a:gd name="connsiteY124" fmla="*/ 803354 h 6650463"/>
              <a:gd name="connsiteX125" fmla="*/ 7877772 w 8636594"/>
              <a:gd name="connsiteY125" fmla="*/ 764970 h 6650463"/>
              <a:gd name="connsiteX126" fmla="*/ 7909458 w 8636594"/>
              <a:gd name="connsiteY126" fmla="*/ 726853 h 6650463"/>
              <a:gd name="connsiteX127" fmla="*/ 7941371 w 8636594"/>
              <a:gd name="connsiteY127" fmla="*/ 689010 h 6650463"/>
              <a:gd name="connsiteX128" fmla="*/ 7973518 w 8636594"/>
              <a:gd name="connsiteY128" fmla="*/ 651447 h 6650463"/>
              <a:gd name="connsiteX129" fmla="*/ 8005905 w 8636594"/>
              <a:gd name="connsiteY129" fmla="*/ 614171 h 6650463"/>
              <a:gd name="connsiteX130" fmla="*/ 8038538 w 8636594"/>
              <a:gd name="connsiteY130" fmla="*/ 577189 h 6650463"/>
              <a:gd name="connsiteX131" fmla="*/ 8071421 w 8636594"/>
              <a:gd name="connsiteY131" fmla="*/ 540507 h 6650463"/>
              <a:gd name="connsiteX132" fmla="*/ 8104563 w 8636594"/>
              <a:gd name="connsiteY132" fmla="*/ 504132 h 6650463"/>
              <a:gd name="connsiteX133" fmla="*/ 8137967 w 8636594"/>
              <a:gd name="connsiteY133" fmla="*/ 468072 h 6650463"/>
              <a:gd name="connsiteX134" fmla="*/ 8171641 w 8636594"/>
              <a:gd name="connsiteY134" fmla="*/ 432332 h 6650463"/>
              <a:gd name="connsiteX135" fmla="*/ 8205590 w 8636594"/>
              <a:gd name="connsiteY135" fmla="*/ 396920 h 6650463"/>
              <a:gd name="connsiteX136" fmla="*/ 8239820 w 8636594"/>
              <a:gd name="connsiteY136" fmla="*/ 361843 h 6650463"/>
              <a:gd name="connsiteX137" fmla="*/ 8274337 w 8636594"/>
              <a:gd name="connsiteY137" fmla="*/ 327107 h 6650463"/>
              <a:gd name="connsiteX138" fmla="*/ 8309147 w 8636594"/>
              <a:gd name="connsiteY138" fmla="*/ 292718 h 6650463"/>
              <a:gd name="connsiteX139" fmla="*/ 8344256 w 8636594"/>
              <a:gd name="connsiteY139" fmla="*/ 258685 h 6650463"/>
              <a:gd name="connsiteX140" fmla="*/ 8379669 w 8636594"/>
              <a:gd name="connsiteY140" fmla="*/ 225013 h 6650463"/>
              <a:gd name="connsiteX141" fmla="*/ 8415394 w 8636594"/>
              <a:gd name="connsiteY141" fmla="*/ 191709 h 6650463"/>
              <a:gd name="connsiteX142" fmla="*/ 8451434 w 8636594"/>
              <a:gd name="connsiteY142" fmla="*/ 158780 h 6650463"/>
              <a:gd name="connsiteX143" fmla="*/ 8487798 w 8636594"/>
              <a:gd name="connsiteY143" fmla="*/ 126233 h 6650463"/>
              <a:gd name="connsiteX144" fmla="*/ 8524489 w 8636594"/>
              <a:gd name="connsiteY144" fmla="*/ 94075 h 6650463"/>
              <a:gd name="connsiteX145" fmla="*/ 8561515 w 8636594"/>
              <a:gd name="connsiteY145" fmla="*/ 62312 h 6650463"/>
              <a:gd name="connsiteX146" fmla="*/ 8598881 w 8636594"/>
              <a:gd name="connsiteY146" fmla="*/ 30951 h 6650463"/>
              <a:gd name="connsiteX147" fmla="*/ 8636594 w 8636594"/>
              <a:gd name="connsiteY147" fmla="*/ 0 h 6650463"/>
              <a:gd name="connsiteX0" fmla="*/ 8636594 w 8636594"/>
              <a:gd name="connsiteY0" fmla="*/ 0 h 6641737"/>
              <a:gd name="connsiteX1" fmla="*/ 5293 w 8636594"/>
              <a:gd name="connsiteY1" fmla="*/ 0 h 6641737"/>
              <a:gd name="connsiteX2" fmla="*/ 0 w 8636594"/>
              <a:gd name="connsiteY2" fmla="*/ 5587843 h 6641737"/>
              <a:gd name="connsiteX3" fmla="*/ 1594033 w 8636594"/>
              <a:gd name="connsiteY3" fmla="*/ 5600057 h 6641737"/>
              <a:gd name="connsiteX4" fmla="*/ 1686068 w 8636594"/>
              <a:gd name="connsiteY4" fmla="*/ 5599745 h 6641737"/>
              <a:gd name="connsiteX5" fmla="*/ 1883237 w 8636594"/>
              <a:gd name="connsiteY5" fmla="*/ 5855484 h 6641737"/>
              <a:gd name="connsiteX6" fmla="*/ 2084977 w 8636594"/>
              <a:gd name="connsiteY6" fmla="*/ 5695440 h 6641737"/>
              <a:gd name="connsiteX7" fmla="*/ 2222486 w 8636594"/>
              <a:gd name="connsiteY7" fmla="*/ 5687627 h 6641737"/>
              <a:gd name="connsiteX8" fmla="*/ 2412216 w 8636594"/>
              <a:gd name="connsiteY8" fmla="*/ 5587741 h 6641737"/>
              <a:gd name="connsiteX9" fmla="*/ 1944909 w 8636594"/>
              <a:gd name="connsiteY9" fmla="*/ 6641737 h 6641737"/>
              <a:gd name="connsiteX10" fmla="*/ 2006208 w 8636594"/>
              <a:gd name="connsiteY10" fmla="*/ 6632561 h 6641737"/>
              <a:gd name="connsiteX11" fmla="*/ 2066817 w 8636594"/>
              <a:gd name="connsiteY11" fmla="*/ 6622937 h 6641737"/>
              <a:gd name="connsiteX12" fmla="*/ 2126742 w 8636594"/>
              <a:gd name="connsiteY12" fmla="*/ 6612869 h 6641737"/>
              <a:gd name="connsiteX13" fmla="*/ 2185991 w 8636594"/>
              <a:gd name="connsiteY13" fmla="*/ 6602362 h 6641737"/>
              <a:gd name="connsiteX14" fmla="*/ 2244569 w 8636594"/>
              <a:gd name="connsiteY14" fmla="*/ 6591417 h 6641737"/>
              <a:gd name="connsiteX15" fmla="*/ 2302482 w 8636594"/>
              <a:gd name="connsiteY15" fmla="*/ 6580040 h 6641737"/>
              <a:gd name="connsiteX16" fmla="*/ 2359737 w 8636594"/>
              <a:gd name="connsiteY16" fmla="*/ 6568233 h 6641737"/>
              <a:gd name="connsiteX17" fmla="*/ 2416341 w 8636594"/>
              <a:gd name="connsiteY17" fmla="*/ 6555999 h 6641737"/>
              <a:gd name="connsiteX18" fmla="*/ 2472299 w 8636594"/>
              <a:gd name="connsiteY18" fmla="*/ 6543344 h 6641737"/>
              <a:gd name="connsiteX19" fmla="*/ 2527618 w 8636594"/>
              <a:gd name="connsiteY19" fmla="*/ 6530269 h 6641737"/>
              <a:gd name="connsiteX20" fmla="*/ 2582304 w 8636594"/>
              <a:gd name="connsiteY20" fmla="*/ 6516778 h 6641737"/>
              <a:gd name="connsiteX21" fmla="*/ 2636364 w 8636594"/>
              <a:gd name="connsiteY21" fmla="*/ 6502876 h 6641737"/>
              <a:gd name="connsiteX22" fmla="*/ 2689804 w 8636594"/>
              <a:gd name="connsiteY22" fmla="*/ 6488565 h 6641737"/>
              <a:gd name="connsiteX23" fmla="*/ 2742629 w 8636594"/>
              <a:gd name="connsiteY23" fmla="*/ 6473849 h 6641737"/>
              <a:gd name="connsiteX24" fmla="*/ 2794848 w 8636594"/>
              <a:gd name="connsiteY24" fmla="*/ 6458731 h 6641737"/>
              <a:gd name="connsiteX25" fmla="*/ 2846466 w 8636594"/>
              <a:gd name="connsiteY25" fmla="*/ 6443216 h 6641737"/>
              <a:gd name="connsiteX26" fmla="*/ 2897488 w 8636594"/>
              <a:gd name="connsiteY26" fmla="*/ 6427305 h 6641737"/>
              <a:gd name="connsiteX27" fmla="*/ 2947923 w 8636594"/>
              <a:gd name="connsiteY27" fmla="*/ 6411004 h 6641737"/>
              <a:gd name="connsiteX28" fmla="*/ 2997775 w 8636594"/>
              <a:gd name="connsiteY28" fmla="*/ 6394316 h 6641737"/>
              <a:gd name="connsiteX29" fmla="*/ 3047052 w 8636594"/>
              <a:gd name="connsiteY29" fmla="*/ 6377243 h 6641737"/>
              <a:gd name="connsiteX30" fmla="*/ 3095759 w 8636594"/>
              <a:gd name="connsiteY30" fmla="*/ 6359791 h 6641737"/>
              <a:gd name="connsiteX31" fmla="*/ 3143903 w 8636594"/>
              <a:gd name="connsiteY31" fmla="*/ 6341961 h 6641737"/>
              <a:gd name="connsiteX32" fmla="*/ 3191491 w 8636594"/>
              <a:gd name="connsiteY32" fmla="*/ 6323757 h 6641737"/>
              <a:gd name="connsiteX33" fmla="*/ 3238528 w 8636594"/>
              <a:gd name="connsiteY33" fmla="*/ 6305184 h 6641737"/>
              <a:gd name="connsiteX34" fmla="*/ 3285021 w 8636594"/>
              <a:gd name="connsiteY34" fmla="*/ 6286245 h 6641737"/>
              <a:gd name="connsiteX35" fmla="*/ 3330977 w 8636594"/>
              <a:gd name="connsiteY35" fmla="*/ 6266942 h 6641737"/>
              <a:gd name="connsiteX36" fmla="*/ 3376401 w 8636594"/>
              <a:gd name="connsiteY36" fmla="*/ 6247281 h 6641737"/>
              <a:gd name="connsiteX37" fmla="*/ 3421300 w 8636594"/>
              <a:gd name="connsiteY37" fmla="*/ 6227263 h 6641737"/>
              <a:gd name="connsiteX38" fmla="*/ 3465680 w 8636594"/>
              <a:gd name="connsiteY38" fmla="*/ 6206893 h 6641737"/>
              <a:gd name="connsiteX39" fmla="*/ 3509548 w 8636594"/>
              <a:gd name="connsiteY39" fmla="*/ 6186174 h 6641737"/>
              <a:gd name="connsiteX40" fmla="*/ 3552910 w 8636594"/>
              <a:gd name="connsiteY40" fmla="*/ 6165110 h 6641737"/>
              <a:gd name="connsiteX41" fmla="*/ 3595773 w 8636594"/>
              <a:gd name="connsiteY41" fmla="*/ 6143704 h 6641737"/>
              <a:gd name="connsiteX42" fmla="*/ 3638142 w 8636594"/>
              <a:gd name="connsiteY42" fmla="*/ 6121960 h 6641737"/>
              <a:gd name="connsiteX43" fmla="*/ 3680024 w 8636594"/>
              <a:gd name="connsiteY43" fmla="*/ 6099881 h 6641737"/>
              <a:gd name="connsiteX44" fmla="*/ 3721426 w 8636594"/>
              <a:gd name="connsiteY44" fmla="*/ 6077471 h 6641737"/>
              <a:gd name="connsiteX45" fmla="*/ 3762353 w 8636594"/>
              <a:gd name="connsiteY45" fmla="*/ 6054733 h 6641737"/>
              <a:gd name="connsiteX46" fmla="*/ 3802812 w 8636594"/>
              <a:gd name="connsiteY46" fmla="*/ 6031671 h 6641737"/>
              <a:gd name="connsiteX47" fmla="*/ 3842810 w 8636594"/>
              <a:gd name="connsiteY47" fmla="*/ 6008288 h 6641737"/>
              <a:gd name="connsiteX48" fmla="*/ 3882352 w 8636594"/>
              <a:gd name="connsiteY48" fmla="*/ 5984588 h 6641737"/>
              <a:gd name="connsiteX49" fmla="*/ 3921445 w 8636594"/>
              <a:gd name="connsiteY49" fmla="*/ 5960574 h 6641737"/>
              <a:gd name="connsiteX50" fmla="*/ 3960096 w 8636594"/>
              <a:gd name="connsiteY50" fmla="*/ 5936250 h 6641737"/>
              <a:gd name="connsiteX51" fmla="*/ 3998311 w 8636594"/>
              <a:gd name="connsiteY51" fmla="*/ 5911619 h 6641737"/>
              <a:gd name="connsiteX52" fmla="*/ 4036095 w 8636594"/>
              <a:gd name="connsiteY52" fmla="*/ 5886685 h 6641737"/>
              <a:gd name="connsiteX53" fmla="*/ 4073456 w 8636594"/>
              <a:gd name="connsiteY53" fmla="*/ 5861452 h 6641737"/>
              <a:gd name="connsiteX54" fmla="*/ 4110400 w 8636594"/>
              <a:gd name="connsiteY54" fmla="*/ 5835922 h 6641737"/>
              <a:gd name="connsiteX55" fmla="*/ 4146933 w 8636594"/>
              <a:gd name="connsiteY55" fmla="*/ 5810100 h 6641737"/>
              <a:gd name="connsiteX56" fmla="*/ 4183061 w 8636594"/>
              <a:gd name="connsiteY56" fmla="*/ 5783988 h 6641737"/>
              <a:gd name="connsiteX57" fmla="*/ 4218791 w 8636594"/>
              <a:gd name="connsiteY57" fmla="*/ 5757591 h 6641737"/>
              <a:gd name="connsiteX58" fmla="*/ 4254129 w 8636594"/>
              <a:gd name="connsiteY58" fmla="*/ 5730912 h 6641737"/>
              <a:gd name="connsiteX59" fmla="*/ 4289081 w 8636594"/>
              <a:gd name="connsiteY59" fmla="*/ 5703955 h 6641737"/>
              <a:gd name="connsiteX60" fmla="*/ 4323654 w 8636594"/>
              <a:gd name="connsiteY60" fmla="*/ 5676722 h 6641737"/>
              <a:gd name="connsiteX61" fmla="*/ 4357854 w 8636594"/>
              <a:gd name="connsiteY61" fmla="*/ 5649218 h 6641737"/>
              <a:gd name="connsiteX62" fmla="*/ 4391688 w 8636594"/>
              <a:gd name="connsiteY62" fmla="*/ 5621446 h 6641737"/>
              <a:gd name="connsiteX63" fmla="*/ 4425162 w 8636594"/>
              <a:gd name="connsiteY63" fmla="*/ 5593409 h 6641737"/>
              <a:gd name="connsiteX64" fmla="*/ 4458281 w 8636594"/>
              <a:gd name="connsiteY64" fmla="*/ 5565111 h 6641737"/>
              <a:gd name="connsiteX65" fmla="*/ 4491053 w 8636594"/>
              <a:gd name="connsiteY65" fmla="*/ 5536556 h 6641737"/>
              <a:gd name="connsiteX66" fmla="*/ 4523484 w 8636594"/>
              <a:gd name="connsiteY66" fmla="*/ 5507747 h 6641737"/>
              <a:gd name="connsiteX67" fmla="*/ 4555580 w 8636594"/>
              <a:gd name="connsiteY67" fmla="*/ 5478687 h 6641737"/>
              <a:gd name="connsiteX68" fmla="*/ 4587347 w 8636594"/>
              <a:gd name="connsiteY68" fmla="*/ 5449380 h 6641737"/>
              <a:gd name="connsiteX69" fmla="*/ 4618793 w 8636594"/>
              <a:gd name="connsiteY69" fmla="*/ 5419830 h 6641737"/>
              <a:gd name="connsiteX70" fmla="*/ 4649922 w 8636594"/>
              <a:gd name="connsiteY70" fmla="*/ 5390040 h 6641737"/>
              <a:gd name="connsiteX71" fmla="*/ 4680742 w 8636594"/>
              <a:gd name="connsiteY71" fmla="*/ 5360014 h 6641737"/>
              <a:gd name="connsiteX72" fmla="*/ 4711259 w 8636594"/>
              <a:gd name="connsiteY72" fmla="*/ 5329755 h 6641737"/>
              <a:gd name="connsiteX73" fmla="*/ 4741478 w 8636594"/>
              <a:gd name="connsiteY73" fmla="*/ 5299266 h 6641737"/>
              <a:gd name="connsiteX74" fmla="*/ 4771408 w 8636594"/>
              <a:gd name="connsiteY74" fmla="*/ 5268551 h 6641737"/>
              <a:gd name="connsiteX75" fmla="*/ 4801053 w 8636594"/>
              <a:gd name="connsiteY75" fmla="*/ 5237614 h 6641737"/>
              <a:gd name="connsiteX76" fmla="*/ 4830420 w 8636594"/>
              <a:gd name="connsiteY76" fmla="*/ 5206458 h 6641737"/>
              <a:gd name="connsiteX77" fmla="*/ 4859516 w 8636594"/>
              <a:gd name="connsiteY77" fmla="*/ 5175087 h 6641737"/>
              <a:gd name="connsiteX78" fmla="*/ 4888347 w 8636594"/>
              <a:gd name="connsiteY78" fmla="*/ 5143504 h 6641737"/>
              <a:gd name="connsiteX79" fmla="*/ 4916919 w 8636594"/>
              <a:gd name="connsiteY79" fmla="*/ 5111713 h 6641737"/>
              <a:gd name="connsiteX80" fmla="*/ 4945238 w 8636594"/>
              <a:gd name="connsiteY80" fmla="*/ 5079717 h 6641737"/>
              <a:gd name="connsiteX81" fmla="*/ 4973311 w 8636594"/>
              <a:gd name="connsiteY81" fmla="*/ 5047519 h 6641737"/>
              <a:gd name="connsiteX82" fmla="*/ 5001145 w 8636594"/>
              <a:gd name="connsiteY82" fmla="*/ 5015124 h 6641737"/>
              <a:gd name="connsiteX83" fmla="*/ 5028745 w 8636594"/>
              <a:gd name="connsiteY83" fmla="*/ 4982535 h 6641737"/>
              <a:gd name="connsiteX84" fmla="*/ 5056117 w 8636594"/>
              <a:gd name="connsiteY84" fmla="*/ 4949755 h 6641737"/>
              <a:gd name="connsiteX85" fmla="*/ 5083269 w 8636594"/>
              <a:gd name="connsiteY85" fmla="*/ 4916787 h 6641737"/>
              <a:gd name="connsiteX86" fmla="*/ 5110207 w 8636594"/>
              <a:gd name="connsiteY86" fmla="*/ 4883636 h 6641737"/>
              <a:gd name="connsiteX87" fmla="*/ 5136937 w 8636594"/>
              <a:gd name="connsiteY87" fmla="*/ 4850305 h 6641737"/>
              <a:gd name="connsiteX88" fmla="*/ 5163464 w 8636594"/>
              <a:gd name="connsiteY88" fmla="*/ 4816797 h 6641737"/>
              <a:gd name="connsiteX89" fmla="*/ 5215940 w 8636594"/>
              <a:gd name="connsiteY89" fmla="*/ 4749265 h 6641737"/>
              <a:gd name="connsiteX90" fmla="*/ 5267684 w 8636594"/>
              <a:gd name="connsiteY90" fmla="*/ 4681068 h 6641737"/>
              <a:gd name="connsiteX91" fmla="*/ 5318748 w 8636594"/>
              <a:gd name="connsiteY91" fmla="*/ 4612234 h 6641737"/>
              <a:gd name="connsiteX92" fmla="*/ 5369182 w 8636594"/>
              <a:gd name="connsiteY92" fmla="*/ 4542793 h 6641737"/>
              <a:gd name="connsiteX93" fmla="*/ 5419038 w 8636594"/>
              <a:gd name="connsiteY93" fmla="*/ 4472771 h 6641737"/>
              <a:gd name="connsiteX94" fmla="*/ 5468365 w 8636594"/>
              <a:gd name="connsiteY94" fmla="*/ 4402196 h 6641737"/>
              <a:gd name="connsiteX95" fmla="*/ 5517215 w 8636594"/>
              <a:gd name="connsiteY95" fmla="*/ 4331098 h 6641737"/>
              <a:gd name="connsiteX96" fmla="*/ 5565637 w 8636594"/>
              <a:gd name="connsiteY96" fmla="*/ 4259503 h 6641737"/>
              <a:gd name="connsiteX97" fmla="*/ 5613684 w 8636594"/>
              <a:gd name="connsiteY97" fmla="*/ 4187441 h 6641737"/>
              <a:gd name="connsiteX98" fmla="*/ 5685160 w 8636594"/>
              <a:gd name="connsiteY98" fmla="*/ 4078531 h 6641737"/>
              <a:gd name="connsiteX99" fmla="*/ 5756074 w 8636594"/>
              <a:gd name="connsiteY99" fmla="*/ 3968727 h 6641737"/>
              <a:gd name="connsiteX100" fmla="*/ 5873483 w 8636594"/>
              <a:gd name="connsiteY100" fmla="*/ 3783989 h 6641737"/>
              <a:gd name="connsiteX101" fmla="*/ 6203209 w 8636594"/>
              <a:gd name="connsiteY101" fmla="*/ 3258640 h 6641737"/>
              <a:gd name="connsiteX102" fmla="*/ 6299430 w 8636594"/>
              <a:gd name="connsiteY102" fmla="*/ 3107321 h 6641737"/>
              <a:gd name="connsiteX103" fmla="*/ 6372650 w 8636594"/>
              <a:gd name="connsiteY103" fmla="*/ 2993735 h 6641737"/>
              <a:gd name="connsiteX104" fmla="*/ 6453197 w 8636594"/>
              <a:gd name="connsiteY104" fmla="*/ 2869788 h 6641737"/>
              <a:gd name="connsiteX105" fmla="*/ 6564167 w 8636594"/>
              <a:gd name="connsiteY105" fmla="*/ 2696807 h 6641737"/>
              <a:gd name="connsiteX106" fmla="*/ 6976233 w 8636594"/>
              <a:gd name="connsiteY106" fmla="*/ 2045274 h 6641737"/>
              <a:gd name="connsiteX107" fmla="*/ 7086755 w 8636594"/>
              <a:gd name="connsiteY107" fmla="*/ 1872743 h 6641737"/>
              <a:gd name="connsiteX108" fmla="*/ 7170279 w 8636594"/>
              <a:gd name="connsiteY108" fmla="*/ 1744202 h 6641737"/>
              <a:gd name="connsiteX109" fmla="*/ 7226351 w 8636594"/>
              <a:gd name="connsiteY109" fmla="*/ 1659017 h 6641737"/>
              <a:gd name="connsiteX110" fmla="*/ 7282789 w 8636594"/>
              <a:gd name="connsiteY110" fmla="*/ 1574303 h 6641737"/>
              <a:gd name="connsiteX111" fmla="*/ 7339643 w 8636594"/>
              <a:gd name="connsiteY111" fmla="*/ 1490113 h 6641737"/>
              <a:gd name="connsiteX112" fmla="*/ 7396957 w 8636594"/>
              <a:gd name="connsiteY112" fmla="*/ 1406503 h 6641737"/>
              <a:gd name="connsiteX113" fmla="*/ 7454781 w 8636594"/>
              <a:gd name="connsiteY113" fmla="*/ 1323526 h 6641737"/>
              <a:gd name="connsiteX114" fmla="*/ 7513161 w 8636594"/>
              <a:gd name="connsiteY114" fmla="*/ 1241237 h 6641737"/>
              <a:gd name="connsiteX115" fmla="*/ 7572144 w 8636594"/>
              <a:gd name="connsiteY115" fmla="*/ 1159689 h 6641737"/>
              <a:gd name="connsiteX116" fmla="*/ 7601877 w 8636594"/>
              <a:gd name="connsiteY116" fmla="*/ 1119210 h 6641737"/>
              <a:gd name="connsiteX117" fmla="*/ 7631779 w 8636594"/>
              <a:gd name="connsiteY117" fmla="*/ 1078937 h 6641737"/>
              <a:gd name="connsiteX118" fmla="*/ 7661855 w 8636594"/>
              <a:gd name="connsiteY118" fmla="*/ 1038876 h 6641737"/>
              <a:gd name="connsiteX119" fmla="*/ 7692111 w 8636594"/>
              <a:gd name="connsiteY119" fmla="*/ 999035 h 6641737"/>
              <a:gd name="connsiteX120" fmla="*/ 7722554 w 8636594"/>
              <a:gd name="connsiteY120" fmla="*/ 959419 h 6641737"/>
              <a:gd name="connsiteX121" fmla="*/ 7753190 w 8636594"/>
              <a:gd name="connsiteY121" fmla="*/ 920037 h 6641737"/>
              <a:gd name="connsiteX122" fmla="*/ 7784023 w 8636594"/>
              <a:gd name="connsiteY122" fmla="*/ 880894 h 6641737"/>
              <a:gd name="connsiteX123" fmla="*/ 7815061 w 8636594"/>
              <a:gd name="connsiteY123" fmla="*/ 841997 h 6641737"/>
              <a:gd name="connsiteX124" fmla="*/ 7846308 w 8636594"/>
              <a:gd name="connsiteY124" fmla="*/ 803354 h 6641737"/>
              <a:gd name="connsiteX125" fmla="*/ 7877772 w 8636594"/>
              <a:gd name="connsiteY125" fmla="*/ 764970 h 6641737"/>
              <a:gd name="connsiteX126" fmla="*/ 7909458 w 8636594"/>
              <a:gd name="connsiteY126" fmla="*/ 726853 h 6641737"/>
              <a:gd name="connsiteX127" fmla="*/ 7941371 w 8636594"/>
              <a:gd name="connsiteY127" fmla="*/ 689010 h 6641737"/>
              <a:gd name="connsiteX128" fmla="*/ 7973518 w 8636594"/>
              <a:gd name="connsiteY128" fmla="*/ 651447 h 6641737"/>
              <a:gd name="connsiteX129" fmla="*/ 8005905 w 8636594"/>
              <a:gd name="connsiteY129" fmla="*/ 614171 h 6641737"/>
              <a:gd name="connsiteX130" fmla="*/ 8038538 w 8636594"/>
              <a:gd name="connsiteY130" fmla="*/ 577189 h 6641737"/>
              <a:gd name="connsiteX131" fmla="*/ 8071421 w 8636594"/>
              <a:gd name="connsiteY131" fmla="*/ 540507 h 6641737"/>
              <a:gd name="connsiteX132" fmla="*/ 8104563 w 8636594"/>
              <a:gd name="connsiteY132" fmla="*/ 504132 h 6641737"/>
              <a:gd name="connsiteX133" fmla="*/ 8137967 w 8636594"/>
              <a:gd name="connsiteY133" fmla="*/ 468072 h 6641737"/>
              <a:gd name="connsiteX134" fmla="*/ 8171641 w 8636594"/>
              <a:gd name="connsiteY134" fmla="*/ 432332 h 6641737"/>
              <a:gd name="connsiteX135" fmla="*/ 8205590 w 8636594"/>
              <a:gd name="connsiteY135" fmla="*/ 396920 h 6641737"/>
              <a:gd name="connsiteX136" fmla="*/ 8239820 w 8636594"/>
              <a:gd name="connsiteY136" fmla="*/ 361843 h 6641737"/>
              <a:gd name="connsiteX137" fmla="*/ 8274337 w 8636594"/>
              <a:gd name="connsiteY137" fmla="*/ 327107 h 6641737"/>
              <a:gd name="connsiteX138" fmla="*/ 8309147 w 8636594"/>
              <a:gd name="connsiteY138" fmla="*/ 292718 h 6641737"/>
              <a:gd name="connsiteX139" fmla="*/ 8344256 w 8636594"/>
              <a:gd name="connsiteY139" fmla="*/ 258685 h 6641737"/>
              <a:gd name="connsiteX140" fmla="*/ 8379669 w 8636594"/>
              <a:gd name="connsiteY140" fmla="*/ 225013 h 6641737"/>
              <a:gd name="connsiteX141" fmla="*/ 8415394 w 8636594"/>
              <a:gd name="connsiteY141" fmla="*/ 191709 h 6641737"/>
              <a:gd name="connsiteX142" fmla="*/ 8451434 w 8636594"/>
              <a:gd name="connsiteY142" fmla="*/ 158780 h 6641737"/>
              <a:gd name="connsiteX143" fmla="*/ 8487798 w 8636594"/>
              <a:gd name="connsiteY143" fmla="*/ 126233 h 6641737"/>
              <a:gd name="connsiteX144" fmla="*/ 8524489 w 8636594"/>
              <a:gd name="connsiteY144" fmla="*/ 94075 h 6641737"/>
              <a:gd name="connsiteX145" fmla="*/ 8561515 w 8636594"/>
              <a:gd name="connsiteY145" fmla="*/ 62312 h 6641737"/>
              <a:gd name="connsiteX146" fmla="*/ 8598881 w 8636594"/>
              <a:gd name="connsiteY146" fmla="*/ 30951 h 6641737"/>
              <a:gd name="connsiteX147" fmla="*/ 8636594 w 8636594"/>
              <a:gd name="connsiteY147" fmla="*/ 0 h 6641737"/>
              <a:gd name="connsiteX0" fmla="*/ 8636594 w 8636594"/>
              <a:gd name="connsiteY0" fmla="*/ 0 h 6632561"/>
              <a:gd name="connsiteX1" fmla="*/ 5293 w 8636594"/>
              <a:gd name="connsiteY1" fmla="*/ 0 h 6632561"/>
              <a:gd name="connsiteX2" fmla="*/ 0 w 8636594"/>
              <a:gd name="connsiteY2" fmla="*/ 5587843 h 6632561"/>
              <a:gd name="connsiteX3" fmla="*/ 1594033 w 8636594"/>
              <a:gd name="connsiteY3" fmla="*/ 5600057 h 6632561"/>
              <a:gd name="connsiteX4" fmla="*/ 1686068 w 8636594"/>
              <a:gd name="connsiteY4" fmla="*/ 5599745 h 6632561"/>
              <a:gd name="connsiteX5" fmla="*/ 1883237 w 8636594"/>
              <a:gd name="connsiteY5" fmla="*/ 5855484 h 6632561"/>
              <a:gd name="connsiteX6" fmla="*/ 2084977 w 8636594"/>
              <a:gd name="connsiteY6" fmla="*/ 5695440 h 6632561"/>
              <a:gd name="connsiteX7" fmla="*/ 2222486 w 8636594"/>
              <a:gd name="connsiteY7" fmla="*/ 5687627 h 6632561"/>
              <a:gd name="connsiteX8" fmla="*/ 2412216 w 8636594"/>
              <a:gd name="connsiteY8" fmla="*/ 5587741 h 6632561"/>
              <a:gd name="connsiteX9" fmla="*/ 2490090 w 8636594"/>
              <a:gd name="connsiteY9" fmla="*/ 5591230 h 6632561"/>
              <a:gd name="connsiteX10" fmla="*/ 2006208 w 8636594"/>
              <a:gd name="connsiteY10" fmla="*/ 6632561 h 6632561"/>
              <a:gd name="connsiteX11" fmla="*/ 2066817 w 8636594"/>
              <a:gd name="connsiteY11" fmla="*/ 6622937 h 6632561"/>
              <a:gd name="connsiteX12" fmla="*/ 2126742 w 8636594"/>
              <a:gd name="connsiteY12" fmla="*/ 6612869 h 6632561"/>
              <a:gd name="connsiteX13" fmla="*/ 2185991 w 8636594"/>
              <a:gd name="connsiteY13" fmla="*/ 6602362 h 6632561"/>
              <a:gd name="connsiteX14" fmla="*/ 2244569 w 8636594"/>
              <a:gd name="connsiteY14" fmla="*/ 6591417 h 6632561"/>
              <a:gd name="connsiteX15" fmla="*/ 2302482 w 8636594"/>
              <a:gd name="connsiteY15" fmla="*/ 6580040 h 6632561"/>
              <a:gd name="connsiteX16" fmla="*/ 2359737 w 8636594"/>
              <a:gd name="connsiteY16" fmla="*/ 6568233 h 6632561"/>
              <a:gd name="connsiteX17" fmla="*/ 2416341 w 8636594"/>
              <a:gd name="connsiteY17" fmla="*/ 6555999 h 6632561"/>
              <a:gd name="connsiteX18" fmla="*/ 2472299 w 8636594"/>
              <a:gd name="connsiteY18" fmla="*/ 6543344 h 6632561"/>
              <a:gd name="connsiteX19" fmla="*/ 2527618 w 8636594"/>
              <a:gd name="connsiteY19" fmla="*/ 6530269 h 6632561"/>
              <a:gd name="connsiteX20" fmla="*/ 2582304 w 8636594"/>
              <a:gd name="connsiteY20" fmla="*/ 6516778 h 6632561"/>
              <a:gd name="connsiteX21" fmla="*/ 2636364 w 8636594"/>
              <a:gd name="connsiteY21" fmla="*/ 6502876 h 6632561"/>
              <a:gd name="connsiteX22" fmla="*/ 2689804 w 8636594"/>
              <a:gd name="connsiteY22" fmla="*/ 6488565 h 6632561"/>
              <a:gd name="connsiteX23" fmla="*/ 2742629 w 8636594"/>
              <a:gd name="connsiteY23" fmla="*/ 6473849 h 6632561"/>
              <a:gd name="connsiteX24" fmla="*/ 2794848 w 8636594"/>
              <a:gd name="connsiteY24" fmla="*/ 6458731 h 6632561"/>
              <a:gd name="connsiteX25" fmla="*/ 2846466 w 8636594"/>
              <a:gd name="connsiteY25" fmla="*/ 6443216 h 6632561"/>
              <a:gd name="connsiteX26" fmla="*/ 2897488 w 8636594"/>
              <a:gd name="connsiteY26" fmla="*/ 6427305 h 6632561"/>
              <a:gd name="connsiteX27" fmla="*/ 2947923 w 8636594"/>
              <a:gd name="connsiteY27" fmla="*/ 6411004 h 6632561"/>
              <a:gd name="connsiteX28" fmla="*/ 2997775 w 8636594"/>
              <a:gd name="connsiteY28" fmla="*/ 6394316 h 6632561"/>
              <a:gd name="connsiteX29" fmla="*/ 3047052 w 8636594"/>
              <a:gd name="connsiteY29" fmla="*/ 6377243 h 6632561"/>
              <a:gd name="connsiteX30" fmla="*/ 3095759 w 8636594"/>
              <a:gd name="connsiteY30" fmla="*/ 6359791 h 6632561"/>
              <a:gd name="connsiteX31" fmla="*/ 3143903 w 8636594"/>
              <a:gd name="connsiteY31" fmla="*/ 6341961 h 6632561"/>
              <a:gd name="connsiteX32" fmla="*/ 3191491 w 8636594"/>
              <a:gd name="connsiteY32" fmla="*/ 6323757 h 6632561"/>
              <a:gd name="connsiteX33" fmla="*/ 3238528 w 8636594"/>
              <a:gd name="connsiteY33" fmla="*/ 6305184 h 6632561"/>
              <a:gd name="connsiteX34" fmla="*/ 3285021 w 8636594"/>
              <a:gd name="connsiteY34" fmla="*/ 6286245 h 6632561"/>
              <a:gd name="connsiteX35" fmla="*/ 3330977 w 8636594"/>
              <a:gd name="connsiteY35" fmla="*/ 6266942 h 6632561"/>
              <a:gd name="connsiteX36" fmla="*/ 3376401 w 8636594"/>
              <a:gd name="connsiteY36" fmla="*/ 6247281 h 6632561"/>
              <a:gd name="connsiteX37" fmla="*/ 3421300 w 8636594"/>
              <a:gd name="connsiteY37" fmla="*/ 6227263 h 6632561"/>
              <a:gd name="connsiteX38" fmla="*/ 3465680 w 8636594"/>
              <a:gd name="connsiteY38" fmla="*/ 6206893 h 6632561"/>
              <a:gd name="connsiteX39" fmla="*/ 3509548 w 8636594"/>
              <a:gd name="connsiteY39" fmla="*/ 6186174 h 6632561"/>
              <a:gd name="connsiteX40" fmla="*/ 3552910 w 8636594"/>
              <a:gd name="connsiteY40" fmla="*/ 6165110 h 6632561"/>
              <a:gd name="connsiteX41" fmla="*/ 3595773 w 8636594"/>
              <a:gd name="connsiteY41" fmla="*/ 6143704 h 6632561"/>
              <a:gd name="connsiteX42" fmla="*/ 3638142 w 8636594"/>
              <a:gd name="connsiteY42" fmla="*/ 6121960 h 6632561"/>
              <a:gd name="connsiteX43" fmla="*/ 3680024 w 8636594"/>
              <a:gd name="connsiteY43" fmla="*/ 6099881 h 6632561"/>
              <a:gd name="connsiteX44" fmla="*/ 3721426 w 8636594"/>
              <a:gd name="connsiteY44" fmla="*/ 6077471 h 6632561"/>
              <a:gd name="connsiteX45" fmla="*/ 3762353 w 8636594"/>
              <a:gd name="connsiteY45" fmla="*/ 6054733 h 6632561"/>
              <a:gd name="connsiteX46" fmla="*/ 3802812 w 8636594"/>
              <a:gd name="connsiteY46" fmla="*/ 6031671 h 6632561"/>
              <a:gd name="connsiteX47" fmla="*/ 3842810 w 8636594"/>
              <a:gd name="connsiteY47" fmla="*/ 6008288 h 6632561"/>
              <a:gd name="connsiteX48" fmla="*/ 3882352 w 8636594"/>
              <a:gd name="connsiteY48" fmla="*/ 5984588 h 6632561"/>
              <a:gd name="connsiteX49" fmla="*/ 3921445 w 8636594"/>
              <a:gd name="connsiteY49" fmla="*/ 5960574 h 6632561"/>
              <a:gd name="connsiteX50" fmla="*/ 3960096 w 8636594"/>
              <a:gd name="connsiteY50" fmla="*/ 5936250 h 6632561"/>
              <a:gd name="connsiteX51" fmla="*/ 3998311 w 8636594"/>
              <a:gd name="connsiteY51" fmla="*/ 5911619 h 6632561"/>
              <a:gd name="connsiteX52" fmla="*/ 4036095 w 8636594"/>
              <a:gd name="connsiteY52" fmla="*/ 5886685 h 6632561"/>
              <a:gd name="connsiteX53" fmla="*/ 4073456 w 8636594"/>
              <a:gd name="connsiteY53" fmla="*/ 5861452 h 6632561"/>
              <a:gd name="connsiteX54" fmla="*/ 4110400 w 8636594"/>
              <a:gd name="connsiteY54" fmla="*/ 5835922 h 6632561"/>
              <a:gd name="connsiteX55" fmla="*/ 4146933 w 8636594"/>
              <a:gd name="connsiteY55" fmla="*/ 5810100 h 6632561"/>
              <a:gd name="connsiteX56" fmla="*/ 4183061 w 8636594"/>
              <a:gd name="connsiteY56" fmla="*/ 5783988 h 6632561"/>
              <a:gd name="connsiteX57" fmla="*/ 4218791 w 8636594"/>
              <a:gd name="connsiteY57" fmla="*/ 5757591 h 6632561"/>
              <a:gd name="connsiteX58" fmla="*/ 4254129 w 8636594"/>
              <a:gd name="connsiteY58" fmla="*/ 5730912 h 6632561"/>
              <a:gd name="connsiteX59" fmla="*/ 4289081 w 8636594"/>
              <a:gd name="connsiteY59" fmla="*/ 5703955 h 6632561"/>
              <a:gd name="connsiteX60" fmla="*/ 4323654 w 8636594"/>
              <a:gd name="connsiteY60" fmla="*/ 5676722 h 6632561"/>
              <a:gd name="connsiteX61" fmla="*/ 4357854 w 8636594"/>
              <a:gd name="connsiteY61" fmla="*/ 5649218 h 6632561"/>
              <a:gd name="connsiteX62" fmla="*/ 4391688 w 8636594"/>
              <a:gd name="connsiteY62" fmla="*/ 5621446 h 6632561"/>
              <a:gd name="connsiteX63" fmla="*/ 4425162 w 8636594"/>
              <a:gd name="connsiteY63" fmla="*/ 5593409 h 6632561"/>
              <a:gd name="connsiteX64" fmla="*/ 4458281 w 8636594"/>
              <a:gd name="connsiteY64" fmla="*/ 5565111 h 6632561"/>
              <a:gd name="connsiteX65" fmla="*/ 4491053 w 8636594"/>
              <a:gd name="connsiteY65" fmla="*/ 5536556 h 6632561"/>
              <a:gd name="connsiteX66" fmla="*/ 4523484 w 8636594"/>
              <a:gd name="connsiteY66" fmla="*/ 5507747 h 6632561"/>
              <a:gd name="connsiteX67" fmla="*/ 4555580 w 8636594"/>
              <a:gd name="connsiteY67" fmla="*/ 5478687 h 6632561"/>
              <a:gd name="connsiteX68" fmla="*/ 4587347 w 8636594"/>
              <a:gd name="connsiteY68" fmla="*/ 5449380 h 6632561"/>
              <a:gd name="connsiteX69" fmla="*/ 4618793 w 8636594"/>
              <a:gd name="connsiteY69" fmla="*/ 5419830 h 6632561"/>
              <a:gd name="connsiteX70" fmla="*/ 4649922 w 8636594"/>
              <a:gd name="connsiteY70" fmla="*/ 5390040 h 6632561"/>
              <a:gd name="connsiteX71" fmla="*/ 4680742 w 8636594"/>
              <a:gd name="connsiteY71" fmla="*/ 5360014 h 6632561"/>
              <a:gd name="connsiteX72" fmla="*/ 4711259 w 8636594"/>
              <a:gd name="connsiteY72" fmla="*/ 5329755 h 6632561"/>
              <a:gd name="connsiteX73" fmla="*/ 4741478 w 8636594"/>
              <a:gd name="connsiteY73" fmla="*/ 5299266 h 6632561"/>
              <a:gd name="connsiteX74" fmla="*/ 4771408 w 8636594"/>
              <a:gd name="connsiteY74" fmla="*/ 5268551 h 6632561"/>
              <a:gd name="connsiteX75" fmla="*/ 4801053 w 8636594"/>
              <a:gd name="connsiteY75" fmla="*/ 5237614 h 6632561"/>
              <a:gd name="connsiteX76" fmla="*/ 4830420 w 8636594"/>
              <a:gd name="connsiteY76" fmla="*/ 5206458 h 6632561"/>
              <a:gd name="connsiteX77" fmla="*/ 4859516 w 8636594"/>
              <a:gd name="connsiteY77" fmla="*/ 5175087 h 6632561"/>
              <a:gd name="connsiteX78" fmla="*/ 4888347 w 8636594"/>
              <a:gd name="connsiteY78" fmla="*/ 5143504 h 6632561"/>
              <a:gd name="connsiteX79" fmla="*/ 4916919 w 8636594"/>
              <a:gd name="connsiteY79" fmla="*/ 5111713 h 6632561"/>
              <a:gd name="connsiteX80" fmla="*/ 4945238 w 8636594"/>
              <a:gd name="connsiteY80" fmla="*/ 5079717 h 6632561"/>
              <a:gd name="connsiteX81" fmla="*/ 4973311 w 8636594"/>
              <a:gd name="connsiteY81" fmla="*/ 5047519 h 6632561"/>
              <a:gd name="connsiteX82" fmla="*/ 5001145 w 8636594"/>
              <a:gd name="connsiteY82" fmla="*/ 5015124 h 6632561"/>
              <a:gd name="connsiteX83" fmla="*/ 5028745 w 8636594"/>
              <a:gd name="connsiteY83" fmla="*/ 4982535 h 6632561"/>
              <a:gd name="connsiteX84" fmla="*/ 5056117 w 8636594"/>
              <a:gd name="connsiteY84" fmla="*/ 4949755 h 6632561"/>
              <a:gd name="connsiteX85" fmla="*/ 5083269 w 8636594"/>
              <a:gd name="connsiteY85" fmla="*/ 4916787 h 6632561"/>
              <a:gd name="connsiteX86" fmla="*/ 5110207 w 8636594"/>
              <a:gd name="connsiteY86" fmla="*/ 4883636 h 6632561"/>
              <a:gd name="connsiteX87" fmla="*/ 5136937 w 8636594"/>
              <a:gd name="connsiteY87" fmla="*/ 4850305 h 6632561"/>
              <a:gd name="connsiteX88" fmla="*/ 5163464 w 8636594"/>
              <a:gd name="connsiteY88" fmla="*/ 4816797 h 6632561"/>
              <a:gd name="connsiteX89" fmla="*/ 5215940 w 8636594"/>
              <a:gd name="connsiteY89" fmla="*/ 4749265 h 6632561"/>
              <a:gd name="connsiteX90" fmla="*/ 5267684 w 8636594"/>
              <a:gd name="connsiteY90" fmla="*/ 4681068 h 6632561"/>
              <a:gd name="connsiteX91" fmla="*/ 5318748 w 8636594"/>
              <a:gd name="connsiteY91" fmla="*/ 4612234 h 6632561"/>
              <a:gd name="connsiteX92" fmla="*/ 5369182 w 8636594"/>
              <a:gd name="connsiteY92" fmla="*/ 4542793 h 6632561"/>
              <a:gd name="connsiteX93" fmla="*/ 5419038 w 8636594"/>
              <a:gd name="connsiteY93" fmla="*/ 4472771 h 6632561"/>
              <a:gd name="connsiteX94" fmla="*/ 5468365 w 8636594"/>
              <a:gd name="connsiteY94" fmla="*/ 4402196 h 6632561"/>
              <a:gd name="connsiteX95" fmla="*/ 5517215 w 8636594"/>
              <a:gd name="connsiteY95" fmla="*/ 4331098 h 6632561"/>
              <a:gd name="connsiteX96" fmla="*/ 5565637 w 8636594"/>
              <a:gd name="connsiteY96" fmla="*/ 4259503 h 6632561"/>
              <a:gd name="connsiteX97" fmla="*/ 5613684 w 8636594"/>
              <a:gd name="connsiteY97" fmla="*/ 4187441 h 6632561"/>
              <a:gd name="connsiteX98" fmla="*/ 5685160 w 8636594"/>
              <a:gd name="connsiteY98" fmla="*/ 4078531 h 6632561"/>
              <a:gd name="connsiteX99" fmla="*/ 5756074 w 8636594"/>
              <a:gd name="connsiteY99" fmla="*/ 3968727 h 6632561"/>
              <a:gd name="connsiteX100" fmla="*/ 5873483 w 8636594"/>
              <a:gd name="connsiteY100" fmla="*/ 3783989 h 6632561"/>
              <a:gd name="connsiteX101" fmla="*/ 6203209 w 8636594"/>
              <a:gd name="connsiteY101" fmla="*/ 3258640 h 6632561"/>
              <a:gd name="connsiteX102" fmla="*/ 6299430 w 8636594"/>
              <a:gd name="connsiteY102" fmla="*/ 3107321 h 6632561"/>
              <a:gd name="connsiteX103" fmla="*/ 6372650 w 8636594"/>
              <a:gd name="connsiteY103" fmla="*/ 2993735 h 6632561"/>
              <a:gd name="connsiteX104" fmla="*/ 6453197 w 8636594"/>
              <a:gd name="connsiteY104" fmla="*/ 2869788 h 6632561"/>
              <a:gd name="connsiteX105" fmla="*/ 6564167 w 8636594"/>
              <a:gd name="connsiteY105" fmla="*/ 2696807 h 6632561"/>
              <a:gd name="connsiteX106" fmla="*/ 6976233 w 8636594"/>
              <a:gd name="connsiteY106" fmla="*/ 2045274 h 6632561"/>
              <a:gd name="connsiteX107" fmla="*/ 7086755 w 8636594"/>
              <a:gd name="connsiteY107" fmla="*/ 1872743 h 6632561"/>
              <a:gd name="connsiteX108" fmla="*/ 7170279 w 8636594"/>
              <a:gd name="connsiteY108" fmla="*/ 1744202 h 6632561"/>
              <a:gd name="connsiteX109" fmla="*/ 7226351 w 8636594"/>
              <a:gd name="connsiteY109" fmla="*/ 1659017 h 6632561"/>
              <a:gd name="connsiteX110" fmla="*/ 7282789 w 8636594"/>
              <a:gd name="connsiteY110" fmla="*/ 1574303 h 6632561"/>
              <a:gd name="connsiteX111" fmla="*/ 7339643 w 8636594"/>
              <a:gd name="connsiteY111" fmla="*/ 1490113 h 6632561"/>
              <a:gd name="connsiteX112" fmla="*/ 7396957 w 8636594"/>
              <a:gd name="connsiteY112" fmla="*/ 1406503 h 6632561"/>
              <a:gd name="connsiteX113" fmla="*/ 7454781 w 8636594"/>
              <a:gd name="connsiteY113" fmla="*/ 1323526 h 6632561"/>
              <a:gd name="connsiteX114" fmla="*/ 7513161 w 8636594"/>
              <a:gd name="connsiteY114" fmla="*/ 1241237 h 6632561"/>
              <a:gd name="connsiteX115" fmla="*/ 7572144 w 8636594"/>
              <a:gd name="connsiteY115" fmla="*/ 1159689 h 6632561"/>
              <a:gd name="connsiteX116" fmla="*/ 7601877 w 8636594"/>
              <a:gd name="connsiteY116" fmla="*/ 1119210 h 6632561"/>
              <a:gd name="connsiteX117" fmla="*/ 7631779 w 8636594"/>
              <a:gd name="connsiteY117" fmla="*/ 1078937 h 6632561"/>
              <a:gd name="connsiteX118" fmla="*/ 7661855 w 8636594"/>
              <a:gd name="connsiteY118" fmla="*/ 1038876 h 6632561"/>
              <a:gd name="connsiteX119" fmla="*/ 7692111 w 8636594"/>
              <a:gd name="connsiteY119" fmla="*/ 999035 h 6632561"/>
              <a:gd name="connsiteX120" fmla="*/ 7722554 w 8636594"/>
              <a:gd name="connsiteY120" fmla="*/ 959419 h 6632561"/>
              <a:gd name="connsiteX121" fmla="*/ 7753190 w 8636594"/>
              <a:gd name="connsiteY121" fmla="*/ 920037 h 6632561"/>
              <a:gd name="connsiteX122" fmla="*/ 7784023 w 8636594"/>
              <a:gd name="connsiteY122" fmla="*/ 880894 h 6632561"/>
              <a:gd name="connsiteX123" fmla="*/ 7815061 w 8636594"/>
              <a:gd name="connsiteY123" fmla="*/ 841997 h 6632561"/>
              <a:gd name="connsiteX124" fmla="*/ 7846308 w 8636594"/>
              <a:gd name="connsiteY124" fmla="*/ 803354 h 6632561"/>
              <a:gd name="connsiteX125" fmla="*/ 7877772 w 8636594"/>
              <a:gd name="connsiteY125" fmla="*/ 764970 h 6632561"/>
              <a:gd name="connsiteX126" fmla="*/ 7909458 w 8636594"/>
              <a:gd name="connsiteY126" fmla="*/ 726853 h 6632561"/>
              <a:gd name="connsiteX127" fmla="*/ 7941371 w 8636594"/>
              <a:gd name="connsiteY127" fmla="*/ 689010 h 6632561"/>
              <a:gd name="connsiteX128" fmla="*/ 7973518 w 8636594"/>
              <a:gd name="connsiteY128" fmla="*/ 651447 h 6632561"/>
              <a:gd name="connsiteX129" fmla="*/ 8005905 w 8636594"/>
              <a:gd name="connsiteY129" fmla="*/ 614171 h 6632561"/>
              <a:gd name="connsiteX130" fmla="*/ 8038538 w 8636594"/>
              <a:gd name="connsiteY130" fmla="*/ 577189 h 6632561"/>
              <a:gd name="connsiteX131" fmla="*/ 8071421 w 8636594"/>
              <a:gd name="connsiteY131" fmla="*/ 540507 h 6632561"/>
              <a:gd name="connsiteX132" fmla="*/ 8104563 w 8636594"/>
              <a:gd name="connsiteY132" fmla="*/ 504132 h 6632561"/>
              <a:gd name="connsiteX133" fmla="*/ 8137967 w 8636594"/>
              <a:gd name="connsiteY133" fmla="*/ 468072 h 6632561"/>
              <a:gd name="connsiteX134" fmla="*/ 8171641 w 8636594"/>
              <a:gd name="connsiteY134" fmla="*/ 432332 h 6632561"/>
              <a:gd name="connsiteX135" fmla="*/ 8205590 w 8636594"/>
              <a:gd name="connsiteY135" fmla="*/ 396920 h 6632561"/>
              <a:gd name="connsiteX136" fmla="*/ 8239820 w 8636594"/>
              <a:gd name="connsiteY136" fmla="*/ 361843 h 6632561"/>
              <a:gd name="connsiteX137" fmla="*/ 8274337 w 8636594"/>
              <a:gd name="connsiteY137" fmla="*/ 327107 h 6632561"/>
              <a:gd name="connsiteX138" fmla="*/ 8309147 w 8636594"/>
              <a:gd name="connsiteY138" fmla="*/ 292718 h 6632561"/>
              <a:gd name="connsiteX139" fmla="*/ 8344256 w 8636594"/>
              <a:gd name="connsiteY139" fmla="*/ 258685 h 6632561"/>
              <a:gd name="connsiteX140" fmla="*/ 8379669 w 8636594"/>
              <a:gd name="connsiteY140" fmla="*/ 225013 h 6632561"/>
              <a:gd name="connsiteX141" fmla="*/ 8415394 w 8636594"/>
              <a:gd name="connsiteY141" fmla="*/ 191709 h 6632561"/>
              <a:gd name="connsiteX142" fmla="*/ 8451434 w 8636594"/>
              <a:gd name="connsiteY142" fmla="*/ 158780 h 6632561"/>
              <a:gd name="connsiteX143" fmla="*/ 8487798 w 8636594"/>
              <a:gd name="connsiteY143" fmla="*/ 126233 h 6632561"/>
              <a:gd name="connsiteX144" fmla="*/ 8524489 w 8636594"/>
              <a:gd name="connsiteY144" fmla="*/ 94075 h 6632561"/>
              <a:gd name="connsiteX145" fmla="*/ 8561515 w 8636594"/>
              <a:gd name="connsiteY145" fmla="*/ 62312 h 6632561"/>
              <a:gd name="connsiteX146" fmla="*/ 8598881 w 8636594"/>
              <a:gd name="connsiteY146" fmla="*/ 30951 h 6632561"/>
              <a:gd name="connsiteX147" fmla="*/ 8636594 w 8636594"/>
              <a:gd name="connsiteY147" fmla="*/ 0 h 6632561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222486 w 8636594"/>
              <a:gd name="connsiteY6" fmla="*/ 5687627 h 6622937"/>
              <a:gd name="connsiteX7" fmla="*/ 2412216 w 8636594"/>
              <a:gd name="connsiteY7" fmla="*/ 5587741 h 6622937"/>
              <a:gd name="connsiteX8" fmla="*/ 2490090 w 8636594"/>
              <a:gd name="connsiteY8" fmla="*/ 5591230 h 6622937"/>
              <a:gd name="connsiteX9" fmla="*/ 2561975 w 8636594"/>
              <a:gd name="connsiteY9" fmla="*/ 5533193 h 6622937"/>
              <a:gd name="connsiteX10" fmla="*/ 2066817 w 8636594"/>
              <a:gd name="connsiteY10" fmla="*/ 6622937 h 6622937"/>
              <a:gd name="connsiteX11" fmla="*/ 2126742 w 8636594"/>
              <a:gd name="connsiteY11" fmla="*/ 6612869 h 6622937"/>
              <a:gd name="connsiteX12" fmla="*/ 2185991 w 8636594"/>
              <a:gd name="connsiteY12" fmla="*/ 6602362 h 6622937"/>
              <a:gd name="connsiteX13" fmla="*/ 2244569 w 8636594"/>
              <a:gd name="connsiteY13" fmla="*/ 6591417 h 6622937"/>
              <a:gd name="connsiteX14" fmla="*/ 2302482 w 8636594"/>
              <a:gd name="connsiteY14" fmla="*/ 6580040 h 6622937"/>
              <a:gd name="connsiteX15" fmla="*/ 2359737 w 8636594"/>
              <a:gd name="connsiteY15" fmla="*/ 6568233 h 6622937"/>
              <a:gd name="connsiteX16" fmla="*/ 2416341 w 8636594"/>
              <a:gd name="connsiteY16" fmla="*/ 6555999 h 6622937"/>
              <a:gd name="connsiteX17" fmla="*/ 2472299 w 8636594"/>
              <a:gd name="connsiteY17" fmla="*/ 6543344 h 6622937"/>
              <a:gd name="connsiteX18" fmla="*/ 2527618 w 8636594"/>
              <a:gd name="connsiteY18" fmla="*/ 6530269 h 6622937"/>
              <a:gd name="connsiteX19" fmla="*/ 2582304 w 8636594"/>
              <a:gd name="connsiteY19" fmla="*/ 6516778 h 6622937"/>
              <a:gd name="connsiteX20" fmla="*/ 2636364 w 8636594"/>
              <a:gd name="connsiteY20" fmla="*/ 6502876 h 6622937"/>
              <a:gd name="connsiteX21" fmla="*/ 2689804 w 8636594"/>
              <a:gd name="connsiteY21" fmla="*/ 6488565 h 6622937"/>
              <a:gd name="connsiteX22" fmla="*/ 2742629 w 8636594"/>
              <a:gd name="connsiteY22" fmla="*/ 6473849 h 6622937"/>
              <a:gd name="connsiteX23" fmla="*/ 2794848 w 8636594"/>
              <a:gd name="connsiteY23" fmla="*/ 6458731 h 6622937"/>
              <a:gd name="connsiteX24" fmla="*/ 2846466 w 8636594"/>
              <a:gd name="connsiteY24" fmla="*/ 6443216 h 6622937"/>
              <a:gd name="connsiteX25" fmla="*/ 2897488 w 8636594"/>
              <a:gd name="connsiteY25" fmla="*/ 6427305 h 6622937"/>
              <a:gd name="connsiteX26" fmla="*/ 2947923 w 8636594"/>
              <a:gd name="connsiteY26" fmla="*/ 6411004 h 6622937"/>
              <a:gd name="connsiteX27" fmla="*/ 2997775 w 8636594"/>
              <a:gd name="connsiteY27" fmla="*/ 6394316 h 6622937"/>
              <a:gd name="connsiteX28" fmla="*/ 3047052 w 8636594"/>
              <a:gd name="connsiteY28" fmla="*/ 6377243 h 6622937"/>
              <a:gd name="connsiteX29" fmla="*/ 3095759 w 8636594"/>
              <a:gd name="connsiteY29" fmla="*/ 6359791 h 6622937"/>
              <a:gd name="connsiteX30" fmla="*/ 3143903 w 8636594"/>
              <a:gd name="connsiteY30" fmla="*/ 6341961 h 6622937"/>
              <a:gd name="connsiteX31" fmla="*/ 3191491 w 8636594"/>
              <a:gd name="connsiteY31" fmla="*/ 6323757 h 6622937"/>
              <a:gd name="connsiteX32" fmla="*/ 3238528 w 8636594"/>
              <a:gd name="connsiteY32" fmla="*/ 6305184 h 6622937"/>
              <a:gd name="connsiteX33" fmla="*/ 3285021 w 8636594"/>
              <a:gd name="connsiteY33" fmla="*/ 6286245 h 6622937"/>
              <a:gd name="connsiteX34" fmla="*/ 3330977 w 8636594"/>
              <a:gd name="connsiteY34" fmla="*/ 6266942 h 6622937"/>
              <a:gd name="connsiteX35" fmla="*/ 3376401 w 8636594"/>
              <a:gd name="connsiteY35" fmla="*/ 6247281 h 6622937"/>
              <a:gd name="connsiteX36" fmla="*/ 3421300 w 8636594"/>
              <a:gd name="connsiteY36" fmla="*/ 6227263 h 6622937"/>
              <a:gd name="connsiteX37" fmla="*/ 3465680 w 8636594"/>
              <a:gd name="connsiteY37" fmla="*/ 6206893 h 6622937"/>
              <a:gd name="connsiteX38" fmla="*/ 3509548 w 8636594"/>
              <a:gd name="connsiteY38" fmla="*/ 6186174 h 6622937"/>
              <a:gd name="connsiteX39" fmla="*/ 3552910 w 8636594"/>
              <a:gd name="connsiteY39" fmla="*/ 6165110 h 6622937"/>
              <a:gd name="connsiteX40" fmla="*/ 3595773 w 8636594"/>
              <a:gd name="connsiteY40" fmla="*/ 6143704 h 6622937"/>
              <a:gd name="connsiteX41" fmla="*/ 3638142 w 8636594"/>
              <a:gd name="connsiteY41" fmla="*/ 6121960 h 6622937"/>
              <a:gd name="connsiteX42" fmla="*/ 3680024 w 8636594"/>
              <a:gd name="connsiteY42" fmla="*/ 6099881 h 6622937"/>
              <a:gd name="connsiteX43" fmla="*/ 3721426 w 8636594"/>
              <a:gd name="connsiteY43" fmla="*/ 6077471 h 6622937"/>
              <a:gd name="connsiteX44" fmla="*/ 3762353 w 8636594"/>
              <a:gd name="connsiteY44" fmla="*/ 6054733 h 6622937"/>
              <a:gd name="connsiteX45" fmla="*/ 3802812 w 8636594"/>
              <a:gd name="connsiteY45" fmla="*/ 6031671 h 6622937"/>
              <a:gd name="connsiteX46" fmla="*/ 3842810 w 8636594"/>
              <a:gd name="connsiteY46" fmla="*/ 6008288 h 6622937"/>
              <a:gd name="connsiteX47" fmla="*/ 3882352 w 8636594"/>
              <a:gd name="connsiteY47" fmla="*/ 5984588 h 6622937"/>
              <a:gd name="connsiteX48" fmla="*/ 3921445 w 8636594"/>
              <a:gd name="connsiteY48" fmla="*/ 5960574 h 6622937"/>
              <a:gd name="connsiteX49" fmla="*/ 3960096 w 8636594"/>
              <a:gd name="connsiteY49" fmla="*/ 5936250 h 6622937"/>
              <a:gd name="connsiteX50" fmla="*/ 3998311 w 8636594"/>
              <a:gd name="connsiteY50" fmla="*/ 5911619 h 6622937"/>
              <a:gd name="connsiteX51" fmla="*/ 4036095 w 8636594"/>
              <a:gd name="connsiteY51" fmla="*/ 5886685 h 6622937"/>
              <a:gd name="connsiteX52" fmla="*/ 4073456 w 8636594"/>
              <a:gd name="connsiteY52" fmla="*/ 5861452 h 6622937"/>
              <a:gd name="connsiteX53" fmla="*/ 4110400 w 8636594"/>
              <a:gd name="connsiteY53" fmla="*/ 5835922 h 6622937"/>
              <a:gd name="connsiteX54" fmla="*/ 4146933 w 8636594"/>
              <a:gd name="connsiteY54" fmla="*/ 5810100 h 6622937"/>
              <a:gd name="connsiteX55" fmla="*/ 4183061 w 8636594"/>
              <a:gd name="connsiteY55" fmla="*/ 5783988 h 6622937"/>
              <a:gd name="connsiteX56" fmla="*/ 4218791 w 8636594"/>
              <a:gd name="connsiteY56" fmla="*/ 5757591 h 6622937"/>
              <a:gd name="connsiteX57" fmla="*/ 4254129 w 8636594"/>
              <a:gd name="connsiteY57" fmla="*/ 5730912 h 6622937"/>
              <a:gd name="connsiteX58" fmla="*/ 4289081 w 8636594"/>
              <a:gd name="connsiteY58" fmla="*/ 5703955 h 6622937"/>
              <a:gd name="connsiteX59" fmla="*/ 4323654 w 8636594"/>
              <a:gd name="connsiteY59" fmla="*/ 5676722 h 6622937"/>
              <a:gd name="connsiteX60" fmla="*/ 4357854 w 8636594"/>
              <a:gd name="connsiteY60" fmla="*/ 5649218 h 6622937"/>
              <a:gd name="connsiteX61" fmla="*/ 4391688 w 8636594"/>
              <a:gd name="connsiteY61" fmla="*/ 5621446 h 6622937"/>
              <a:gd name="connsiteX62" fmla="*/ 4425162 w 8636594"/>
              <a:gd name="connsiteY62" fmla="*/ 5593409 h 6622937"/>
              <a:gd name="connsiteX63" fmla="*/ 4458281 w 8636594"/>
              <a:gd name="connsiteY63" fmla="*/ 5565111 h 6622937"/>
              <a:gd name="connsiteX64" fmla="*/ 4491053 w 8636594"/>
              <a:gd name="connsiteY64" fmla="*/ 5536556 h 6622937"/>
              <a:gd name="connsiteX65" fmla="*/ 4523484 w 8636594"/>
              <a:gd name="connsiteY65" fmla="*/ 5507747 h 6622937"/>
              <a:gd name="connsiteX66" fmla="*/ 4555580 w 8636594"/>
              <a:gd name="connsiteY66" fmla="*/ 5478687 h 6622937"/>
              <a:gd name="connsiteX67" fmla="*/ 4587347 w 8636594"/>
              <a:gd name="connsiteY67" fmla="*/ 5449380 h 6622937"/>
              <a:gd name="connsiteX68" fmla="*/ 4618793 w 8636594"/>
              <a:gd name="connsiteY68" fmla="*/ 5419830 h 6622937"/>
              <a:gd name="connsiteX69" fmla="*/ 4649922 w 8636594"/>
              <a:gd name="connsiteY69" fmla="*/ 5390040 h 6622937"/>
              <a:gd name="connsiteX70" fmla="*/ 4680742 w 8636594"/>
              <a:gd name="connsiteY70" fmla="*/ 5360014 h 6622937"/>
              <a:gd name="connsiteX71" fmla="*/ 4711259 w 8636594"/>
              <a:gd name="connsiteY71" fmla="*/ 5329755 h 6622937"/>
              <a:gd name="connsiteX72" fmla="*/ 4741478 w 8636594"/>
              <a:gd name="connsiteY72" fmla="*/ 5299266 h 6622937"/>
              <a:gd name="connsiteX73" fmla="*/ 4771408 w 8636594"/>
              <a:gd name="connsiteY73" fmla="*/ 5268551 h 6622937"/>
              <a:gd name="connsiteX74" fmla="*/ 4801053 w 8636594"/>
              <a:gd name="connsiteY74" fmla="*/ 5237614 h 6622937"/>
              <a:gd name="connsiteX75" fmla="*/ 4830420 w 8636594"/>
              <a:gd name="connsiteY75" fmla="*/ 5206458 h 6622937"/>
              <a:gd name="connsiteX76" fmla="*/ 4859516 w 8636594"/>
              <a:gd name="connsiteY76" fmla="*/ 5175087 h 6622937"/>
              <a:gd name="connsiteX77" fmla="*/ 4888347 w 8636594"/>
              <a:gd name="connsiteY77" fmla="*/ 5143504 h 6622937"/>
              <a:gd name="connsiteX78" fmla="*/ 4916919 w 8636594"/>
              <a:gd name="connsiteY78" fmla="*/ 5111713 h 6622937"/>
              <a:gd name="connsiteX79" fmla="*/ 4945238 w 8636594"/>
              <a:gd name="connsiteY79" fmla="*/ 5079717 h 6622937"/>
              <a:gd name="connsiteX80" fmla="*/ 4973311 w 8636594"/>
              <a:gd name="connsiteY80" fmla="*/ 5047519 h 6622937"/>
              <a:gd name="connsiteX81" fmla="*/ 5001145 w 8636594"/>
              <a:gd name="connsiteY81" fmla="*/ 5015124 h 6622937"/>
              <a:gd name="connsiteX82" fmla="*/ 5028745 w 8636594"/>
              <a:gd name="connsiteY82" fmla="*/ 4982535 h 6622937"/>
              <a:gd name="connsiteX83" fmla="*/ 5056117 w 8636594"/>
              <a:gd name="connsiteY83" fmla="*/ 4949755 h 6622937"/>
              <a:gd name="connsiteX84" fmla="*/ 5083269 w 8636594"/>
              <a:gd name="connsiteY84" fmla="*/ 4916787 h 6622937"/>
              <a:gd name="connsiteX85" fmla="*/ 5110207 w 8636594"/>
              <a:gd name="connsiteY85" fmla="*/ 4883636 h 6622937"/>
              <a:gd name="connsiteX86" fmla="*/ 5136937 w 8636594"/>
              <a:gd name="connsiteY86" fmla="*/ 4850305 h 6622937"/>
              <a:gd name="connsiteX87" fmla="*/ 5163464 w 8636594"/>
              <a:gd name="connsiteY87" fmla="*/ 4816797 h 6622937"/>
              <a:gd name="connsiteX88" fmla="*/ 5215940 w 8636594"/>
              <a:gd name="connsiteY88" fmla="*/ 4749265 h 6622937"/>
              <a:gd name="connsiteX89" fmla="*/ 5267684 w 8636594"/>
              <a:gd name="connsiteY89" fmla="*/ 4681068 h 6622937"/>
              <a:gd name="connsiteX90" fmla="*/ 5318748 w 8636594"/>
              <a:gd name="connsiteY90" fmla="*/ 4612234 h 6622937"/>
              <a:gd name="connsiteX91" fmla="*/ 5369182 w 8636594"/>
              <a:gd name="connsiteY91" fmla="*/ 4542793 h 6622937"/>
              <a:gd name="connsiteX92" fmla="*/ 5419038 w 8636594"/>
              <a:gd name="connsiteY92" fmla="*/ 4472771 h 6622937"/>
              <a:gd name="connsiteX93" fmla="*/ 5468365 w 8636594"/>
              <a:gd name="connsiteY93" fmla="*/ 4402196 h 6622937"/>
              <a:gd name="connsiteX94" fmla="*/ 5517215 w 8636594"/>
              <a:gd name="connsiteY94" fmla="*/ 4331098 h 6622937"/>
              <a:gd name="connsiteX95" fmla="*/ 5565637 w 8636594"/>
              <a:gd name="connsiteY95" fmla="*/ 4259503 h 6622937"/>
              <a:gd name="connsiteX96" fmla="*/ 5613684 w 8636594"/>
              <a:gd name="connsiteY96" fmla="*/ 4187441 h 6622937"/>
              <a:gd name="connsiteX97" fmla="*/ 5685160 w 8636594"/>
              <a:gd name="connsiteY97" fmla="*/ 4078531 h 6622937"/>
              <a:gd name="connsiteX98" fmla="*/ 5756074 w 8636594"/>
              <a:gd name="connsiteY98" fmla="*/ 3968727 h 6622937"/>
              <a:gd name="connsiteX99" fmla="*/ 5873483 w 8636594"/>
              <a:gd name="connsiteY99" fmla="*/ 3783989 h 6622937"/>
              <a:gd name="connsiteX100" fmla="*/ 6203209 w 8636594"/>
              <a:gd name="connsiteY100" fmla="*/ 3258640 h 6622937"/>
              <a:gd name="connsiteX101" fmla="*/ 6299430 w 8636594"/>
              <a:gd name="connsiteY101" fmla="*/ 3107321 h 6622937"/>
              <a:gd name="connsiteX102" fmla="*/ 6372650 w 8636594"/>
              <a:gd name="connsiteY102" fmla="*/ 2993735 h 6622937"/>
              <a:gd name="connsiteX103" fmla="*/ 6453197 w 8636594"/>
              <a:gd name="connsiteY103" fmla="*/ 2869788 h 6622937"/>
              <a:gd name="connsiteX104" fmla="*/ 6564167 w 8636594"/>
              <a:gd name="connsiteY104" fmla="*/ 2696807 h 6622937"/>
              <a:gd name="connsiteX105" fmla="*/ 6976233 w 8636594"/>
              <a:gd name="connsiteY105" fmla="*/ 2045274 h 6622937"/>
              <a:gd name="connsiteX106" fmla="*/ 7086755 w 8636594"/>
              <a:gd name="connsiteY106" fmla="*/ 1872743 h 6622937"/>
              <a:gd name="connsiteX107" fmla="*/ 7170279 w 8636594"/>
              <a:gd name="connsiteY107" fmla="*/ 1744202 h 6622937"/>
              <a:gd name="connsiteX108" fmla="*/ 7226351 w 8636594"/>
              <a:gd name="connsiteY108" fmla="*/ 1659017 h 6622937"/>
              <a:gd name="connsiteX109" fmla="*/ 7282789 w 8636594"/>
              <a:gd name="connsiteY109" fmla="*/ 1574303 h 6622937"/>
              <a:gd name="connsiteX110" fmla="*/ 7339643 w 8636594"/>
              <a:gd name="connsiteY110" fmla="*/ 1490113 h 6622937"/>
              <a:gd name="connsiteX111" fmla="*/ 7396957 w 8636594"/>
              <a:gd name="connsiteY111" fmla="*/ 1406503 h 6622937"/>
              <a:gd name="connsiteX112" fmla="*/ 7454781 w 8636594"/>
              <a:gd name="connsiteY112" fmla="*/ 1323526 h 6622937"/>
              <a:gd name="connsiteX113" fmla="*/ 7513161 w 8636594"/>
              <a:gd name="connsiteY113" fmla="*/ 1241237 h 6622937"/>
              <a:gd name="connsiteX114" fmla="*/ 7572144 w 8636594"/>
              <a:gd name="connsiteY114" fmla="*/ 1159689 h 6622937"/>
              <a:gd name="connsiteX115" fmla="*/ 7601877 w 8636594"/>
              <a:gd name="connsiteY115" fmla="*/ 1119210 h 6622937"/>
              <a:gd name="connsiteX116" fmla="*/ 7631779 w 8636594"/>
              <a:gd name="connsiteY116" fmla="*/ 1078937 h 6622937"/>
              <a:gd name="connsiteX117" fmla="*/ 7661855 w 8636594"/>
              <a:gd name="connsiteY117" fmla="*/ 1038876 h 6622937"/>
              <a:gd name="connsiteX118" fmla="*/ 7692111 w 8636594"/>
              <a:gd name="connsiteY118" fmla="*/ 999035 h 6622937"/>
              <a:gd name="connsiteX119" fmla="*/ 7722554 w 8636594"/>
              <a:gd name="connsiteY119" fmla="*/ 959419 h 6622937"/>
              <a:gd name="connsiteX120" fmla="*/ 7753190 w 8636594"/>
              <a:gd name="connsiteY120" fmla="*/ 920037 h 6622937"/>
              <a:gd name="connsiteX121" fmla="*/ 7784023 w 8636594"/>
              <a:gd name="connsiteY121" fmla="*/ 880894 h 6622937"/>
              <a:gd name="connsiteX122" fmla="*/ 7815061 w 8636594"/>
              <a:gd name="connsiteY122" fmla="*/ 841997 h 6622937"/>
              <a:gd name="connsiteX123" fmla="*/ 7846308 w 8636594"/>
              <a:gd name="connsiteY123" fmla="*/ 803354 h 6622937"/>
              <a:gd name="connsiteX124" fmla="*/ 7877772 w 8636594"/>
              <a:gd name="connsiteY124" fmla="*/ 764970 h 6622937"/>
              <a:gd name="connsiteX125" fmla="*/ 7909458 w 8636594"/>
              <a:gd name="connsiteY125" fmla="*/ 726853 h 6622937"/>
              <a:gd name="connsiteX126" fmla="*/ 7941371 w 8636594"/>
              <a:gd name="connsiteY126" fmla="*/ 689010 h 6622937"/>
              <a:gd name="connsiteX127" fmla="*/ 7973518 w 8636594"/>
              <a:gd name="connsiteY127" fmla="*/ 651447 h 6622937"/>
              <a:gd name="connsiteX128" fmla="*/ 8005905 w 8636594"/>
              <a:gd name="connsiteY128" fmla="*/ 614171 h 6622937"/>
              <a:gd name="connsiteX129" fmla="*/ 8038538 w 8636594"/>
              <a:gd name="connsiteY129" fmla="*/ 577189 h 6622937"/>
              <a:gd name="connsiteX130" fmla="*/ 8071421 w 8636594"/>
              <a:gd name="connsiteY130" fmla="*/ 540507 h 6622937"/>
              <a:gd name="connsiteX131" fmla="*/ 8104563 w 8636594"/>
              <a:gd name="connsiteY131" fmla="*/ 504132 h 6622937"/>
              <a:gd name="connsiteX132" fmla="*/ 8137967 w 8636594"/>
              <a:gd name="connsiteY132" fmla="*/ 468072 h 6622937"/>
              <a:gd name="connsiteX133" fmla="*/ 8171641 w 8636594"/>
              <a:gd name="connsiteY133" fmla="*/ 432332 h 6622937"/>
              <a:gd name="connsiteX134" fmla="*/ 8205590 w 8636594"/>
              <a:gd name="connsiteY134" fmla="*/ 396920 h 6622937"/>
              <a:gd name="connsiteX135" fmla="*/ 8239820 w 8636594"/>
              <a:gd name="connsiteY135" fmla="*/ 361843 h 6622937"/>
              <a:gd name="connsiteX136" fmla="*/ 8274337 w 8636594"/>
              <a:gd name="connsiteY136" fmla="*/ 327107 h 6622937"/>
              <a:gd name="connsiteX137" fmla="*/ 8309147 w 8636594"/>
              <a:gd name="connsiteY137" fmla="*/ 292718 h 6622937"/>
              <a:gd name="connsiteX138" fmla="*/ 8344256 w 8636594"/>
              <a:gd name="connsiteY138" fmla="*/ 258685 h 6622937"/>
              <a:gd name="connsiteX139" fmla="*/ 8379669 w 8636594"/>
              <a:gd name="connsiteY139" fmla="*/ 225013 h 6622937"/>
              <a:gd name="connsiteX140" fmla="*/ 8415394 w 8636594"/>
              <a:gd name="connsiteY140" fmla="*/ 191709 h 6622937"/>
              <a:gd name="connsiteX141" fmla="*/ 8451434 w 8636594"/>
              <a:gd name="connsiteY141" fmla="*/ 158780 h 6622937"/>
              <a:gd name="connsiteX142" fmla="*/ 8487798 w 8636594"/>
              <a:gd name="connsiteY142" fmla="*/ 126233 h 6622937"/>
              <a:gd name="connsiteX143" fmla="*/ 8524489 w 8636594"/>
              <a:gd name="connsiteY143" fmla="*/ 94075 h 6622937"/>
              <a:gd name="connsiteX144" fmla="*/ 8561515 w 8636594"/>
              <a:gd name="connsiteY144" fmla="*/ 62312 h 6622937"/>
              <a:gd name="connsiteX145" fmla="*/ 8598881 w 8636594"/>
              <a:gd name="connsiteY145" fmla="*/ 30951 h 6622937"/>
              <a:gd name="connsiteX146" fmla="*/ 8636594 w 8636594"/>
              <a:gd name="connsiteY146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222486 w 8636594"/>
              <a:gd name="connsiteY5" fmla="*/ 5687627 h 6622937"/>
              <a:gd name="connsiteX6" fmla="*/ 2412216 w 8636594"/>
              <a:gd name="connsiteY6" fmla="*/ 5587741 h 6622937"/>
              <a:gd name="connsiteX7" fmla="*/ 2490090 w 8636594"/>
              <a:gd name="connsiteY7" fmla="*/ 5591230 h 6622937"/>
              <a:gd name="connsiteX8" fmla="*/ 2561975 w 8636594"/>
              <a:gd name="connsiteY8" fmla="*/ 5533193 h 6622937"/>
              <a:gd name="connsiteX9" fmla="*/ 2066817 w 8636594"/>
              <a:gd name="connsiteY9" fmla="*/ 6622937 h 6622937"/>
              <a:gd name="connsiteX10" fmla="*/ 2126742 w 8636594"/>
              <a:gd name="connsiteY10" fmla="*/ 6612869 h 6622937"/>
              <a:gd name="connsiteX11" fmla="*/ 2185991 w 8636594"/>
              <a:gd name="connsiteY11" fmla="*/ 6602362 h 6622937"/>
              <a:gd name="connsiteX12" fmla="*/ 2244569 w 8636594"/>
              <a:gd name="connsiteY12" fmla="*/ 6591417 h 6622937"/>
              <a:gd name="connsiteX13" fmla="*/ 2302482 w 8636594"/>
              <a:gd name="connsiteY13" fmla="*/ 6580040 h 6622937"/>
              <a:gd name="connsiteX14" fmla="*/ 2359737 w 8636594"/>
              <a:gd name="connsiteY14" fmla="*/ 6568233 h 6622937"/>
              <a:gd name="connsiteX15" fmla="*/ 2416341 w 8636594"/>
              <a:gd name="connsiteY15" fmla="*/ 6555999 h 6622937"/>
              <a:gd name="connsiteX16" fmla="*/ 2472299 w 8636594"/>
              <a:gd name="connsiteY16" fmla="*/ 6543344 h 6622937"/>
              <a:gd name="connsiteX17" fmla="*/ 2527618 w 8636594"/>
              <a:gd name="connsiteY17" fmla="*/ 6530269 h 6622937"/>
              <a:gd name="connsiteX18" fmla="*/ 2582304 w 8636594"/>
              <a:gd name="connsiteY18" fmla="*/ 6516778 h 6622937"/>
              <a:gd name="connsiteX19" fmla="*/ 2636364 w 8636594"/>
              <a:gd name="connsiteY19" fmla="*/ 6502876 h 6622937"/>
              <a:gd name="connsiteX20" fmla="*/ 2689804 w 8636594"/>
              <a:gd name="connsiteY20" fmla="*/ 6488565 h 6622937"/>
              <a:gd name="connsiteX21" fmla="*/ 2742629 w 8636594"/>
              <a:gd name="connsiteY21" fmla="*/ 6473849 h 6622937"/>
              <a:gd name="connsiteX22" fmla="*/ 2794848 w 8636594"/>
              <a:gd name="connsiteY22" fmla="*/ 6458731 h 6622937"/>
              <a:gd name="connsiteX23" fmla="*/ 2846466 w 8636594"/>
              <a:gd name="connsiteY23" fmla="*/ 6443216 h 6622937"/>
              <a:gd name="connsiteX24" fmla="*/ 2897488 w 8636594"/>
              <a:gd name="connsiteY24" fmla="*/ 6427305 h 6622937"/>
              <a:gd name="connsiteX25" fmla="*/ 2947923 w 8636594"/>
              <a:gd name="connsiteY25" fmla="*/ 6411004 h 6622937"/>
              <a:gd name="connsiteX26" fmla="*/ 2997775 w 8636594"/>
              <a:gd name="connsiteY26" fmla="*/ 6394316 h 6622937"/>
              <a:gd name="connsiteX27" fmla="*/ 3047052 w 8636594"/>
              <a:gd name="connsiteY27" fmla="*/ 6377243 h 6622937"/>
              <a:gd name="connsiteX28" fmla="*/ 3095759 w 8636594"/>
              <a:gd name="connsiteY28" fmla="*/ 6359791 h 6622937"/>
              <a:gd name="connsiteX29" fmla="*/ 3143903 w 8636594"/>
              <a:gd name="connsiteY29" fmla="*/ 6341961 h 6622937"/>
              <a:gd name="connsiteX30" fmla="*/ 3191491 w 8636594"/>
              <a:gd name="connsiteY30" fmla="*/ 6323757 h 6622937"/>
              <a:gd name="connsiteX31" fmla="*/ 3238528 w 8636594"/>
              <a:gd name="connsiteY31" fmla="*/ 6305184 h 6622937"/>
              <a:gd name="connsiteX32" fmla="*/ 3285021 w 8636594"/>
              <a:gd name="connsiteY32" fmla="*/ 6286245 h 6622937"/>
              <a:gd name="connsiteX33" fmla="*/ 3330977 w 8636594"/>
              <a:gd name="connsiteY33" fmla="*/ 6266942 h 6622937"/>
              <a:gd name="connsiteX34" fmla="*/ 3376401 w 8636594"/>
              <a:gd name="connsiteY34" fmla="*/ 6247281 h 6622937"/>
              <a:gd name="connsiteX35" fmla="*/ 3421300 w 8636594"/>
              <a:gd name="connsiteY35" fmla="*/ 6227263 h 6622937"/>
              <a:gd name="connsiteX36" fmla="*/ 3465680 w 8636594"/>
              <a:gd name="connsiteY36" fmla="*/ 6206893 h 6622937"/>
              <a:gd name="connsiteX37" fmla="*/ 3509548 w 8636594"/>
              <a:gd name="connsiteY37" fmla="*/ 6186174 h 6622937"/>
              <a:gd name="connsiteX38" fmla="*/ 3552910 w 8636594"/>
              <a:gd name="connsiteY38" fmla="*/ 6165110 h 6622937"/>
              <a:gd name="connsiteX39" fmla="*/ 3595773 w 8636594"/>
              <a:gd name="connsiteY39" fmla="*/ 6143704 h 6622937"/>
              <a:gd name="connsiteX40" fmla="*/ 3638142 w 8636594"/>
              <a:gd name="connsiteY40" fmla="*/ 6121960 h 6622937"/>
              <a:gd name="connsiteX41" fmla="*/ 3680024 w 8636594"/>
              <a:gd name="connsiteY41" fmla="*/ 6099881 h 6622937"/>
              <a:gd name="connsiteX42" fmla="*/ 3721426 w 8636594"/>
              <a:gd name="connsiteY42" fmla="*/ 6077471 h 6622937"/>
              <a:gd name="connsiteX43" fmla="*/ 3762353 w 8636594"/>
              <a:gd name="connsiteY43" fmla="*/ 6054733 h 6622937"/>
              <a:gd name="connsiteX44" fmla="*/ 3802812 w 8636594"/>
              <a:gd name="connsiteY44" fmla="*/ 6031671 h 6622937"/>
              <a:gd name="connsiteX45" fmla="*/ 3842810 w 8636594"/>
              <a:gd name="connsiteY45" fmla="*/ 6008288 h 6622937"/>
              <a:gd name="connsiteX46" fmla="*/ 3882352 w 8636594"/>
              <a:gd name="connsiteY46" fmla="*/ 5984588 h 6622937"/>
              <a:gd name="connsiteX47" fmla="*/ 3921445 w 8636594"/>
              <a:gd name="connsiteY47" fmla="*/ 5960574 h 6622937"/>
              <a:gd name="connsiteX48" fmla="*/ 3960096 w 8636594"/>
              <a:gd name="connsiteY48" fmla="*/ 5936250 h 6622937"/>
              <a:gd name="connsiteX49" fmla="*/ 3998311 w 8636594"/>
              <a:gd name="connsiteY49" fmla="*/ 5911619 h 6622937"/>
              <a:gd name="connsiteX50" fmla="*/ 4036095 w 8636594"/>
              <a:gd name="connsiteY50" fmla="*/ 5886685 h 6622937"/>
              <a:gd name="connsiteX51" fmla="*/ 4073456 w 8636594"/>
              <a:gd name="connsiteY51" fmla="*/ 5861452 h 6622937"/>
              <a:gd name="connsiteX52" fmla="*/ 4110400 w 8636594"/>
              <a:gd name="connsiteY52" fmla="*/ 5835922 h 6622937"/>
              <a:gd name="connsiteX53" fmla="*/ 4146933 w 8636594"/>
              <a:gd name="connsiteY53" fmla="*/ 5810100 h 6622937"/>
              <a:gd name="connsiteX54" fmla="*/ 4183061 w 8636594"/>
              <a:gd name="connsiteY54" fmla="*/ 5783988 h 6622937"/>
              <a:gd name="connsiteX55" fmla="*/ 4218791 w 8636594"/>
              <a:gd name="connsiteY55" fmla="*/ 5757591 h 6622937"/>
              <a:gd name="connsiteX56" fmla="*/ 4254129 w 8636594"/>
              <a:gd name="connsiteY56" fmla="*/ 5730912 h 6622937"/>
              <a:gd name="connsiteX57" fmla="*/ 4289081 w 8636594"/>
              <a:gd name="connsiteY57" fmla="*/ 5703955 h 6622937"/>
              <a:gd name="connsiteX58" fmla="*/ 4323654 w 8636594"/>
              <a:gd name="connsiteY58" fmla="*/ 5676722 h 6622937"/>
              <a:gd name="connsiteX59" fmla="*/ 4357854 w 8636594"/>
              <a:gd name="connsiteY59" fmla="*/ 5649218 h 6622937"/>
              <a:gd name="connsiteX60" fmla="*/ 4391688 w 8636594"/>
              <a:gd name="connsiteY60" fmla="*/ 5621446 h 6622937"/>
              <a:gd name="connsiteX61" fmla="*/ 4425162 w 8636594"/>
              <a:gd name="connsiteY61" fmla="*/ 5593409 h 6622937"/>
              <a:gd name="connsiteX62" fmla="*/ 4458281 w 8636594"/>
              <a:gd name="connsiteY62" fmla="*/ 5565111 h 6622937"/>
              <a:gd name="connsiteX63" fmla="*/ 4491053 w 8636594"/>
              <a:gd name="connsiteY63" fmla="*/ 5536556 h 6622937"/>
              <a:gd name="connsiteX64" fmla="*/ 4523484 w 8636594"/>
              <a:gd name="connsiteY64" fmla="*/ 5507747 h 6622937"/>
              <a:gd name="connsiteX65" fmla="*/ 4555580 w 8636594"/>
              <a:gd name="connsiteY65" fmla="*/ 5478687 h 6622937"/>
              <a:gd name="connsiteX66" fmla="*/ 4587347 w 8636594"/>
              <a:gd name="connsiteY66" fmla="*/ 5449380 h 6622937"/>
              <a:gd name="connsiteX67" fmla="*/ 4618793 w 8636594"/>
              <a:gd name="connsiteY67" fmla="*/ 5419830 h 6622937"/>
              <a:gd name="connsiteX68" fmla="*/ 4649922 w 8636594"/>
              <a:gd name="connsiteY68" fmla="*/ 5390040 h 6622937"/>
              <a:gd name="connsiteX69" fmla="*/ 4680742 w 8636594"/>
              <a:gd name="connsiteY69" fmla="*/ 5360014 h 6622937"/>
              <a:gd name="connsiteX70" fmla="*/ 4711259 w 8636594"/>
              <a:gd name="connsiteY70" fmla="*/ 5329755 h 6622937"/>
              <a:gd name="connsiteX71" fmla="*/ 4741478 w 8636594"/>
              <a:gd name="connsiteY71" fmla="*/ 5299266 h 6622937"/>
              <a:gd name="connsiteX72" fmla="*/ 4771408 w 8636594"/>
              <a:gd name="connsiteY72" fmla="*/ 5268551 h 6622937"/>
              <a:gd name="connsiteX73" fmla="*/ 4801053 w 8636594"/>
              <a:gd name="connsiteY73" fmla="*/ 5237614 h 6622937"/>
              <a:gd name="connsiteX74" fmla="*/ 4830420 w 8636594"/>
              <a:gd name="connsiteY74" fmla="*/ 5206458 h 6622937"/>
              <a:gd name="connsiteX75" fmla="*/ 4859516 w 8636594"/>
              <a:gd name="connsiteY75" fmla="*/ 5175087 h 6622937"/>
              <a:gd name="connsiteX76" fmla="*/ 4888347 w 8636594"/>
              <a:gd name="connsiteY76" fmla="*/ 5143504 h 6622937"/>
              <a:gd name="connsiteX77" fmla="*/ 4916919 w 8636594"/>
              <a:gd name="connsiteY77" fmla="*/ 5111713 h 6622937"/>
              <a:gd name="connsiteX78" fmla="*/ 4945238 w 8636594"/>
              <a:gd name="connsiteY78" fmla="*/ 5079717 h 6622937"/>
              <a:gd name="connsiteX79" fmla="*/ 4973311 w 8636594"/>
              <a:gd name="connsiteY79" fmla="*/ 5047519 h 6622937"/>
              <a:gd name="connsiteX80" fmla="*/ 5001145 w 8636594"/>
              <a:gd name="connsiteY80" fmla="*/ 5015124 h 6622937"/>
              <a:gd name="connsiteX81" fmla="*/ 5028745 w 8636594"/>
              <a:gd name="connsiteY81" fmla="*/ 4982535 h 6622937"/>
              <a:gd name="connsiteX82" fmla="*/ 5056117 w 8636594"/>
              <a:gd name="connsiteY82" fmla="*/ 4949755 h 6622937"/>
              <a:gd name="connsiteX83" fmla="*/ 5083269 w 8636594"/>
              <a:gd name="connsiteY83" fmla="*/ 4916787 h 6622937"/>
              <a:gd name="connsiteX84" fmla="*/ 5110207 w 8636594"/>
              <a:gd name="connsiteY84" fmla="*/ 4883636 h 6622937"/>
              <a:gd name="connsiteX85" fmla="*/ 5136937 w 8636594"/>
              <a:gd name="connsiteY85" fmla="*/ 4850305 h 6622937"/>
              <a:gd name="connsiteX86" fmla="*/ 5163464 w 8636594"/>
              <a:gd name="connsiteY86" fmla="*/ 4816797 h 6622937"/>
              <a:gd name="connsiteX87" fmla="*/ 5215940 w 8636594"/>
              <a:gd name="connsiteY87" fmla="*/ 4749265 h 6622937"/>
              <a:gd name="connsiteX88" fmla="*/ 5267684 w 8636594"/>
              <a:gd name="connsiteY88" fmla="*/ 4681068 h 6622937"/>
              <a:gd name="connsiteX89" fmla="*/ 5318748 w 8636594"/>
              <a:gd name="connsiteY89" fmla="*/ 4612234 h 6622937"/>
              <a:gd name="connsiteX90" fmla="*/ 5369182 w 8636594"/>
              <a:gd name="connsiteY90" fmla="*/ 4542793 h 6622937"/>
              <a:gd name="connsiteX91" fmla="*/ 5419038 w 8636594"/>
              <a:gd name="connsiteY91" fmla="*/ 4472771 h 6622937"/>
              <a:gd name="connsiteX92" fmla="*/ 5468365 w 8636594"/>
              <a:gd name="connsiteY92" fmla="*/ 4402196 h 6622937"/>
              <a:gd name="connsiteX93" fmla="*/ 5517215 w 8636594"/>
              <a:gd name="connsiteY93" fmla="*/ 4331098 h 6622937"/>
              <a:gd name="connsiteX94" fmla="*/ 5565637 w 8636594"/>
              <a:gd name="connsiteY94" fmla="*/ 4259503 h 6622937"/>
              <a:gd name="connsiteX95" fmla="*/ 5613684 w 8636594"/>
              <a:gd name="connsiteY95" fmla="*/ 4187441 h 6622937"/>
              <a:gd name="connsiteX96" fmla="*/ 5685160 w 8636594"/>
              <a:gd name="connsiteY96" fmla="*/ 4078531 h 6622937"/>
              <a:gd name="connsiteX97" fmla="*/ 5756074 w 8636594"/>
              <a:gd name="connsiteY97" fmla="*/ 3968727 h 6622937"/>
              <a:gd name="connsiteX98" fmla="*/ 5873483 w 8636594"/>
              <a:gd name="connsiteY98" fmla="*/ 3783989 h 6622937"/>
              <a:gd name="connsiteX99" fmla="*/ 6203209 w 8636594"/>
              <a:gd name="connsiteY99" fmla="*/ 3258640 h 6622937"/>
              <a:gd name="connsiteX100" fmla="*/ 6299430 w 8636594"/>
              <a:gd name="connsiteY100" fmla="*/ 3107321 h 6622937"/>
              <a:gd name="connsiteX101" fmla="*/ 6372650 w 8636594"/>
              <a:gd name="connsiteY101" fmla="*/ 2993735 h 6622937"/>
              <a:gd name="connsiteX102" fmla="*/ 6453197 w 8636594"/>
              <a:gd name="connsiteY102" fmla="*/ 2869788 h 6622937"/>
              <a:gd name="connsiteX103" fmla="*/ 6564167 w 8636594"/>
              <a:gd name="connsiteY103" fmla="*/ 2696807 h 6622937"/>
              <a:gd name="connsiteX104" fmla="*/ 6976233 w 8636594"/>
              <a:gd name="connsiteY104" fmla="*/ 2045274 h 6622937"/>
              <a:gd name="connsiteX105" fmla="*/ 7086755 w 8636594"/>
              <a:gd name="connsiteY105" fmla="*/ 1872743 h 6622937"/>
              <a:gd name="connsiteX106" fmla="*/ 7170279 w 8636594"/>
              <a:gd name="connsiteY106" fmla="*/ 1744202 h 6622937"/>
              <a:gd name="connsiteX107" fmla="*/ 7226351 w 8636594"/>
              <a:gd name="connsiteY107" fmla="*/ 1659017 h 6622937"/>
              <a:gd name="connsiteX108" fmla="*/ 7282789 w 8636594"/>
              <a:gd name="connsiteY108" fmla="*/ 1574303 h 6622937"/>
              <a:gd name="connsiteX109" fmla="*/ 7339643 w 8636594"/>
              <a:gd name="connsiteY109" fmla="*/ 1490113 h 6622937"/>
              <a:gd name="connsiteX110" fmla="*/ 7396957 w 8636594"/>
              <a:gd name="connsiteY110" fmla="*/ 1406503 h 6622937"/>
              <a:gd name="connsiteX111" fmla="*/ 7454781 w 8636594"/>
              <a:gd name="connsiteY111" fmla="*/ 1323526 h 6622937"/>
              <a:gd name="connsiteX112" fmla="*/ 7513161 w 8636594"/>
              <a:gd name="connsiteY112" fmla="*/ 1241237 h 6622937"/>
              <a:gd name="connsiteX113" fmla="*/ 7572144 w 8636594"/>
              <a:gd name="connsiteY113" fmla="*/ 1159689 h 6622937"/>
              <a:gd name="connsiteX114" fmla="*/ 7601877 w 8636594"/>
              <a:gd name="connsiteY114" fmla="*/ 1119210 h 6622937"/>
              <a:gd name="connsiteX115" fmla="*/ 7631779 w 8636594"/>
              <a:gd name="connsiteY115" fmla="*/ 1078937 h 6622937"/>
              <a:gd name="connsiteX116" fmla="*/ 7661855 w 8636594"/>
              <a:gd name="connsiteY116" fmla="*/ 1038876 h 6622937"/>
              <a:gd name="connsiteX117" fmla="*/ 7692111 w 8636594"/>
              <a:gd name="connsiteY117" fmla="*/ 999035 h 6622937"/>
              <a:gd name="connsiteX118" fmla="*/ 7722554 w 8636594"/>
              <a:gd name="connsiteY118" fmla="*/ 959419 h 6622937"/>
              <a:gd name="connsiteX119" fmla="*/ 7753190 w 8636594"/>
              <a:gd name="connsiteY119" fmla="*/ 920037 h 6622937"/>
              <a:gd name="connsiteX120" fmla="*/ 7784023 w 8636594"/>
              <a:gd name="connsiteY120" fmla="*/ 880894 h 6622937"/>
              <a:gd name="connsiteX121" fmla="*/ 7815061 w 8636594"/>
              <a:gd name="connsiteY121" fmla="*/ 841997 h 6622937"/>
              <a:gd name="connsiteX122" fmla="*/ 7846308 w 8636594"/>
              <a:gd name="connsiteY122" fmla="*/ 803354 h 6622937"/>
              <a:gd name="connsiteX123" fmla="*/ 7877772 w 8636594"/>
              <a:gd name="connsiteY123" fmla="*/ 764970 h 6622937"/>
              <a:gd name="connsiteX124" fmla="*/ 7909458 w 8636594"/>
              <a:gd name="connsiteY124" fmla="*/ 726853 h 6622937"/>
              <a:gd name="connsiteX125" fmla="*/ 7941371 w 8636594"/>
              <a:gd name="connsiteY125" fmla="*/ 689010 h 6622937"/>
              <a:gd name="connsiteX126" fmla="*/ 7973518 w 8636594"/>
              <a:gd name="connsiteY126" fmla="*/ 651447 h 6622937"/>
              <a:gd name="connsiteX127" fmla="*/ 8005905 w 8636594"/>
              <a:gd name="connsiteY127" fmla="*/ 614171 h 6622937"/>
              <a:gd name="connsiteX128" fmla="*/ 8038538 w 8636594"/>
              <a:gd name="connsiteY128" fmla="*/ 577189 h 6622937"/>
              <a:gd name="connsiteX129" fmla="*/ 8071421 w 8636594"/>
              <a:gd name="connsiteY129" fmla="*/ 540507 h 6622937"/>
              <a:gd name="connsiteX130" fmla="*/ 8104563 w 8636594"/>
              <a:gd name="connsiteY130" fmla="*/ 504132 h 6622937"/>
              <a:gd name="connsiteX131" fmla="*/ 8137967 w 8636594"/>
              <a:gd name="connsiteY131" fmla="*/ 468072 h 6622937"/>
              <a:gd name="connsiteX132" fmla="*/ 8171641 w 8636594"/>
              <a:gd name="connsiteY132" fmla="*/ 432332 h 6622937"/>
              <a:gd name="connsiteX133" fmla="*/ 8205590 w 8636594"/>
              <a:gd name="connsiteY133" fmla="*/ 396920 h 6622937"/>
              <a:gd name="connsiteX134" fmla="*/ 8239820 w 8636594"/>
              <a:gd name="connsiteY134" fmla="*/ 361843 h 6622937"/>
              <a:gd name="connsiteX135" fmla="*/ 8274337 w 8636594"/>
              <a:gd name="connsiteY135" fmla="*/ 327107 h 6622937"/>
              <a:gd name="connsiteX136" fmla="*/ 8309147 w 8636594"/>
              <a:gd name="connsiteY136" fmla="*/ 292718 h 6622937"/>
              <a:gd name="connsiteX137" fmla="*/ 8344256 w 8636594"/>
              <a:gd name="connsiteY137" fmla="*/ 258685 h 6622937"/>
              <a:gd name="connsiteX138" fmla="*/ 8379669 w 8636594"/>
              <a:gd name="connsiteY138" fmla="*/ 225013 h 6622937"/>
              <a:gd name="connsiteX139" fmla="*/ 8415394 w 8636594"/>
              <a:gd name="connsiteY139" fmla="*/ 191709 h 6622937"/>
              <a:gd name="connsiteX140" fmla="*/ 8451434 w 8636594"/>
              <a:gd name="connsiteY140" fmla="*/ 158780 h 6622937"/>
              <a:gd name="connsiteX141" fmla="*/ 8487798 w 8636594"/>
              <a:gd name="connsiteY141" fmla="*/ 126233 h 6622937"/>
              <a:gd name="connsiteX142" fmla="*/ 8524489 w 8636594"/>
              <a:gd name="connsiteY142" fmla="*/ 94075 h 6622937"/>
              <a:gd name="connsiteX143" fmla="*/ 8561515 w 8636594"/>
              <a:gd name="connsiteY143" fmla="*/ 62312 h 6622937"/>
              <a:gd name="connsiteX144" fmla="*/ 8598881 w 8636594"/>
              <a:gd name="connsiteY144" fmla="*/ 30951 h 6622937"/>
              <a:gd name="connsiteX145" fmla="*/ 8636594 w 8636594"/>
              <a:gd name="connsiteY145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12216 w 8636594"/>
              <a:gd name="connsiteY5" fmla="*/ 5587741 h 6622937"/>
              <a:gd name="connsiteX6" fmla="*/ 2490090 w 8636594"/>
              <a:gd name="connsiteY6" fmla="*/ 5591230 h 6622937"/>
              <a:gd name="connsiteX7" fmla="*/ 2561975 w 8636594"/>
              <a:gd name="connsiteY7" fmla="*/ 5533193 h 6622937"/>
              <a:gd name="connsiteX8" fmla="*/ 2066817 w 8636594"/>
              <a:gd name="connsiteY8" fmla="*/ 6622937 h 6622937"/>
              <a:gd name="connsiteX9" fmla="*/ 2126742 w 8636594"/>
              <a:gd name="connsiteY9" fmla="*/ 6612869 h 6622937"/>
              <a:gd name="connsiteX10" fmla="*/ 2185991 w 8636594"/>
              <a:gd name="connsiteY10" fmla="*/ 6602362 h 6622937"/>
              <a:gd name="connsiteX11" fmla="*/ 2244569 w 8636594"/>
              <a:gd name="connsiteY11" fmla="*/ 6591417 h 6622937"/>
              <a:gd name="connsiteX12" fmla="*/ 2302482 w 8636594"/>
              <a:gd name="connsiteY12" fmla="*/ 6580040 h 6622937"/>
              <a:gd name="connsiteX13" fmla="*/ 2359737 w 8636594"/>
              <a:gd name="connsiteY13" fmla="*/ 6568233 h 6622937"/>
              <a:gd name="connsiteX14" fmla="*/ 2416341 w 8636594"/>
              <a:gd name="connsiteY14" fmla="*/ 6555999 h 6622937"/>
              <a:gd name="connsiteX15" fmla="*/ 2472299 w 8636594"/>
              <a:gd name="connsiteY15" fmla="*/ 6543344 h 6622937"/>
              <a:gd name="connsiteX16" fmla="*/ 2527618 w 8636594"/>
              <a:gd name="connsiteY16" fmla="*/ 6530269 h 6622937"/>
              <a:gd name="connsiteX17" fmla="*/ 2582304 w 8636594"/>
              <a:gd name="connsiteY17" fmla="*/ 6516778 h 6622937"/>
              <a:gd name="connsiteX18" fmla="*/ 2636364 w 8636594"/>
              <a:gd name="connsiteY18" fmla="*/ 6502876 h 6622937"/>
              <a:gd name="connsiteX19" fmla="*/ 2689804 w 8636594"/>
              <a:gd name="connsiteY19" fmla="*/ 6488565 h 6622937"/>
              <a:gd name="connsiteX20" fmla="*/ 2742629 w 8636594"/>
              <a:gd name="connsiteY20" fmla="*/ 6473849 h 6622937"/>
              <a:gd name="connsiteX21" fmla="*/ 2794848 w 8636594"/>
              <a:gd name="connsiteY21" fmla="*/ 6458731 h 6622937"/>
              <a:gd name="connsiteX22" fmla="*/ 2846466 w 8636594"/>
              <a:gd name="connsiteY22" fmla="*/ 6443216 h 6622937"/>
              <a:gd name="connsiteX23" fmla="*/ 2897488 w 8636594"/>
              <a:gd name="connsiteY23" fmla="*/ 6427305 h 6622937"/>
              <a:gd name="connsiteX24" fmla="*/ 2947923 w 8636594"/>
              <a:gd name="connsiteY24" fmla="*/ 6411004 h 6622937"/>
              <a:gd name="connsiteX25" fmla="*/ 2997775 w 8636594"/>
              <a:gd name="connsiteY25" fmla="*/ 6394316 h 6622937"/>
              <a:gd name="connsiteX26" fmla="*/ 3047052 w 8636594"/>
              <a:gd name="connsiteY26" fmla="*/ 6377243 h 6622937"/>
              <a:gd name="connsiteX27" fmla="*/ 3095759 w 8636594"/>
              <a:gd name="connsiteY27" fmla="*/ 6359791 h 6622937"/>
              <a:gd name="connsiteX28" fmla="*/ 3143903 w 8636594"/>
              <a:gd name="connsiteY28" fmla="*/ 6341961 h 6622937"/>
              <a:gd name="connsiteX29" fmla="*/ 3191491 w 8636594"/>
              <a:gd name="connsiteY29" fmla="*/ 6323757 h 6622937"/>
              <a:gd name="connsiteX30" fmla="*/ 3238528 w 8636594"/>
              <a:gd name="connsiteY30" fmla="*/ 6305184 h 6622937"/>
              <a:gd name="connsiteX31" fmla="*/ 3285021 w 8636594"/>
              <a:gd name="connsiteY31" fmla="*/ 6286245 h 6622937"/>
              <a:gd name="connsiteX32" fmla="*/ 3330977 w 8636594"/>
              <a:gd name="connsiteY32" fmla="*/ 6266942 h 6622937"/>
              <a:gd name="connsiteX33" fmla="*/ 3376401 w 8636594"/>
              <a:gd name="connsiteY33" fmla="*/ 6247281 h 6622937"/>
              <a:gd name="connsiteX34" fmla="*/ 3421300 w 8636594"/>
              <a:gd name="connsiteY34" fmla="*/ 6227263 h 6622937"/>
              <a:gd name="connsiteX35" fmla="*/ 3465680 w 8636594"/>
              <a:gd name="connsiteY35" fmla="*/ 6206893 h 6622937"/>
              <a:gd name="connsiteX36" fmla="*/ 3509548 w 8636594"/>
              <a:gd name="connsiteY36" fmla="*/ 6186174 h 6622937"/>
              <a:gd name="connsiteX37" fmla="*/ 3552910 w 8636594"/>
              <a:gd name="connsiteY37" fmla="*/ 6165110 h 6622937"/>
              <a:gd name="connsiteX38" fmla="*/ 3595773 w 8636594"/>
              <a:gd name="connsiteY38" fmla="*/ 6143704 h 6622937"/>
              <a:gd name="connsiteX39" fmla="*/ 3638142 w 8636594"/>
              <a:gd name="connsiteY39" fmla="*/ 6121960 h 6622937"/>
              <a:gd name="connsiteX40" fmla="*/ 3680024 w 8636594"/>
              <a:gd name="connsiteY40" fmla="*/ 6099881 h 6622937"/>
              <a:gd name="connsiteX41" fmla="*/ 3721426 w 8636594"/>
              <a:gd name="connsiteY41" fmla="*/ 6077471 h 6622937"/>
              <a:gd name="connsiteX42" fmla="*/ 3762353 w 8636594"/>
              <a:gd name="connsiteY42" fmla="*/ 6054733 h 6622937"/>
              <a:gd name="connsiteX43" fmla="*/ 3802812 w 8636594"/>
              <a:gd name="connsiteY43" fmla="*/ 6031671 h 6622937"/>
              <a:gd name="connsiteX44" fmla="*/ 3842810 w 8636594"/>
              <a:gd name="connsiteY44" fmla="*/ 6008288 h 6622937"/>
              <a:gd name="connsiteX45" fmla="*/ 3882352 w 8636594"/>
              <a:gd name="connsiteY45" fmla="*/ 5984588 h 6622937"/>
              <a:gd name="connsiteX46" fmla="*/ 3921445 w 8636594"/>
              <a:gd name="connsiteY46" fmla="*/ 5960574 h 6622937"/>
              <a:gd name="connsiteX47" fmla="*/ 3960096 w 8636594"/>
              <a:gd name="connsiteY47" fmla="*/ 5936250 h 6622937"/>
              <a:gd name="connsiteX48" fmla="*/ 3998311 w 8636594"/>
              <a:gd name="connsiteY48" fmla="*/ 5911619 h 6622937"/>
              <a:gd name="connsiteX49" fmla="*/ 4036095 w 8636594"/>
              <a:gd name="connsiteY49" fmla="*/ 5886685 h 6622937"/>
              <a:gd name="connsiteX50" fmla="*/ 4073456 w 8636594"/>
              <a:gd name="connsiteY50" fmla="*/ 5861452 h 6622937"/>
              <a:gd name="connsiteX51" fmla="*/ 4110400 w 8636594"/>
              <a:gd name="connsiteY51" fmla="*/ 5835922 h 6622937"/>
              <a:gd name="connsiteX52" fmla="*/ 4146933 w 8636594"/>
              <a:gd name="connsiteY52" fmla="*/ 5810100 h 6622937"/>
              <a:gd name="connsiteX53" fmla="*/ 4183061 w 8636594"/>
              <a:gd name="connsiteY53" fmla="*/ 5783988 h 6622937"/>
              <a:gd name="connsiteX54" fmla="*/ 4218791 w 8636594"/>
              <a:gd name="connsiteY54" fmla="*/ 5757591 h 6622937"/>
              <a:gd name="connsiteX55" fmla="*/ 4254129 w 8636594"/>
              <a:gd name="connsiteY55" fmla="*/ 5730912 h 6622937"/>
              <a:gd name="connsiteX56" fmla="*/ 4289081 w 8636594"/>
              <a:gd name="connsiteY56" fmla="*/ 5703955 h 6622937"/>
              <a:gd name="connsiteX57" fmla="*/ 4323654 w 8636594"/>
              <a:gd name="connsiteY57" fmla="*/ 5676722 h 6622937"/>
              <a:gd name="connsiteX58" fmla="*/ 4357854 w 8636594"/>
              <a:gd name="connsiteY58" fmla="*/ 5649218 h 6622937"/>
              <a:gd name="connsiteX59" fmla="*/ 4391688 w 8636594"/>
              <a:gd name="connsiteY59" fmla="*/ 5621446 h 6622937"/>
              <a:gd name="connsiteX60" fmla="*/ 4425162 w 8636594"/>
              <a:gd name="connsiteY60" fmla="*/ 5593409 h 6622937"/>
              <a:gd name="connsiteX61" fmla="*/ 4458281 w 8636594"/>
              <a:gd name="connsiteY61" fmla="*/ 5565111 h 6622937"/>
              <a:gd name="connsiteX62" fmla="*/ 4491053 w 8636594"/>
              <a:gd name="connsiteY62" fmla="*/ 5536556 h 6622937"/>
              <a:gd name="connsiteX63" fmla="*/ 4523484 w 8636594"/>
              <a:gd name="connsiteY63" fmla="*/ 5507747 h 6622937"/>
              <a:gd name="connsiteX64" fmla="*/ 4555580 w 8636594"/>
              <a:gd name="connsiteY64" fmla="*/ 5478687 h 6622937"/>
              <a:gd name="connsiteX65" fmla="*/ 4587347 w 8636594"/>
              <a:gd name="connsiteY65" fmla="*/ 5449380 h 6622937"/>
              <a:gd name="connsiteX66" fmla="*/ 4618793 w 8636594"/>
              <a:gd name="connsiteY66" fmla="*/ 5419830 h 6622937"/>
              <a:gd name="connsiteX67" fmla="*/ 4649922 w 8636594"/>
              <a:gd name="connsiteY67" fmla="*/ 5390040 h 6622937"/>
              <a:gd name="connsiteX68" fmla="*/ 4680742 w 8636594"/>
              <a:gd name="connsiteY68" fmla="*/ 5360014 h 6622937"/>
              <a:gd name="connsiteX69" fmla="*/ 4711259 w 8636594"/>
              <a:gd name="connsiteY69" fmla="*/ 5329755 h 6622937"/>
              <a:gd name="connsiteX70" fmla="*/ 4741478 w 8636594"/>
              <a:gd name="connsiteY70" fmla="*/ 5299266 h 6622937"/>
              <a:gd name="connsiteX71" fmla="*/ 4771408 w 8636594"/>
              <a:gd name="connsiteY71" fmla="*/ 5268551 h 6622937"/>
              <a:gd name="connsiteX72" fmla="*/ 4801053 w 8636594"/>
              <a:gd name="connsiteY72" fmla="*/ 5237614 h 6622937"/>
              <a:gd name="connsiteX73" fmla="*/ 4830420 w 8636594"/>
              <a:gd name="connsiteY73" fmla="*/ 5206458 h 6622937"/>
              <a:gd name="connsiteX74" fmla="*/ 4859516 w 8636594"/>
              <a:gd name="connsiteY74" fmla="*/ 5175087 h 6622937"/>
              <a:gd name="connsiteX75" fmla="*/ 4888347 w 8636594"/>
              <a:gd name="connsiteY75" fmla="*/ 5143504 h 6622937"/>
              <a:gd name="connsiteX76" fmla="*/ 4916919 w 8636594"/>
              <a:gd name="connsiteY76" fmla="*/ 5111713 h 6622937"/>
              <a:gd name="connsiteX77" fmla="*/ 4945238 w 8636594"/>
              <a:gd name="connsiteY77" fmla="*/ 5079717 h 6622937"/>
              <a:gd name="connsiteX78" fmla="*/ 4973311 w 8636594"/>
              <a:gd name="connsiteY78" fmla="*/ 5047519 h 6622937"/>
              <a:gd name="connsiteX79" fmla="*/ 5001145 w 8636594"/>
              <a:gd name="connsiteY79" fmla="*/ 5015124 h 6622937"/>
              <a:gd name="connsiteX80" fmla="*/ 5028745 w 8636594"/>
              <a:gd name="connsiteY80" fmla="*/ 4982535 h 6622937"/>
              <a:gd name="connsiteX81" fmla="*/ 5056117 w 8636594"/>
              <a:gd name="connsiteY81" fmla="*/ 4949755 h 6622937"/>
              <a:gd name="connsiteX82" fmla="*/ 5083269 w 8636594"/>
              <a:gd name="connsiteY82" fmla="*/ 4916787 h 6622937"/>
              <a:gd name="connsiteX83" fmla="*/ 5110207 w 8636594"/>
              <a:gd name="connsiteY83" fmla="*/ 4883636 h 6622937"/>
              <a:gd name="connsiteX84" fmla="*/ 5136937 w 8636594"/>
              <a:gd name="connsiteY84" fmla="*/ 4850305 h 6622937"/>
              <a:gd name="connsiteX85" fmla="*/ 5163464 w 8636594"/>
              <a:gd name="connsiteY85" fmla="*/ 4816797 h 6622937"/>
              <a:gd name="connsiteX86" fmla="*/ 5215940 w 8636594"/>
              <a:gd name="connsiteY86" fmla="*/ 4749265 h 6622937"/>
              <a:gd name="connsiteX87" fmla="*/ 5267684 w 8636594"/>
              <a:gd name="connsiteY87" fmla="*/ 4681068 h 6622937"/>
              <a:gd name="connsiteX88" fmla="*/ 5318748 w 8636594"/>
              <a:gd name="connsiteY88" fmla="*/ 4612234 h 6622937"/>
              <a:gd name="connsiteX89" fmla="*/ 5369182 w 8636594"/>
              <a:gd name="connsiteY89" fmla="*/ 4542793 h 6622937"/>
              <a:gd name="connsiteX90" fmla="*/ 5419038 w 8636594"/>
              <a:gd name="connsiteY90" fmla="*/ 4472771 h 6622937"/>
              <a:gd name="connsiteX91" fmla="*/ 5468365 w 8636594"/>
              <a:gd name="connsiteY91" fmla="*/ 4402196 h 6622937"/>
              <a:gd name="connsiteX92" fmla="*/ 5517215 w 8636594"/>
              <a:gd name="connsiteY92" fmla="*/ 4331098 h 6622937"/>
              <a:gd name="connsiteX93" fmla="*/ 5565637 w 8636594"/>
              <a:gd name="connsiteY93" fmla="*/ 4259503 h 6622937"/>
              <a:gd name="connsiteX94" fmla="*/ 5613684 w 8636594"/>
              <a:gd name="connsiteY94" fmla="*/ 4187441 h 6622937"/>
              <a:gd name="connsiteX95" fmla="*/ 5685160 w 8636594"/>
              <a:gd name="connsiteY95" fmla="*/ 4078531 h 6622937"/>
              <a:gd name="connsiteX96" fmla="*/ 5756074 w 8636594"/>
              <a:gd name="connsiteY96" fmla="*/ 3968727 h 6622937"/>
              <a:gd name="connsiteX97" fmla="*/ 5873483 w 8636594"/>
              <a:gd name="connsiteY97" fmla="*/ 3783989 h 6622937"/>
              <a:gd name="connsiteX98" fmla="*/ 6203209 w 8636594"/>
              <a:gd name="connsiteY98" fmla="*/ 3258640 h 6622937"/>
              <a:gd name="connsiteX99" fmla="*/ 6299430 w 8636594"/>
              <a:gd name="connsiteY99" fmla="*/ 3107321 h 6622937"/>
              <a:gd name="connsiteX100" fmla="*/ 6372650 w 8636594"/>
              <a:gd name="connsiteY100" fmla="*/ 2993735 h 6622937"/>
              <a:gd name="connsiteX101" fmla="*/ 6453197 w 8636594"/>
              <a:gd name="connsiteY101" fmla="*/ 2869788 h 6622937"/>
              <a:gd name="connsiteX102" fmla="*/ 6564167 w 8636594"/>
              <a:gd name="connsiteY102" fmla="*/ 2696807 h 6622937"/>
              <a:gd name="connsiteX103" fmla="*/ 6976233 w 8636594"/>
              <a:gd name="connsiteY103" fmla="*/ 2045274 h 6622937"/>
              <a:gd name="connsiteX104" fmla="*/ 7086755 w 8636594"/>
              <a:gd name="connsiteY104" fmla="*/ 1872743 h 6622937"/>
              <a:gd name="connsiteX105" fmla="*/ 7170279 w 8636594"/>
              <a:gd name="connsiteY105" fmla="*/ 1744202 h 6622937"/>
              <a:gd name="connsiteX106" fmla="*/ 7226351 w 8636594"/>
              <a:gd name="connsiteY106" fmla="*/ 1659017 h 6622937"/>
              <a:gd name="connsiteX107" fmla="*/ 7282789 w 8636594"/>
              <a:gd name="connsiteY107" fmla="*/ 1574303 h 6622937"/>
              <a:gd name="connsiteX108" fmla="*/ 7339643 w 8636594"/>
              <a:gd name="connsiteY108" fmla="*/ 1490113 h 6622937"/>
              <a:gd name="connsiteX109" fmla="*/ 7396957 w 8636594"/>
              <a:gd name="connsiteY109" fmla="*/ 1406503 h 6622937"/>
              <a:gd name="connsiteX110" fmla="*/ 7454781 w 8636594"/>
              <a:gd name="connsiteY110" fmla="*/ 1323526 h 6622937"/>
              <a:gd name="connsiteX111" fmla="*/ 7513161 w 8636594"/>
              <a:gd name="connsiteY111" fmla="*/ 1241237 h 6622937"/>
              <a:gd name="connsiteX112" fmla="*/ 7572144 w 8636594"/>
              <a:gd name="connsiteY112" fmla="*/ 1159689 h 6622937"/>
              <a:gd name="connsiteX113" fmla="*/ 7601877 w 8636594"/>
              <a:gd name="connsiteY113" fmla="*/ 1119210 h 6622937"/>
              <a:gd name="connsiteX114" fmla="*/ 7631779 w 8636594"/>
              <a:gd name="connsiteY114" fmla="*/ 1078937 h 6622937"/>
              <a:gd name="connsiteX115" fmla="*/ 7661855 w 8636594"/>
              <a:gd name="connsiteY115" fmla="*/ 1038876 h 6622937"/>
              <a:gd name="connsiteX116" fmla="*/ 7692111 w 8636594"/>
              <a:gd name="connsiteY116" fmla="*/ 999035 h 6622937"/>
              <a:gd name="connsiteX117" fmla="*/ 7722554 w 8636594"/>
              <a:gd name="connsiteY117" fmla="*/ 959419 h 6622937"/>
              <a:gd name="connsiteX118" fmla="*/ 7753190 w 8636594"/>
              <a:gd name="connsiteY118" fmla="*/ 920037 h 6622937"/>
              <a:gd name="connsiteX119" fmla="*/ 7784023 w 8636594"/>
              <a:gd name="connsiteY119" fmla="*/ 880894 h 6622937"/>
              <a:gd name="connsiteX120" fmla="*/ 7815061 w 8636594"/>
              <a:gd name="connsiteY120" fmla="*/ 841997 h 6622937"/>
              <a:gd name="connsiteX121" fmla="*/ 7846308 w 8636594"/>
              <a:gd name="connsiteY121" fmla="*/ 803354 h 6622937"/>
              <a:gd name="connsiteX122" fmla="*/ 7877772 w 8636594"/>
              <a:gd name="connsiteY122" fmla="*/ 764970 h 6622937"/>
              <a:gd name="connsiteX123" fmla="*/ 7909458 w 8636594"/>
              <a:gd name="connsiteY123" fmla="*/ 726853 h 6622937"/>
              <a:gd name="connsiteX124" fmla="*/ 7941371 w 8636594"/>
              <a:gd name="connsiteY124" fmla="*/ 689010 h 6622937"/>
              <a:gd name="connsiteX125" fmla="*/ 7973518 w 8636594"/>
              <a:gd name="connsiteY125" fmla="*/ 651447 h 6622937"/>
              <a:gd name="connsiteX126" fmla="*/ 8005905 w 8636594"/>
              <a:gd name="connsiteY126" fmla="*/ 614171 h 6622937"/>
              <a:gd name="connsiteX127" fmla="*/ 8038538 w 8636594"/>
              <a:gd name="connsiteY127" fmla="*/ 577189 h 6622937"/>
              <a:gd name="connsiteX128" fmla="*/ 8071421 w 8636594"/>
              <a:gd name="connsiteY128" fmla="*/ 540507 h 6622937"/>
              <a:gd name="connsiteX129" fmla="*/ 8104563 w 8636594"/>
              <a:gd name="connsiteY129" fmla="*/ 504132 h 6622937"/>
              <a:gd name="connsiteX130" fmla="*/ 8137967 w 8636594"/>
              <a:gd name="connsiteY130" fmla="*/ 468072 h 6622937"/>
              <a:gd name="connsiteX131" fmla="*/ 8171641 w 8636594"/>
              <a:gd name="connsiteY131" fmla="*/ 432332 h 6622937"/>
              <a:gd name="connsiteX132" fmla="*/ 8205590 w 8636594"/>
              <a:gd name="connsiteY132" fmla="*/ 396920 h 6622937"/>
              <a:gd name="connsiteX133" fmla="*/ 8239820 w 8636594"/>
              <a:gd name="connsiteY133" fmla="*/ 361843 h 6622937"/>
              <a:gd name="connsiteX134" fmla="*/ 8274337 w 8636594"/>
              <a:gd name="connsiteY134" fmla="*/ 327107 h 6622937"/>
              <a:gd name="connsiteX135" fmla="*/ 8309147 w 8636594"/>
              <a:gd name="connsiteY135" fmla="*/ 292718 h 6622937"/>
              <a:gd name="connsiteX136" fmla="*/ 8344256 w 8636594"/>
              <a:gd name="connsiteY136" fmla="*/ 258685 h 6622937"/>
              <a:gd name="connsiteX137" fmla="*/ 8379669 w 8636594"/>
              <a:gd name="connsiteY137" fmla="*/ 225013 h 6622937"/>
              <a:gd name="connsiteX138" fmla="*/ 8415394 w 8636594"/>
              <a:gd name="connsiteY138" fmla="*/ 191709 h 6622937"/>
              <a:gd name="connsiteX139" fmla="*/ 8451434 w 8636594"/>
              <a:gd name="connsiteY139" fmla="*/ 158780 h 6622937"/>
              <a:gd name="connsiteX140" fmla="*/ 8487798 w 8636594"/>
              <a:gd name="connsiteY140" fmla="*/ 126233 h 6622937"/>
              <a:gd name="connsiteX141" fmla="*/ 8524489 w 8636594"/>
              <a:gd name="connsiteY141" fmla="*/ 94075 h 6622937"/>
              <a:gd name="connsiteX142" fmla="*/ 8561515 w 8636594"/>
              <a:gd name="connsiteY142" fmla="*/ 62312 h 6622937"/>
              <a:gd name="connsiteX143" fmla="*/ 8598881 w 8636594"/>
              <a:gd name="connsiteY143" fmla="*/ 30951 h 6622937"/>
              <a:gd name="connsiteX144" fmla="*/ 8636594 w 8636594"/>
              <a:gd name="connsiteY144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90090 w 8636594"/>
              <a:gd name="connsiteY5" fmla="*/ 5591230 h 6622937"/>
              <a:gd name="connsiteX6" fmla="*/ 2561975 w 8636594"/>
              <a:gd name="connsiteY6" fmla="*/ 5533193 h 6622937"/>
              <a:gd name="connsiteX7" fmla="*/ 2066817 w 8636594"/>
              <a:gd name="connsiteY7" fmla="*/ 6622937 h 6622937"/>
              <a:gd name="connsiteX8" fmla="*/ 2126742 w 8636594"/>
              <a:gd name="connsiteY8" fmla="*/ 6612869 h 6622937"/>
              <a:gd name="connsiteX9" fmla="*/ 2185991 w 8636594"/>
              <a:gd name="connsiteY9" fmla="*/ 6602362 h 6622937"/>
              <a:gd name="connsiteX10" fmla="*/ 2244569 w 8636594"/>
              <a:gd name="connsiteY10" fmla="*/ 6591417 h 6622937"/>
              <a:gd name="connsiteX11" fmla="*/ 2302482 w 8636594"/>
              <a:gd name="connsiteY11" fmla="*/ 6580040 h 6622937"/>
              <a:gd name="connsiteX12" fmla="*/ 2359737 w 8636594"/>
              <a:gd name="connsiteY12" fmla="*/ 6568233 h 6622937"/>
              <a:gd name="connsiteX13" fmla="*/ 2416341 w 8636594"/>
              <a:gd name="connsiteY13" fmla="*/ 6555999 h 6622937"/>
              <a:gd name="connsiteX14" fmla="*/ 2472299 w 8636594"/>
              <a:gd name="connsiteY14" fmla="*/ 6543344 h 6622937"/>
              <a:gd name="connsiteX15" fmla="*/ 2527618 w 8636594"/>
              <a:gd name="connsiteY15" fmla="*/ 6530269 h 6622937"/>
              <a:gd name="connsiteX16" fmla="*/ 2582304 w 8636594"/>
              <a:gd name="connsiteY16" fmla="*/ 6516778 h 6622937"/>
              <a:gd name="connsiteX17" fmla="*/ 2636364 w 8636594"/>
              <a:gd name="connsiteY17" fmla="*/ 6502876 h 6622937"/>
              <a:gd name="connsiteX18" fmla="*/ 2689804 w 8636594"/>
              <a:gd name="connsiteY18" fmla="*/ 6488565 h 6622937"/>
              <a:gd name="connsiteX19" fmla="*/ 2742629 w 8636594"/>
              <a:gd name="connsiteY19" fmla="*/ 6473849 h 6622937"/>
              <a:gd name="connsiteX20" fmla="*/ 2794848 w 8636594"/>
              <a:gd name="connsiteY20" fmla="*/ 6458731 h 6622937"/>
              <a:gd name="connsiteX21" fmla="*/ 2846466 w 8636594"/>
              <a:gd name="connsiteY21" fmla="*/ 6443216 h 6622937"/>
              <a:gd name="connsiteX22" fmla="*/ 2897488 w 8636594"/>
              <a:gd name="connsiteY22" fmla="*/ 6427305 h 6622937"/>
              <a:gd name="connsiteX23" fmla="*/ 2947923 w 8636594"/>
              <a:gd name="connsiteY23" fmla="*/ 6411004 h 6622937"/>
              <a:gd name="connsiteX24" fmla="*/ 2997775 w 8636594"/>
              <a:gd name="connsiteY24" fmla="*/ 6394316 h 6622937"/>
              <a:gd name="connsiteX25" fmla="*/ 3047052 w 8636594"/>
              <a:gd name="connsiteY25" fmla="*/ 6377243 h 6622937"/>
              <a:gd name="connsiteX26" fmla="*/ 3095759 w 8636594"/>
              <a:gd name="connsiteY26" fmla="*/ 6359791 h 6622937"/>
              <a:gd name="connsiteX27" fmla="*/ 3143903 w 8636594"/>
              <a:gd name="connsiteY27" fmla="*/ 6341961 h 6622937"/>
              <a:gd name="connsiteX28" fmla="*/ 3191491 w 8636594"/>
              <a:gd name="connsiteY28" fmla="*/ 6323757 h 6622937"/>
              <a:gd name="connsiteX29" fmla="*/ 3238528 w 8636594"/>
              <a:gd name="connsiteY29" fmla="*/ 6305184 h 6622937"/>
              <a:gd name="connsiteX30" fmla="*/ 3285021 w 8636594"/>
              <a:gd name="connsiteY30" fmla="*/ 6286245 h 6622937"/>
              <a:gd name="connsiteX31" fmla="*/ 3330977 w 8636594"/>
              <a:gd name="connsiteY31" fmla="*/ 6266942 h 6622937"/>
              <a:gd name="connsiteX32" fmla="*/ 3376401 w 8636594"/>
              <a:gd name="connsiteY32" fmla="*/ 6247281 h 6622937"/>
              <a:gd name="connsiteX33" fmla="*/ 3421300 w 8636594"/>
              <a:gd name="connsiteY33" fmla="*/ 6227263 h 6622937"/>
              <a:gd name="connsiteX34" fmla="*/ 3465680 w 8636594"/>
              <a:gd name="connsiteY34" fmla="*/ 6206893 h 6622937"/>
              <a:gd name="connsiteX35" fmla="*/ 3509548 w 8636594"/>
              <a:gd name="connsiteY35" fmla="*/ 6186174 h 6622937"/>
              <a:gd name="connsiteX36" fmla="*/ 3552910 w 8636594"/>
              <a:gd name="connsiteY36" fmla="*/ 6165110 h 6622937"/>
              <a:gd name="connsiteX37" fmla="*/ 3595773 w 8636594"/>
              <a:gd name="connsiteY37" fmla="*/ 6143704 h 6622937"/>
              <a:gd name="connsiteX38" fmla="*/ 3638142 w 8636594"/>
              <a:gd name="connsiteY38" fmla="*/ 6121960 h 6622937"/>
              <a:gd name="connsiteX39" fmla="*/ 3680024 w 8636594"/>
              <a:gd name="connsiteY39" fmla="*/ 6099881 h 6622937"/>
              <a:gd name="connsiteX40" fmla="*/ 3721426 w 8636594"/>
              <a:gd name="connsiteY40" fmla="*/ 6077471 h 6622937"/>
              <a:gd name="connsiteX41" fmla="*/ 3762353 w 8636594"/>
              <a:gd name="connsiteY41" fmla="*/ 6054733 h 6622937"/>
              <a:gd name="connsiteX42" fmla="*/ 3802812 w 8636594"/>
              <a:gd name="connsiteY42" fmla="*/ 6031671 h 6622937"/>
              <a:gd name="connsiteX43" fmla="*/ 3842810 w 8636594"/>
              <a:gd name="connsiteY43" fmla="*/ 6008288 h 6622937"/>
              <a:gd name="connsiteX44" fmla="*/ 3882352 w 8636594"/>
              <a:gd name="connsiteY44" fmla="*/ 5984588 h 6622937"/>
              <a:gd name="connsiteX45" fmla="*/ 3921445 w 8636594"/>
              <a:gd name="connsiteY45" fmla="*/ 5960574 h 6622937"/>
              <a:gd name="connsiteX46" fmla="*/ 3960096 w 8636594"/>
              <a:gd name="connsiteY46" fmla="*/ 5936250 h 6622937"/>
              <a:gd name="connsiteX47" fmla="*/ 3998311 w 8636594"/>
              <a:gd name="connsiteY47" fmla="*/ 5911619 h 6622937"/>
              <a:gd name="connsiteX48" fmla="*/ 4036095 w 8636594"/>
              <a:gd name="connsiteY48" fmla="*/ 5886685 h 6622937"/>
              <a:gd name="connsiteX49" fmla="*/ 4073456 w 8636594"/>
              <a:gd name="connsiteY49" fmla="*/ 5861452 h 6622937"/>
              <a:gd name="connsiteX50" fmla="*/ 4110400 w 8636594"/>
              <a:gd name="connsiteY50" fmla="*/ 5835922 h 6622937"/>
              <a:gd name="connsiteX51" fmla="*/ 4146933 w 8636594"/>
              <a:gd name="connsiteY51" fmla="*/ 5810100 h 6622937"/>
              <a:gd name="connsiteX52" fmla="*/ 4183061 w 8636594"/>
              <a:gd name="connsiteY52" fmla="*/ 5783988 h 6622937"/>
              <a:gd name="connsiteX53" fmla="*/ 4218791 w 8636594"/>
              <a:gd name="connsiteY53" fmla="*/ 5757591 h 6622937"/>
              <a:gd name="connsiteX54" fmla="*/ 4254129 w 8636594"/>
              <a:gd name="connsiteY54" fmla="*/ 5730912 h 6622937"/>
              <a:gd name="connsiteX55" fmla="*/ 4289081 w 8636594"/>
              <a:gd name="connsiteY55" fmla="*/ 5703955 h 6622937"/>
              <a:gd name="connsiteX56" fmla="*/ 4323654 w 8636594"/>
              <a:gd name="connsiteY56" fmla="*/ 5676722 h 6622937"/>
              <a:gd name="connsiteX57" fmla="*/ 4357854 w 8636594"/>
              <a:gd name="connsiteY57" fmla="*/ 5649218 h 6622937"/>
              <a:gd name="connsiteX58" fmla="*/ 4391688 w 8636594"/>
              <a:gd name="connsiteY58" fmla="*/ 5621446 h 6622937"/>
              <a:gd name="connsiteX59" fmla="*/ 4425162 w 8636594"/>
              <a:gd name="connsiteY59" fmla="*/ 5593409 h 6622937"/>
              <a:gd name="connsiteX60" fmla="*/ 4458281 w 8636594"/>
              <a:gd name="connsiteY60" fmla="*/ 5565111 h 6622937"/>
              <a:gd name="connsiteX61" fmla="*/ 4491053 w 8636594"/>
              <a:gd name="connsiteY61" fmla="*/ 5536556 h 6622937"/>
              <a:gd name="connsiteX62" fmla="*/ 4523484 w 8636594"/>
              <a:gd name="connsiteY62" fmla="*/ 5507747 h 6622937"/>
              <a:gd name="connsiteX63" fmla="*/ 4555580 w 8636594"/>
              <a:gd name="connsiteY63" fmla="*/ 5478687 h 6622937"/>
              <a:gd name="connsiteX64" fmla="*/ 4587347 w 8636594"/>
              <a:gd name="connsiteY64" fmla="*/ 5449380 h 6622937"/>
              <a:gd name="connsiteX65" fmla="*/ 4618793 w 8636594"/>
              <a:gd name="connsiteY65" fmla="*/ 5419830 h 6622937"/>
              <a:gd name="connsiteX66" fmla="*/ 4649922 w 8636594"/>
              <a:gd name="connsiteY66" fmla="*/ 5390040 h 6622937"/>
              <a:gd name="connsiteX67" fmla="*/ 4680742 w 8636594"/>
              <a:gd name="connsiteY67" fmla="*/ 5360014 h 6622937"/>
              <a:gd name="connsiteX68" fmla="*/ 4711259 w 8636594"/>
              <a:gd name="connsiteY68" fmla="*/ 5329755 h 6622937"/>
              <a:gd name="connsiteX69" fmla="*/ 4741478 w 8636594"/>
              <a:gd name="connsiteY69" fmla="*/ 5299266 h 6622937"/>
              <a:gd name="connsiteX70" fmla="*/ 4771408 w 8636594"/>
              <a:gd name="connsiteY70" fmla="*/ 5268551 h 6622937"/>
              <a:gd name="connsiteX71" fmla="*/ 4801053 w 8636594"/>
              <a:gd name="connsiteY71" fmla="*/ 5237614 h 6622937"/>
              <a:gd name="connsiteX72" fmla="*/ 4830420 w 8636594"/>
              <a:gd name="connsiteY72" fmla="*/ 5206458 h 6622937"/>
              <a:gd name="connsiteX73" fmla="*/ 4859516 w 8636594"/>
              <a:gd name="connsiteY73" fmla="*/ 5175087 h 6622937"/>
              <a:gd name="connsiteX74" fmla="*/ 4888347 w 8636594"/>
              <a:gd name="connsiteY74" fmla="*/ 5143504 h 6622937"/>
              <a:gd name="connsiteX75" fmla="*/ 4916919 w 8636594"/>
              <a:gd name="connsiteY75" fmla="*/ 5111713 h 6622937"/>
              <a:gd name="connsiteX76" fmla="*/ 4945238 w 8636594"/>
              <a:gd name="connsiteY76" fmla="*/ 5079717 h 6622937"/>
              <a:gd name="connsiteX77" fmla="*/ 4973311 w 8636594"/>
              <a:gd name="connsiteY77" fmla="*/ 5047519 h 6622937"/>
              <a:gd name="connsiteX78" fmla="*/ 5001145 w 8636594"/>
              <a:gd name="connsiteY78" fmla="*/ 5015124 h 6622937"/>
              <a:gd name="connsiteX79" fmla="*/ 5028745 w 8636594"/>
              <a:gd name="connsiteY79" fmla="*/ 4982535 h 6622937"/>
              <a:gd name="connsiteX80" fmla="*/ 5056117 w 8636594"/>
              <a:gd name="connsiteY80" fmla="*/ 4949755 h 6622937"/>
              <a:gd name="connsiteX81" fmla="*/ 5083269 w 8636594"/>
              <a:gd name="connsiteY81" fmla="*/ 4916787 h 6622937"/>
              <a:gd name="connsiteX82" fmla="*/ 5110207 w 8636594"/>
              <a:gd name="connsiteY82" fmla="*/ 4883636 h 6622937"/>
              <a:gd name="connsiteX83" fmla="*/ 5136937 w 8636594"/>
              <a:gd name="connsiteY83" fmla="*/ 4850305 h 6622937"/>
              <a:gd name="connsiteX84" fmla="*/ 5163464 w 8636594"/>
              <a:gd name="connsiteY84" fmla="*/ 4816797 h 6622937"/>
              <a:gd name="connsiteX85" fmla="*/ 5215940 w 8636594"/>
              <a:gd name="connsiteY85" fmla="*/ 4749265 h 6622937"/>
              <a:gd name="connsiteX86" fmla="*/ 5267684 w 8636594"/>
              <a:gd name="connsiteY86" fmla="*/ 4681068 h 6622937"/>
              <a:gd name="connsiteX87" fmla="*/ 5318748 w 8636594"/>
              <a:gd name="connsiteY87" fmla="*/ 4612234 h 6622937"/>
              <a:gd name="connsiteX88" fmla="*/ 5369182 w 8636594"/>
              <a:gd name="connsiteY88" fmla="*/ 4542793 h 6622937"/>
              <a:gd name="connsiteX89" fmla="*/ 5419038 w 8636594"/>
              <a:gd name="connsiteY89" fmla="*/ 4472771 h 6622937"/>
              <a:gd name="connsiteX90" fmla="*/ 5468365 w 8636594"/>
              <a:gd name="connsiteY90" fmla="*/ 4402196 h 6622937"/>
              <a:gd name="connsiteX91" fmla="*/ 5517215 w 8636594"/>
              <a:gd name="connsiteY91" fmla="*/ 4331098 h 6622937"/>
              <a:gd name="connsiteX92" fmla="*/ 5565637 w 8636594"/>
              <a:gd name="connsiteY92" fmla="*/ 4259503 h 6622937"/>
              <a:gd name="connsiteX93" fmla="*/ 5613684 w 8636594"/>
              <a:gd name="connsiteY93" fmla="*/ 4187441 h 6622937"/>
              <a:gd name="connsiteX94" fmla="*/ 5685160 w 8636594"/>
              <a:gd name="connsiteY94" fmla="*/ 4078531 h 6622937"/>
              <a:gd name="connsiteX95" fmla="*/ 5756074 w 8636594"/>
              <a:gd name="connsiteY95" fmla="*/ 3968727 h 6622937"/>
              <a:gd name="connsiteX96" fmla="*/ 5873483 w 8636594"/>
              <a:gd name="connsiteY96" fmla="*/ 3783989 h 6622937"/>
              <a:gd name="connsiteX97" fmla="*/ 6203209 w 8636594"/>
              <a:gd name="connsiteY97" fmla="*/ 3258640 h 6622937"/>
              <a:gd name="connsiteX98" fmla="*/ 6299430 w 8636594"/>
              <a:gd name="connsiteY98" fmla="*/ 3107321 h 6622937"/>
              <a:gd name="connsiteX99" fmla="*/ 6372650 w 8636594"/>
              <a:gd name="connsiteY99" fmla="*/ 2993735 h 6622937"/>
              <a:gd name="connsiteX100" fmla="*/ 6453197 w 8636594"/>
              <a:gd name="connsiteY100" fmla="*/ 2869788 h 6622937"/>
              <a:gd name="connsiteX101" fmla="*/ 6564167 w 8636594"/>
              <a:gd name="connsiteY101" fmla="*/ 2696807 h 6622937"/>
              <a:gd name="connsiteX102" fmla="*/ 6976233 w 8636594"/>
              <a:gd name="connsiteY102" fmla="*/ 2045274 h 6622937"/>
              <a:gd name="connsiteX103" fmla="*/ 7086755 w 8636594"/>
              <a:gd name="connsiteY103" fmla="*/ 1872743 h 6622937"/>
              <a:gd name="connsiteX104" fmla="*/ 7170279 w 8636594"/>
              <a:gd name="connsiteY104" fmla="*/ 1744202 h 6622937"/>
              <a:gd name="connsiteX105" fmla="*/ 7226351 w 8636594"/>
              <a:gd name="connsiteY105" fmla="*/ 1659017 h 6622937"/>
              <a:gd name="connsiteX106" fmla="*/ 7282789 w 8636594"/>
              <a:gd name="connsiteY106" fmla="*/ 1574303 h 6622937"/>
              <a:gd name="connsiteX107" fmla="*/ 7339643 w 8636594"/>
              <a:gd name="connsiteY107" fmla="*/ 1490113 h 6622937"/>
              <a:gd name="connsiteX108" fmla="*/ 7396957 w 8636594"/>
              <a:gd name="connsiteY108" fmla="*/ 1406503 h 6622937"/>
              <a:gd name="connsiteX109" fmla="*/ 7454781 w 8636594"/>
              <a:gd name="connsiteY109" fmla="*/ 1323526 h 6622937"/>
              <a:gd name="connsiteX110" fmla="*/ 7513161 w 8636594"/>
              <a:gd name="connsiteY110" fmla="*/ 1241237 h 6622937"/>
              <a:gd name="connsiteX111" fmla="*/ 7572144 w 8636594"/>
              <a:gd name="connsiteY111" fmla="*/ 1159689 h 6622937"/>
              <a:gd name="connsiteX112" fmla="*/ 7601877 w 8636594"/>
              <a:gd name="connsiteY112" fmla="*/ 1119210 h 6622937"/>
              <a:gd name="connsiteX113" fmla="*/ 7631779 w 8636594"/>
              <a:gd name="connsiteY113" fmla="*/ 1078937 h 6622937"/>
              <a:gd name="connsiteX114" fmla="*/ 7661855 w 8636594"/>
              <a:gd name="connsiteY114" fmla="*/ 1038876 h 6622937"/>
              <a:gd name="connsiteX115" fmla="*/ 7692111 w 8636594"/>
              <a:gd name="connsiteY115" fmla="*/ 999035 h 6622937"/>
              <a:gd name="connsiteX116" fmla="*/ 7722554 w 8636594"/>
              <a:gd name="connsiteY116" fmla="*/ 959419 h 6622937"/>
              <a:gd name="connsiteX117" fmla="*/ 7753190 w 8636594"/>
              <a:gd name="connsiteY117" fmla="*/ 920037 h 6622937"/>
              <a:gd name="connsiteX118" fmla="*/ 7784023 w 8636594"/>
              <a:gd name="connsiteY118" fmla="*/ 880894 h 6622937"/>
              <a:gd name="connsiteX119" fmla="*/ 7815061 w 8636594"/>
              <a:gd name="connsiteY119" fmla="*/ 841997 h 6622937"/>
              <a:gd name="connsiteX120" fmla="*/ 7846308 w 8636594"/>
              <a:gd name="connsiteY120" fmla="*/ 803354 h 6622937"/>
              <a:gd name="connsiteX121" fmla="*/ 7877772 w 8636594"/>
              <a:gd name="connsiteY121" fmla="*/ 764970 h 6622937"/>
              <a:gd name="connsiteX122" fmla="*/ 7909458 w 8636594"/>
              <a:gd name="connsiteY122" fmla="*/ 726853 h 6622937"/>
              <a:gd name="connsiteX123" fmla="*/ 7941371 w 8636594"/>
              <a:gd name="connsiteY123" fmla="*/ 689010 h 6622937"/>
              <a:gd name="connsiteX124" fmla="*/ 7973518 w 8636594"/>
              <a:gd name="connsiteY124" fmla="*/ 651447 h 6622937"/>
              <a:gd name="connsiteX125" fmla="*/ 8005905 w 8636594"/>
              <a:gd name="connsiteY125" fmla="*/ 614171 h 6622937"/>
              <a:gd name="connsiteX126" fmla="*/ 8038538 w 8636594"/>
              <a:gd name="connsiteY126" fmla="*/ 577189 h 6622937"/>
              <a:gd name="connsiteX127" fmla="*/ 8071421 w 8636594"/>
              <a:gd name="connsiteY127" fmla="*/ 540507 h 6622937"/>
              <a:gd name="connsiteX128" fmla="*/ 8104563 w 8636594"/>
              <a:gd name="connsiteY128" fmla="*/ 504132 h 6622937"/>
              <a:gd name="connsiteX129" fmla="*/ 8137967 w 8636594"/>
              <a:gd name="connsiteY129" fmla="*/ 468072 h 6622937"/>
              <a:gd name="connsiteX130" fmla="*/ 8171641 w 8636594"/>
              <a:gd name="connsiteY130" fmla="*/ 432332 h 6622937"/>
              <a:gd name="connsiteX131" fmla="*/ 8205590 w 8636594"/>
              <a:gd name="connsiteY131" fmla="*/ 396920 h 6622937"/>
              <a:gd name="connsiteX132" fmla="*/ 8239820 w 8636594"/>
              <a:gd name="connsiteY132" fmla="*/ 361843 h 6622937"/>
              <a:gd name="connsiteX133" fmla="*/ 8274337 w 8636594"/>
              <a:gd name="connsiteY133" fmla="*/ 327107 h 6622937"/>
              <a:gd name="connsiteX134" fmla="*/ 8309147 w 8636594"/>
              <a:gd name="connsiteY134" fmla="*/ 292718 h 6622937"/>
              <a:gd name="connsiteX135" fmla="*/ 8344256 w 8636594"/>
              <a:gd name="connsiteY135" fmla="*/ 258685 h 6622937"/>
              <a:gd name="connsiteX136" fmla="*/ 8379669 w 8636594"/>
              <a:gd name="connsiteY136" fmla="*/ 225013 h 6622937"/>
              <a:gd name="connsiteX137" fmla="*/ 8415394 w 8636594"/>
              <a:gd name="connsiteY137" fmla="*/ 191709 h 6622937"/>
              <a:gd name="connsiteX138" fmla="*/ 8451434 w 8636594"/>
              <a:gd name="connsiteY138" fmla="*/ 158780 h 6622937"/>
              <a:gd name="connsiteX139" fmla="*/ 8487798 w 8636594"/>
              <a:gd name="connsiteY139" fmla="*/ 126233 h 6622937"/>
              <a:gd name="connsiteX140" fmla="*/ 8524489 w 8636594"/>
              <a:gd name="connsiteY140" fmla="*/ 94075 h 6622937"/>
              <a:gd name="connsiteX141" fmla="*/ 8561515 w 8636594"/>
              <a:gd name="connsiteY141" fmla="*/ 62312 h 6622937"/>
              <a:gd name="connsiteX142" fmla="*/ 8598881 w 8636594"/>
              <a:gd name="connsiteY142" fmla="*/ 30951 h 6622937"/>
              <a:gd name="connsiteX143" fmla="*/ 8636594 w 8636594"/>
              <a:gd name="connsiteY143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561975 w 8636594"/>
              <a:gd name="connsiteY5" fmla="*/ 5533193 h 6622937"/>
              <a:gd name="connsiteX6" fmla="*/ 2066817 w 8636594"/>
              <a:gd name="connsiteY6" fmla="*/ 6622937 h 6622937"/>
              <a:gd name="connsiteX7" fmla="*/ 2126742 w 8636594"/>
              <a:gd name="connsiteY7" fmla="*/ 6612869 h 6622937"/>
              <a:gd name="connsiteX8" fmla="*/ 2185991 w 8636594"/>
              <a:gd name="connsiteY8" fmla="*/ 6602362 h 6622937"/>
              <a:gd name="connsiteX9" fmla="*/ 2244569 w 8636594"/>
              <a:gd name="connsiteY9" fmla="*/ 6591417 h 6622937"/>
              <a:gd name="connsiteX10" fmla="*/ 2302482 w 8636594"/>
              <a:gd name="connsiteY10" fmla="*/ 6580040 h 6622937"/>
              <a:gd name="connsiteX11" fmla="*/ 2359737 w 8636594"/>
              <a:gd name="connsiteY11" fmla="*/ 6568233 h 6622937"/>
              <a:gd name="connsiteX12" fmla="*/ 2416341 w 8636594"/>
              <a:gd name="connsiteY12" fmla="*/ 6555999 h 6622937"/>
              <a:gd name="connsiteX13" fmla="*/ 2472299 w 8636594"/>
              <a:gd name="connsiteY13" fmla="*/ 6543344 h 6622937"/>
              <a:gd name="connsiteX14" fmla="*/ 2527618 w 8636594"/>
              <a:gd name="connsiteY14" fmla="*/ 6530269 h 6622937"/>
              <a:gd name="connsiteX15" fmla="*/ 2582304 w 8636594"/>
              <a:gd name="connsiteY15" fmla="*/ 6516778 h 6622937"/>
              <a:gd name="connsiteX16" fmla="*/ 2636364 w 8636594"/>
              <a:gd name="connsiteY16" fmla="*/ 6502876 h 6622937"/>
              <a:gd name="connsiteX17" fmla="*/ 2689804 w 8636594"/>
              <a:gd name="connsiteY17" fmla="*/ 6488565 h 6622937"/>
              <a:gd name="connsiteX18" fmla="*/ 2742629 w 8636594"/>
              <a:gd name="connsiteY18" fmla="*/ 6473849 h 6622937"/>
              <a:gd name="connsiteX19" fmla="*/ 2794848 w 8636594"/>
              <a:gd name="connsiteY19" fmla="*/ 6458731 h 6622937"/>
              <a:gd name="connsiteX20" fmla="*/ 2846466 w 8636594"/>
              <a:gd name="connsiteY20" fmla="*/ 6443216 h 6622937"/>
              <a:gd name="connsiteX21" fmla="*/ 2897488 w 8636594"/>
              <a:gd name="connsiteY21" fmla="*/ 6427305 h 6622937"/>
              <a:gd name="connsiteX22" fmla="*/ 2947923 w 8636594"/>
              <a:gd name="connsiteY22" fmla="*/ 6411004 h 6622937"/>
              <a:gd name="connsiteX23" fmla="*/ 2997775 w 8636594"/>
              <a:gd name="connsiteY23" fmla="*/ 6394316 h 6622937"/>
              <a:gd name="connsiteX24" fmla="*/ 3047052 w 8636594"/>
              <a:gd name="connsiteY24" fmla="*/ 6377243 h 6622937"/>
              <a:gd name="connsiteX25" fmla="*/ 3095759 w 8636594"/>
              <a:gd name="connsiteY25" fmla="*/ 6359791 h 6622937"/>
              <a:gd name="connsiteX26" fmla="*/ 3143903 w 8636594"/>
              <a:gd name="connsiteY26" fmla="*/ 6341961 h 6622937"/>
              <a:gd name="connsiteX27" fmla="*/ 3191491 w 8636594"/>
              <a:gd name="connsiteY27" fmla="*/ 6323757 h 6622937"/>
              <a:gd name="connsiteX28" fmla="*/ 3238528 w 8636594"/>
              <a:gd name="connsiteY28" fmla="*/ 6305184 h 6622937"/>
              <a:gd name="connsiteX29" fmla="*/ 3285021 w 8636594"/>
              <a:gd name="connsiteY29" fmla="*/ 6286245 h 6622937"/>
              <a:gd name="connsiteX30" fmla="*/ 3330977 w 8636594"/>
              <a:gd name="connsiteY30" fmla="*/ 6266942 h 6622937"/>
              <a:gd name="connsiteX31" fmla="*/ 3376401 w 8636594"/>
              <a:gd name="connsiteY31" fmla="*/ 6247281 h 6622937"/>
              <a:gd name="connsiteX32" fmla="*/ 3421300 w 8636594"/>
              <a:gd name="connsiteY32" fmla="*/ 6227263 h 6622937"/>
              <a:gd name="connsiteX33" fmla="*/ 3465680 w 8636594"/>
              <a:gd name="connsiteY33" fmla="*/ 6206893 h 6622937"/>
              <a:gd name="connsiteX34" fmla="*/ 3509548 w 8636594"/>
              <a:gd name="connsiteY34" fmla="*/ 6186174 h 6622937"/>
              <a:gd name="connsiteX35" fmla="*/ 3552910 w 8636594"/>
              <a:gd name="connsiteY35" fmla="*/ 6165110 h 6622937"/>
              <a:gd name="connsiteX36" fmla="*/ 3595773 w 8636594"/>
              <a:gd name="connsiteY36" fmla="*/ 6143704 h 6622937"/>
              <a:gd name="connsiteX37" fmla="*/ 3638142 w 8636594"/>
              <a:gd name="connsiteY37" fmla="*/ 6121960 h 6622937"/>
              <a:gd name="connsiteX38" fmla="*/ 3680024 w 8636594"/>
              <a:gd name="connsiteY38" fmla="*/ 6099881 h 6622937"/>
              <a:gd name="connsiteX39" fmla="*/ 3721426 w 8636594"/>
              <a:gd name="connsiteY39" fmla="*/ 6077471 h 6622937"/>
              <a:gd name="connsiteX40" fmla="*/ 3762353 w 8636594"/>
              <a:gd name="connsiteY40" fmla="*/ 6054733 h 6622937"/>
              <a:gd name="connsiteX41" fmla="*/ 3802812 w 8636594"/>
              <a:gd name="connsiteY41" fmla="*/ 6031671 h 6622937"/>
              <a:gd name="connsiteX42" fmla="*/ 3842810 w 8636594"/>
              <a:gd name="connsiteY42" fmla="*/ 6008288 h 6622937"/>
              <a:gd name="connsiteX43" fmla="*/ 3882352 w 8636594"/>
              <a:gd name="connsiteY43" fmla="*/ 5984588 h 6622937"/>
              <a:gd name="connsiteX44" fmla="*/ 3921445 w 8636594"/>
              <a:gd name="connsiteY44" fmla="*/ 5960574 h 6622937"/>
              <a:gd name="connsiteX45" fmla="*/ 3960096 w 8636594"/>
              <a:gd name="connsiteY45" fmla="*/ 5936250 h 6622937"/>
              <a:gd name="connsiteX46" fmla="*/ 3998311 w 8636594"/>
              <a:gd name="connsiteY46" fmla="*/ 5911619 h 6622937"/>
              <a:gd name="connsiteX47" fmla="*/ 4036095 w 8636594"/>
              <a:gd name="connsiteY47" fmla="*/ 5886685 h 6622937"/>
              <a:gd name="connsiteX48" fmla="*/ 4073456 w 8636594"/>
              <a:gd name="connsiteY48" fmla="*/ 5861452 h 6622937"/>
              <a:gd name="connsiteX49" fmla="*/ 4110400 w 8636594"/>
              <a:gd name="connsiteY49" fmla="*/ 5835922 h 6622937"/>
              <a:gd name="connsiteX50" fmla="*/ 4146933 w 8636594"/>
              <a:gd name="connsiteY50" fmla="*/ 5810100 h 6622937"/>
              <a:gd name="connsiteX51" fmla="*/ 4183061 w 8636594"/>
              <a:gd name="connsiteY51" fmla="*/ 5783988 h 6622937"/>
              <a:gd name="connsiteX52" fmla="*/ 4218791 w 8636594"/>
              <a:gd name="connsiteY52" fmla="*/ 5757591 h 6622937"/>
              <a:gd name="connsiteX53" fmla="*/ 4254129 w 8636594"/>
              <a:gd name="connsiteY53" fmla="*/ 5730912 h 6622937"/>
              <a:gd name="connsiteX54" fmla="*/ 4289081 w 8636594"/>
              <a:gd name="connsiteY54" fmla="*/ 5703955 h 6622937"/>
              <a:gd name="connsiteX55" fmla="*/ 4323654 w 8636594"/>
              <a:gd name="connsiteY55" fmla="*/ 5676722 h 6622937"/>
              <a:gd name="connsiteX56" fmla="*/ 4357854 w 8636594"/>
              <a:gd name="connsiteY56" fmla="*/ 5649218 h 6622937"/>
              <a:gd name="connsiteX57" fmla="*/ 4391688 w 8636594"/>
              <a:gd name="connsiteY57" fmla="*/ 5621446 h 6622937"/>
              <a:gd name="connsiteX58" fmla="*/ 4425162 w 8636594"/>
              <a:gd name="connsiteY58" fmla="*/ 5593409 h 6622937"/>
              <a:gd name="connsiteX59" fmla="*/ 4458281 w 8636594"/>
              <a:gd name="connsiteY59" fmla="*/ 5565111 h 6622937"/>
              <a:gd name="connsiteX60" fmla="*/ 4491053 w 8636594"/>
              <a:gd name="connsiteY60" fmla="*/ 5536556 h 6622937"/>
              <a:gd name="connsiteX61" fmla="*/ 4523484 w 8636594"/>
              <a:gd name="connsiteY61" fmla="*/ 5507747 h 6622937"/>
              <a:gd name="connsiteX62" fmla="*/ 4555580 w 8636594"/>
              <a:gd name="connsiteY62" fmla="*/ 5478687 h 6622937"/>
              <a:gd name="connsiteX63" fmla="*/ 4587347 w 8636594"/>
              <a:gd name="connsiteY63" fmla="*/ 5449380 h 6622937"/>
              <a:gd name="connsiteX64" fmla="*/ 4618793 w 8636594"/>
              <a:gd name="connsiteY64" fmla="*/ 5419830 h 6622937"/>
              <a:gd name="connsiteX65" fmla="*/ 4649922 w 8636594"/>
              <a:gd name="connsiteY65" fmla="*/ 5390040 h 6622937"/>
              <a:gd name="connsiteX66" fmla="*/ 4680742 w 8636594"/>
              <a:gd name="connsiteY66" fmla="*/ 5360014 h 6622937"/>
              <a:gd name="connsiteX67" fmla="*/ 4711259 w 8636594"/>
              <a:gd name="connsiteY67" fmla="*/ 5329755 h 6622937"/>
              <a:gd name="connsiteX68" fmla="*/ 4741478 w 8636594"/>
              <a:gd name="connsiteY68" fmla="*/ 5299266 h 6622937"/>
              <a:gd name="connsiteX69" fmla="*/ 4771408 w 8636594"/>
              <a:gd name="connsiteY69" fmla="*/ 5268551 h 6622937"/>
              <a:gd name="connsiteX70" fmla="*/ 4801053 w 8636594"/>
              <a:gd name="connsiteY70" fmla="*/ 5237614 h 6622937"/>
              <a:gd name="connsiteX71" fmla="*/ 4830420 w 8636594"/>
              <a:gd name="connsiteY71" fmla="*/ 5206458 h 6622937"/>
              <a:gd name="connsiteX72" fmla="*/ 4859516 w 8636594"/>
              <a:gd name="connsiteY72" fmla="*/ 5175087 h 6622937"/>
              <a:gd name="connsiteX73" fmla="*/ 4888347 w 8636594"/>
              <a:gd name="connsiteY73" fmla="*/ 5143504 h 6622937"/>
              <a:gd name="connsiteX74" fmla="*/ 4916919 w 8636594"/>
              <a:gd name="connsiteY74" fmla="*/ 5111713 h 6622937"/>
              <a:gd name="connsiteX75" fmla="*/ 4945238 w 8636594"/>
              <a:gd name="connsiteY75" fmla="*/ 5079717 h 6622937"/>
              <a:gd name="connsiteX76" fmla="*/ 4973311 w 8636594"/>
              <a:gd name="connsiteY76" fmla="*/ 5047519 h 6622937"/>
              <a:gd name="connsiteX77" fmla="*/ 5001145 w 8636594"/>
              <a:gd name="connsiteY77" fmla="*/ 5015124 h 6622937"/>
              <a:gd name="connsiteX78" fmla="*/ 5028745 w 8636594"/>
              <a:gd name="connsiteY78" fmla="*/ 4982535 h 6622937"/>
              <a:gd name="connsiteX79" fmla="*/ 5056117 w 8636594"/>
              <a:gd name="connsiteY79" fmla="*/ 4949755 h 6622937"/>
              <a:gd name="connsiteX80" fmla="*/ 5083269 w 8636594"/>
              <a:gd name="connsiteY80" fmla="*/ 4916787 h 6622937"/>
              <a:gd name="connsiteX81" fmla="*/ 5110207 w 8636594"/>
              <a:gd name="connsiteY81" fmla="*/ 4883636 h 6622937"/>
              <a:gd name="connsiteX82" fmla="*/ 5136937 w 8636594"/>
              <a:gd name="connsiteY82" fmla="*/ 4850305 h 6622937"/>
              <a:gd name="connsiteX83" fmla="*/ 5163464 w 8636594"/>
              <a:gd name="connsiteY83" fmla="*/ 4816797 h 6622937"/>
              <a:gd name="connsiteX84" fmla="*/ 5215940 w 8636594"/>
              <a:gd name="connsiteY84" fmla="*/ 4749265 h 6622937"/>
              <a:gd name="connsiteX85" fmla="*/ 5267684 w 8636594"/>
              <a:gd name="connsiteY85" fmla="*/ 4681068 h 6622937"/>
              <a:gd name="connsiteX86" fmla="*/ 5318748 w 8636594"/>
              <a:gd name="connsiteY86" fmla="*/ 4612234 h 6622937"/>
              <a:gd name="connsiteX87" fmla="*/ 5369182 w 8636594"/>
              <a:gd name="connsiteY87" fmla="*/ 4542793 h 6622937"/>
              <a:gd name="connsiteX88" fmla="*/ 5419038 w 8636594"/>
              <a:gd name="connsiteY88" fmla="*/ 4472771 h 6622937"/>
              <a:gd name="connsiteX89" fmla="*/ 5468365 w 8636594"/>
              <a:gd name="connsiteY89" fmla="*/ 4402196 h 6622937"/>
              <a:gd name="connsiteX90" fmla="*/ 5517215 w 8636594"/>
              <a:gd name="connsiteY90" fmla="*/ 4331098 h 6622937"/>
              <a:gd name="connsiteX91" fmla="*/ 5565637 w 8636594"/>
              <a:gd name="connsiteY91" fmla="*/ 4259503 h 6622937"/>
              <a:gd name="connsiteX92" fmla="*/ 5613684 w 8636594"/>
              <a:gd name="connsiteY92" fmla="*/ 4187441 h 6622937"/>
              <a:gd name="connsiteX93" fmla="*/ 5685160 w 8636594"/>
              <a:gd name="connsiteY93" fmla="*/ 4078531 h 6622937"/>
              <a:gd name="connsiteX94" fmla="*/ 5756074 w 8636594"/>
              <a:gd name="connsiteY94" fmla="*/ 3968727 h 6622937"/>
              <a:gd name="connsiteX95" fmla="*/ 5873483 w 8636594"/>
              <a:gd name="connsiteY95" fmla="*/ 3783989 h 6622937"/>
              <a:gd name="connsiteX96" fmla="*/ 6203209 w 8636594"/>
              <a:gd name="connsiteY96" fmla="*/ 3258640 h 6622937"/>
              <a:gd name="connsiteX97" fmla="*/ 6299430 w 8636594"/>
              <a:gd name="connsiteY97" fmla="*/ 3107321 h 6622937"/>
              <a:gd name="connsiteX98" fmla="*/ 6372650 w 8636594"/>
              <a:gd name="connsiteY98" fmla="*/ 2993735 h 6622937"/>
              <a:gd name="connsiteX99" fmla="*/ 6453197 w 8636594"/>
              <a:gd name="connsiteY99" fmla="*/ 2869788 h 6622937"/>
              <a:gd name="connsiteX100" fmla="*/ 6564167 w 8636594"/>
              <a:gd name="connsiteY100" fmla="*/ 2696807 h 6622937"/>
              <a:gd name="connsiteX101" fmla="*/ 6976233 w 8636594"/>
              <a:gd name="connsiteY101" fmla="*/ 2045274 h 6622937"/>
              <a:gd name="connsiteX102" fmla="*/ 7086755 w 8636594"/>
              <a:gd name="connsiteY102" fmla="*/ 1872743 h 6622937"/>
              <a:gd name="connsiteX103" fmla="*/ 7170279 w 8636594"/>
              <a:gd name="connsiteY103" fmla="*/ 1744202 h 6622937"/>
              <a:gd name="connsiteX104" fmla="*/ 7226351 w 8636594"/>
              <a:gd name="connsiteY104" fmla="*/ 1659017 h 6622937"/>
              <a:gd name="connsiteX105" fmla="*/ 7282789 w 8636594"/>
              <a:gd name="connsiteY105" fmla="*/ 1574303 h 6622937"/>
              <a:gd name="connsiteX106" fmla="*/ 7339643 w 8636594"/>
              <a:gd name="connsiteY106" fmla="*/ 1490113 h 6622937"/>
              <a:gd name="connsiteX107" fmla="*/ 7396957 w 8636594"/>
              <a:gd name="connsiteY107" fmla="*/ 1406503 h 6622937"/>
              <a:gd name="connsiteX108" fmla="*/ 7454781 w 8636594"/>
              <a:gd name="connsiteY108" fmla="*/ 1323526 h 6622937"/>
              <a:gd name="connsiteX109" fmla="*/ 7513161 w 8636594"/>
              <a:gd name="connsiteY109" fmla="*/ 1241237 h 6622937"/>
              <a:gd name="connsiteX110" fmla="*/ 7572144 w 8636594"/>
              <a:gd name="connsiteY110" fmla="*/ 1159689 h 6622937"/>
              <a:gd name="connsiteX111" fmla="*/ 7601877 w 8636594"/>
              <a:gd name="connsiteY111" fmla="*/ 1119210 h 6622937"/>
              <a:gd name="connsiteX112" fmla="*/ 7631779 w 8636594"/>
              <a:gd name="connsiteY112" fmla="*/ 1078937 h 6622937"/>
              <a:gd name="connsiteX113" fmla="*/ 7661855 w 8636594"/>
              <a:gd name="connsiteY113" fmla="*/ 1038876 h 6622937"/>
              <a:gd name="connsiteX114" fmla="*/ 7692111 w 8636594"/>
              <a:gd name="connsiteY114" fmla="*/ 999035 h 6622937"/>
              <a:gd name="connsiteX115" fmla="*/ 7722554 w 8636594"/>
              <a:gd name="connsiteY115" fmla="*/ 959419 h 6622937"/>
              <a:gd name="connsiteX116" fmla="*/ 7753190 w 8636594"/>
              <a:gd name="connsiteY116" fmla="*/ 920037 h 6622937"/>
              <a:gd name="connsiteX117" fmla="*/ 7784023 w 8636594"/>
              <a:gd name="connsiteY117" fmla="*/ 880894 h 6622937"/>
              <a:gd name="connsiteX118" fmla="*/ 7815061 w 8636594"/>
              <a:gd name="connsiteY118" fmla="*/ 841997 h 6622937"/>
              <a:gd name="connsiteX119" fmla="*/ 7846308 w 8636594"/>
              <a:gd name="connsiteY119" fmla="*/ 803354 h 6622937"/>
              <a:gd name="connsiteX120" fmla="*/ 7877772 w 8636594"/>
              <a:gd name="connsiteY120" fmla="*/ 764970 h 6622937"/>
              <a:gd name="connsiteX121" fmla="*/ 7909458 w 8636594"/>
              <a:gd name="connsiteY121" fmla="*/ 726853 h 6622937"/>
              <a:gd name="connsiteX122" fmla="*/ 7941371 w 8636594"/>
              <a:gd name="connsiteY122" fmla="*/ 689010 h 6622937"/>
              <a:gd name="connsiteX123" fmla="*/ 7973518 w 8636594"/>
              <a:gd name="connsiteY123" fmla="*/ 651447 h 6622937"/>
              <a:gd name="connsiteX124" fmla="*/ 8005905 w 8636594"/>
              <a:gd name="connsiteY124" fmla="*/ 614171 h 6622937"/>
              <a:gd name="connsiteX125" fmla="*/ 8038538 w 8636594"/>
              <a:gd name="connsiteY125" fmla="*/ 577189 h 6622937"/>
              <a:gd name="connsiteX126" fmla="*/ 8071421 w 8636594"/>
              <a:gd name="connsiteY126" fmla="*/ 540507 h 6622937"/>
              <a:gd name="connsiteX127" fmla="*/ 8104563 w 8636594"/>
              <a:gd name="connsiteY127" fmla="*/ 504132 h 6622937"/>
              <a:gd name="connsiteX128" fmla="*/ 8137967 w 8636594"/>
              <a:gd name="connsiteY128" fmla="*/ 468072 h 6622937"/>
              <a:gd name="connsiteX129" fmla="*/ 8171641 w 8636594"/>
              <a:gd name="connsiteY129" fmla="*/ 432332 h 6622937"/>
              <a:gd name="connsiteX130" fmla="*/ 8205590 w 8636594"/>
              <a:gd name="connsiteY130" fmla="*/ 396920 h 6622937"/>
              <a:gd name="connsiteX131" fmla="*/ 8239820 w 8636594"/>
              <a:gd name="connsiteY131" fmla="*/ 361843 h 6622937"/>
              <a:gd name="connsiteX132" fmla="*/ 8274337 w 8636594"/>
              <a:gd name="connsiteY132" fmla="*/ 327107 h 6622937"/>
              <a:gd name="connsiteX133" fmla="*/ 8309147 w 8636594"/>
              <a:gd name="connsiteY133" fmla="*/ 292718 h 6622937"/>
              <a:gd name="connsiteX134" fmla="*/ 8344256 w 8636594"/>
              <a:gd name="connsiteY134" fmla="*/ 258685 h 6622937"/>
              <a:gd name="connsiteX135" fmla="*/ 8379669 w 8636594"/>
              <a:gd name="connsiteY135" fmla="*/ 225013 h 6622937"/>
              <a:gd name="connsiteX136" fmla="*/ 8415394 w 8636594"/>
              <a:gd name="connsiteY136" fmla="*/ 191709 h 6622937"/>
              <a:gd name="connsiteX137" fmla="*/ 8451434 w 8636594"/>
              <a:gd name="connsiteY137" fmla="*/ 158780 h 6622937"/>
              <a:gd name="connsiteX138" fmla="*/ 8487798 w 8636594"/>
              <a:gd name="connsiteY138" fmla="*/ 126233 h 6622937"/>
              <a:gd name="connsiteX139" fmla="*/ 8524489 w 8636594"/>
              <a:gd name="connsiteY139" fmla="*/ 94075 h 6622937"/>
              <a:gd name="connsiteX140" fmla="*/ 8561515 w 8636594"/>
              <a:gd name="connsiteY140" fmla="*/ 62312 h 6622937"/>
              <a:gd name="connsiteX141" fmla="*/ 8598881 w 8636594"/>
              <a:gd name="connsiteY141" fmla="*/ 30951 h 6622937"/>
              <a:gd name="connsiteX142" fmla="*/ 8636594 w 8636594"/>
              <a:gd name="connsiteY142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066817 w 8636594"/>
              <a:gd name="connsiteY5" fmla="*/ 6622937 h 6622937"/>
              <a:gd name="connsiteX6" fmla="*/ 2126742 w 8636594"/>
              <a:gd name="connsiteY6" fmla="*/ 6612869 h 6622937"/>
              <a:gd name="connsiteX7" fmla="*/ 2185991 w 8636594"/>
              <a:gd name="connsiteY7" fmla="*/ 6602362 h 6622937"/>
              <a:gd name="connsiteX8" fmla="*/ 2244569 w 8636594"/>
              <a:gd name="connsiteY8" fmla="*/ 6591417 h 6622937"/>
              <a:gd name="connsiteX9" fmla="*/ 2302482 w 8636594"/>
              <a:gd name="connsiteY9" fmla="*/ 6580040 h 6622937"/>
              <a:gd name="connsiteX10" fmla="*/ 2359737 w 8636594"/>
              <a:gd name="connsiteY10" fmla="*/ 6568233 h 6622937"/>
              <a:gd name="connsiteX11" fmla="*/ 2416341 w 8636594"/>
              <a:gd name="connsiteY11" fmla="*/ 6555999 h 6622937"/>
              <a:gd name="connsiteX12" fmla="*/ 2472299 w 8636594"/>
              <a:gd name="connsiteY12" fmla="*/ 6543344 h 6622937"/>
              <a:gd name="connsiteX13" fmla="*/ 2527618 w 8636594"/>
              <a:gd name="connsiteY13" fmla="*/ 6530269 h 6622937"/>
              <a:gd name="connsiteX14" fmla="*/ 2582304 w 8636594"/>
              <a:gd name="connsiteY14" fmla="*/ 6516778 h 6622937"/>
              <a:gd name="connsiteX15" fmla="*/ 2636364 w 8636594"/>
              <a:gd name="connsiteY15" fmla="*/ 6502876 h 6622937"/>
              <a:gd name="connsiteX16" fmla="*/ 2689804 w 8636594"/>
              <a:gd name="connsiteY16" fmla="*/ 6488565 h 6622937"/>
              <a:gd name="connsiteX17" fmla="*/ 2742629 w 8636594"/>
              <a:gd name="connsiteY17" fmla="*/ 6473849 h 6622937"/>
              <a:gd name="connsiteX18" fmla="*/ 2794848 w 8636594"/>
              <a:gd name="connsiteY18" fmla="*/ 6458731 h 6622937"/>
              <a:gd name="connsiteX19" fmla="*/ 2846466 w 8636594"/>
              <a:gd name="connsiteY19" fmla="*/ 6443216 h 6622937"/>
              <a:gd name="connsiteX20" fmla="*/ 2897488 w 8636594"/>
              <a:gd name="connsiteY20" fmla="*/ 6427305 h 6622937"/>
              <a:gd name="connsiteX21" fmla="*/ 2947923 w 8636594"/>
              <a:gd name="connsiteY21" fmla="*/ 6411004 h 6622937"/>
              <a:gd name="connsiteX22" fmla="*/ 2997775 w 8636594"/>
              <a:gd name="connsiteY22" fmla="*/ 6394316 h 6622937"/>
              <a:gd name="connsiteX23" fmla="*/ 3047052 w 8636594"/>
              <a:gd name="connsiteY23" fmla="*/ 6377243 h 6622937"/>
              <a:gd name="connsiteX24" fmla="*/ 3095759 w 8636594"/>
              <a:gd name="connsiteY24" fmla="*/ 6359791 h 6622937"/>
              <a:gd name="connsiteX25" fmla="*/ 3143903 w 8636594"/>
              <a:gd name="connsiteY25" fmla="*/ 6341961 h 6622937"/>
              <a:gd name="connsiteX26" fmla="*/ 3191491 w 8636594"/>
              <a:gd name="connsiteY26" fmla="*/ 6323757 h 6622937"/>
              <a:gd name="connsiteX27" fmla="*/ 3238528 w 8636594"/>
              <a:gd name="connsiteY27" fmla="*/ 6305184 h 6622937"/>
              <a:gd name="connsiteX28" fmla="*/ 3285021 w 8636594"/>
              <a:gd name="connsiteY28" fmla="*/ 6286245 h 6622937"/>
              <a:gd name="connsiteX29" fmla="*/ 3330977 w 8636594"/>
              <a:gd name="connsiteY29" fmla="*/ 6266942 h 6622937"/>
              <a:gd name="connsiteX30" fmla="*/ 3376401 w 8636594"/>
              <a:gd name="connsiteY30" fmla="*/ 6247281 h 6622937"/>
              <a:gd name="connsiteX31" fmla="*/ 3421300 w 8636594"/>
              <a:gd name="connsiteY31" fmla="*/ 6227263 h 6622937"/>
              <a:gd name="connsiteX32" fmla="*/ 3465680 w 8636594"/>
              <a:gd name="connsiteY32" fmla="*/ 6206893 h 6622937"/>
              <a:gd name="connsiteX33" fmla="*/ 3509548 w 8636594"/>
              <a:gd name="connsiteY33" fmla="*/ 6186174 h 6622937"/>
              <a:gd name="connsiteX34" fmla="*/ 3552910 w 8636594"/>
              <a:gd name="connsiteY34" fmla="*/ 6165110 h 6622937"/>
              <a:gd name="connsiteX35" fmla="*/ 3595773 w 8636594"/>
              <a:gd name="connsiteY35" fmla="*/ 6143704 h 6622937"/>
              <a:gd name="connsiteX36" fmla="*/ 3638142 w 8636594"/>
              <a:gd name="connsiteY36" fmla="*/ 6121960 h 6622937"/>
              <a:gd name="connsiteX37" fmla="*/ 3680024 w 8636594"/>
              <a:gd name="connsiteY37" fmla="*/ 6099881 h 6622937"/>
              <a:gd name="connsiteX38" fmla="*/ 3721426 w 8636594"/>
              <a:gd name="connsiteY38" fmla="*/ 6077471 h 6622937"/>
              <a:gd name="connsiteX39" fmla="*/ 3762353 w 8636594"/>
              <a:gd name="connsiteY39" fmla="*/ 6054733 h 6622937"/>
              <a:gd name="connsiteX40" fmla="*/ 3802812 w 8636594"/>
              <a:gd name="connsiteY40" fmla="*/ 6031671 h 6622937"/>
              <a:gd name="connsiteX41" fmla="*/ 3842810 w 8636594"/>
              <a:gd name="connsiteY41" fmla="*/ 6008288 h 6622937"/>
              <a:gd name="connsiteX42" fmla="*/ 3882352 w 8636594"/>
              <a:gd name="connsiteY42" fmla="*/ 5984588 h 6622937"/>
              <a:gd name="connsiteX43" fmla="*/ 3921445 w 8636594"/>
              <a:gd name="connsiteY43" fmla="*/ 5960574 h 6622937"/>
              <a:gd name="connsiteX44" fmla="*/ 3960096 w 8636594"/>
              <a:gd name="connsiteY44" fmla="*/ 5936250 h 6622937"/>
              <a:gd name="connsiteX45" fmla="*/ 3998311 w 8636594"/>
              <a:gd name="connsiteY45" fmla="*/ 5911619 h 6622937"/>
              <a:gd name="connsiteX46" fmla="*/ 4036095 w 8636594"/>
              <a:gd name="connsiteY46" fmla="*/ 5886685 h 6622937"/>
              <a:gd name="connsiteX47" fmla="*/ 4073456 w 8636594"/>
              <a:gd name="connsiteY47" fmla="*/ 5861452 h 6622937"/>
              <a:gd name="connsiteX48" fmla="*/ 4110400 w 8636594"/>
              <a:gd name="connsiteY48" fmla="*/ 5835922 h 6622937"/>
              <a:gd name="connsiteX49" fmla="*/ 4146933 w 8636594"/>
              <a:gd name="connsiteY49" fmla="*/ 5810100 h 6622937"/>
              <a:gd name="connsiteX50" fmla="*/ 4183061 w 8636594"/>
              <a:gd name="connsiteY50" fmla="*/ 5783988 h 6622937"/>
              <a:gd name="connsiteX51" fmla="*/ 4218791 w 8636594"/>
              <a:gd name="connsiteY51" fmla="*/ 5757591 h 6622937"/>
              <a:gd name="connsiteX52" fmla="*/ 4254129 w 8636594"/>
              <a:gd name="connsiteY52" fmla="*/ 5730912 h 6622937"/>
              <a:gd name="connsiteX53" fmla="*/ 4289081 w 8636594"/>
              <a:gd name="connsiteY53" fmla="*/ 5703955 h 6622937"/>
              <a:gd name="connsiteX54" fmla="*/ 4323654 w 8636594"/>
              <a:gd name="connsiteY54" fmla="*/ 5676722 h 6622937"/>
              <a:gd name="connsiteX55" fmla="*/ 4357854 w 8636594"/>
              <a:gd name="connsiteY55" fmla="*/ 5649218 h 6622937"/>
              <a:gd name="connsiteX56" fmla="*/ 4391688 w 8636594"/>
              <a:gd name="connsiteY56" fmla="*/ 5621446 h 6622937"/>
              <a:gd name="connsiteX57" fmla="*/ 4425162 w 8636594"/>
              <a:gd name="connsiteY57" fmla="*/ 5593409 h 6622937"/>
              <a:gd name="connsiteX58" fmla="*/ 4458281 w 8636594"/>
              <a:gd name="connsiteY58" fmla="*/ 5565111 h 6622937"/>
              <a:gd name="connsiteX59" fmla="*/ 4491053 w 8636594"/>
              <a:gd name="connsiteY59" fmla="*/ 5536556 h 6622937"/>
              <a:gd name="connsiteX60" fmla="*/ 4523484 w 8636594"/>
              <a:gd name="connsiteY60" fmla="*/ 5507747 h 6622937"/>
              <a:gd name="connsiteX61" fmla="*/ 4555580 w 8636594"/>
              <a:gd name="connsiteY61" fmla="*/ 5478687 h 6622937"/>
              <a:gd name="connsiteX62" fmla="*/ 4587347 w 8636594"/>
              <a:gd name="connsiteY62" fmla="*/ 5449380 h 6622937"/>
              <a:gd name="connsiteX63" fmla="*/ 4618793 w 8636594"/>
              <a:gd name="connsiteY63" fmla="*/ 5419830 h 6622937"/>
              <a:gd name="connsiteX64" fmla="*/ 4649922 w 8636594"/>
              <a:gd name="connsiteY64" fmla="*/ 5390040 h 6622937"/>
              <a:gd name="connsiteX65" fmla="*/ 4680742 w 8636594"/>
              <a:gd name="connsiteY65" fmla="*/ 5360014 h 6622937"/>
              <a:gd name="connsiteX66" fmla="*/ 4711259 w 8636594"/>
              <a:gd name="connsiteY66" fmla="*/ 5329755 h 6622937"/>
              <a:gd name="connsiteX67" fmla="*/ 4741478 w 8636594"/>
              <a:gd name="connsiteY67" fmla="*/ 5299266 h 6622937"/>
              <a:gd name="connsiteX68" fmla="*/ 4771408 w 8636594"/>
              <a:gd name="connsiteY68" fmla="*/ 5268551 h 6622937"/>
              <a:gd name="connsiteX69" fmla="*/ 4801053 w 8636594"/>
              <a:gd name="connsiteY69" fmla="*/ 5237614 h 6622937"/>
              <a:gd name="connsiteX70" fmla="*/ 4830420 w 8636594"/>
              <a:gd name="connsiteY70" fmla="*/ 5206458 h 6622937"/>
              <a:gd name="connsiteX71" fmla="*/ 4859516 w 8636594"/>
              <a:gd name="connsiteY71" fmla="*/ 5175087 h 6622937"/>
              <a:gd name="connsiteX72" fmla="*/ 4888347 w 8636594"/>
              <a:gd name="connsiteY72" fmla="*/ 5143504 h 6622937"/>
              <a:gd name="connsiteX73" fmla="*/ 4916919 w 8636594"/>
              <a:gd name="connsiteY73" fmla="*/ 5111713 h 6622937"/>
              <a:gd name="connsiteX74" fmla="*/ 4945238 w 8636594"/>
              <a:gd name="connsiteY74" fmla="*/ 5079717 h 6622937"/>
              <a:gd name="connsiteX75" fmla="*/ 4973311 w 8636594"/>
              <a:gd name="connsiteY75" fmla="*/ 5047519 h 6622937"/>
              <a:gd name="connsiteX76" fmla="*/ 5001145 w 8636594"/>
              <a:gd name="connsiteY76" fmla="*/ 5015124 h 6622937"/>
              <a:gd name="connsiteX77" fmla="*/ 5028745 w 8636594"/>
              <a:gd name="connsiteY77" fmla="*/ 4982535 h 6622937"/>
              <a:gd name="connsiteX78" fmla="*/ 5056117 w 8636594"/>
              <a:gd name="connsiteY78" fmla="*/ 4949755 h 6622937"/>
              <a:gd name="connsiteX79" fmla="*/ 5083269 w 8636594"/>
              <a:gd name="connsiteY79" fmla="*/ 4916787 h 6622937"/>
              <a:gd name="connsiteX80" fmla="*/ 5110207 w 8636594"/>
              <a:gd name="connsiteY80" fmla="*/ 4883636 h 6622937"/>
              <a:gd name="connsiteX81" fmla="*/ 5136937 w 8636594"/>
              <a:gd name="connsiteY81" fmla="*/ 4850305 h 6622937"/>
              <a:gd name="connsiteX82" fmla="*/ 5163464 w 8636594"/>
              <a:gd name="connsiteY82" fmla="*/ 4816797 h 6622937"/>
              <a:gd name="connsiteX83" fmla="*/ 5215940 w 8636594"/>
              <a:gd name="connsiteY83" fmla="*/ 4749265 h 6622937"/>
              <a:gd name="connsiteX84" fmla="*/ 5267684 w 8636594"/>
              <a:gd name="connsiteY84" fmla="*/ 4681068 h 6622937"/>
              <a:gd name="connsiteX85" fmla="*/ 5318748 w 8636594"/>
              <a:gd name="connsiteY85" fmla="*/ 4612234 h 6622937"/>
              <a:gd name="connsiteX86" fmla="*/ 5369182 w 8636594"/>
              <a:gd name="connsiteY86" fmla="*/ 4542793 h 6622937"/>
              <a:gd name="connsiteX87" fmla="*/ 5419038 w 8636594"/>
              <a:gd name="connsiteY87" fmla="*/ 4472771 h 6622937"/>
              <a:gd name="connsiteX88" fmla="*/ 5468365 w 8636594"/>
              <a:gd name="connsiteY88" fmla="*/ 4402196 h 6622937"/>
              <a:gd name="connsiteX89" fmla="*/ 5517215 w 8636594"/>
              <a:gd name="connsiteY89" fmla="*/ 4331098 h 6622937"/>
              <a:gd name="connsiteX90" fmla="*/ 5565637 w 8636594"/>
              <a:gd name="connsiteY90" fmla="*/ 4259503 h 6622937"/>
              <a:gd name="connsiteX91" fmla="*/ 5613684 w 8636594"/>
              <a:gd name="connsiteY91" fmla="*/ 4187441 h 6622937"/>
              <a:gd name="connsiteX92" fmla="*/ 5685160 w 8636594"/>
              <a:gd name="connsiteY92" fmla="*/ 4078531 h 6622937"/>
              <a:gd name="connsiteX93" fmla="*/ 5756074 w 8636594"/>
              <a:gd name="connsiteY93" fmla="*/ 3968727 h 6622937"/>
              <a:gd name="connsiteX94" fmla="*/ 5873483 w 8636594"/>
              <a:gd name="connsiteY94" fmla="*/ 3783989 h 6622937"/>
              <a:gd name="connsiteX95" fmla="*/ 6203209 w 8636594"/>
              <a:gd name="connsiteY95" fmla="*/ 3258640 h 6622937"/>
              <a:gd name="connsiteX96" fmla="*/ 6299430 w 8636594"/>
              <a:gd name="connsiteY96" fmla="*/ 3107321 h 6622937"/>
              <a:gd name="connsiteX97" fmla="*/ 6372650 w 8636594"/>
              <a:gd name="connsiteY97" fmla="*/ 2993735 h 6622937"/>
              <a:gd name="connsiteX98" fmla="*/ 6453197 w 8636594"/>
              <a:gd name="connsiteY98" fmla="*/ 2869788 h 6622937"/>
              <a:gd name="connsiteX99" fmla="*/ 6564167 w 8636594"/>
              <a:gd name="connsiteY99" fmla="*/ 2696807 h 6622937"/>
              <a:gd name="connsiteX100" fmla="*/ 6976233 w 8636594"/>
              <a:gd name="connsiteY100" fmla="*/ 2045274 h 6622937"/>
              <a:gd name="connsiteX101" fmla="*/ 7086755 w 8636594"/>
              <a:gd name="connsiteY101" fmla="*/ 1872743 h 6622937"/>
              <a:gd name="connsiteX102" fmla="*/ 7170279 w 8636594"/>
              <a:gd name="connsiteY102" fmla="*/ 1744202 h 6622937"/>
              <a:gd name="connsiteX103" fmla="*/ 7226351 w 8636594"/>
              <a:gd name="connsiteY103" fmla="*/ 1659017 h 6622937"/>
              <a:gd name="connsiteX104" fmla="*/ 7282789 w 8636594"/>
              <a:gd name="connsiteY104" fmla="*/ 1574303 h 6622937"/>
              <a:gd name="connsiteX105" fmla="*/ 7339643 w 8636594"/>
              <a:gd name="connsiteY105" fmla="*/ 1490113 h 6622937"/>
              <a:gd name="connsiteX106" fmla="*/ 7396957 w 8636594"/>
              <a:gd name="connsiteY106" fmla="*/ 1406503 h 6622937"/>
              <a:gd name="connsiteX107" fmla="*/ 7454781 w 8636594"/>
              <a:gd name="connsiteY107" fmla="*/ 1323526 h 6622937"/>
              <a:gd name="connsiteX108" fmla="*/ 7513161 w 8636594"/>
              <a:gd name="connsiteY108" fmla="*/ 1241237 h 6622937"/>
              <a:gd name="connsiteX109" fmla="*/ 7572144 w 8636594"/>
              <a:gd name="connsiteY109" fmla="*/ 1159689 h 6622937"/>
              <a:gd name="connsiteX110" fmla="*/ 7601877 w 8636594"/>
              <a:gd name="connsiteY110" fmla="*/ 1119210 h 6622937"/>
              <a:gd name="connsiteX111" fmla="*/ 7631779 w 8636594"/>
              <a:gd name="connsiteY111" fmla="*/ 1078937 h 6622937"/>
              <a:gd name="connsiteX112" fmla="*/ 7661855 w 8636594"/>
              <a:gd name="connsiteY112" fmla="*/ 1038876 h 6622937"/>
              <a:gd name="connsiteX113" fmla="*/ 7692111 w 8636594"/>
              <a:gd name="connsiteY113" fmla="*/ 999035 h 6622937"/>
              <a:gd name="connsiteX114" fmla="*/ 7722554 w 8636594"/>
              <a:gd name="connsiteY114" fmla="*/ 959419 h 6622937"/>
              <a:gd name="connsiteX115" fmla="*/ 7753190 w 8636594"/>
              <a:gd name="connsiteY115" fmla="*/ 920037 h 6622937"/>
              <a:gd name="connsiteX116" fmla="*/ 7784023 w 8636594"/>
              <a:gd name="connsiteY116" fmla="*/ 880894 h 6622937"/>
              <a:gd name="connsiteX117" fmla="*/ 7815061 w 8636594"/>
              <a:gd name="connsiteY117" fmla="*/ 841997 h 6622937"/>
              <a:gd name="connsiteX118" fmla="*/ 7846308 w 8636594"/>
              <a:gd name="connsiteY118" fmla="*/ 803354 h 6622937"/>
              <a:gd name="connsiteX119" fmla="*/ 7877772 w 8636594"/>
              <a:gd name="connsiteY119" fmla="*/ 764970 h 6622937"/>
              <a:gd name="connsiteX120" fmla="*/ 7909458 w 8636594"/>
              <a:gd name="connsiteY120" fmla="*/ 726853 h 6622937"/>
              <a:gd name="connsiteX121" fmla="*/ 7941371 w 8636594"/>
              <a:gd name="connsiteY121" fmla="*/ 689010 h 6622937"/>
              <a:gd name="connsiteX122" fmla="*/ 7973518 w 8636594"/>
              <a:gd name="connsiteY122" fmla="*/ 651447 h 6622937"/>
              <a:gd name="connsiteX123" fmla="*/ 8005905 w 8636594"/>
              <a:gd name="connsiteY123" fmla="*/ 614171 h 6622937"/>
              <a:gd name="connsiteX124" fmla="*/ 8038538 w 8636594"/>
              <a:gd name="connsiteY124" fmla="*/ 577189 h 6622937"/>
              <a:gd name="connsiteX125" fmla="*/ 8071421 w 8636594"/>
              <a:gd name="connsiteY125" fmla="*/ 540507 h 6622937"/>
              <a:gd name="connsiteX126" fmla="*/ 8104563 w 8636594"/>
              <a:gd name="connsiteY126" fmla="*/ 504132 h 6622937"/>
              <a:gd name="connsiteX127" fmla="*/ 8137967 w 8636594"/>
              <a:gd name="connsiteY127" fmla="*/ 468072 h 6622937"/>
              <a:gd name="connsiteX128" fmla="*/ 8171641 w 8636594"/>
              <a:gd name="connsiteY128" fmla="*/ 432332 h 6622937"/>
              <a:gd name="connsiteX129" fmla="*/ 8205590 w 8636594"/>
              <a:gd name="connsiteY129" fmla="*/ 396920 h 6622937"/>
              <a:gd name="connsiteX130" fmla="*/ 8239820 w 8636594"/>
              <a:gd name="connsiteY130" fmla="*/ 361843 h 6622937"/>
              <a:gd name="connsiteX131" fmla="*/ 8274337 w 8636594"/>
              <a:gd name="connsiteY131" fmla="*/ 327107 h 6622937"/>
              <a:gd name="connsiteX132" fmla="*/ 8309147 w 8636594"/>
              <a:gd name="connsiteY132" fmla="*/ 292718 h 6622937"/>
              <a:gd name="connsiteX133" fmla="*/ 8344256 w 8636594"/>
              <a:gd name="connsiteY133" fmla="*/ 258685 h 6622937"/>
              <a:gd name="connsiteX134" fmla="*/ 8379669 w 8636594"/>
              <a:gd name="connsiteY134" fmla="*/ 225013 h 6622937"/>
              <a:gd name="connsiteX135" fmla="*/ 8415394 w 8636594"/>
              <a:gd name="connsiteY135" fmla="*/ 191709 h 6622937"/>
              <a:gd name="connsiteX136" fmla="*/ 8451434 w 8636594"/>
              <a:gd name="connsiteY136" fmla="*/ 158780 h 6622937"/>
              <a:gd name="connsiteX137" fmla="*/ 8487798 w 8636594"/>
              <a:gd name="connsiteY137" fmla="*/ 126233 h 6622937"/>
              <a:gd name="connsiteX138" fmla="*/ 8524489 w 8636594"/>
              <a:gd name="connsiteY138" fmla="*/ 94075 h 6622937"/>
              <a:gd name="connsiteX139" fmla="*/ 8561515 w 8636594"/>
              <a:gd name="connsiteY139" fmla="*/ 62312 h 6622937"/>
              <a:gd name="connsiteX140" fmla="*/ 8598881 w 8636594"/>
              <a:gd name="connsiteY140" fmla="*/ 30951 h 6622937"/>
              <a:gd name="connsiteX141" fmla="*/ 8636594 w 8636594"/>
              <a:gd name="connsiteY141" fmla="*/ 0 h 6622937"/>
              <a:gd name="connsiteX0" fmla="*/ 8636594 w 8636594"/>
              <a:gd name="connsiteY0" fmla="*/ 0 h 6612869"/>
              <a:gd name="connsiteX1" fmla="*/ 5293 w 8636594"/>
              <a:gd name="connsiteY1" fmla="*/ 0 h 6612869"/>
              <a:gd name="connsiteX2" fmla="*/ 0 w 8636594"/>
              <a:gd name="connsiteY2" fmla="*/ 5587843 h 6612869"/>
              <a:gd name="connsiteX3" fmla="*/ 1594033 w 8636594"/>
              <a:gd name="connsiteY3" fmla="*/ 5600057 h 6612869"/>
              <a:gd name="connsiteX4" fmla="*/ 1686068 w 8636594"/>
              <a:gd name="connsiteY4" fmla="*/ 5599745 h 6612869"/>
              <a:gd name="connsiteX5" fmla="*/ 2126742 w 8636594"/>
              <a:gd name="connsiteY5" fmla="*/ 6612869 h 6612869"/>
              <a:gd name="connsiteX6" fmla="*/ 2185991 w 8636594"/>
              <a:gd name="connsiteY6" fmla="*/ 6602362 h 6612869"/>
              <a:gd name="connsiteX7" fmla="*/ 2244569 w 8636594"/>
              <a:gd name="connsiteY7" fmla="*/ 6591417 h 6612869"/>
              <a:gd name="connsiteX8" fmla="*/ 2302482 w 8636594"/>
              <a:gd name="connsiteY8" fmla="*/ 6580040 h 6612869"/>
              <a:gd name="connsiteX9" fmla="*/ 2359737 w 8636594"/>
              <a:gd name="connsiteY9" fmla="*/ 6568233 h 6612869"/>
              <a:gd name="connsiteX10" fmla="*/ 2416341 w 8636594"/>
              <a:gd name="connsiteY10" fmla="*/ 6555999 h 6612869"/>
              <a:gd name="connsiteX11" fmla="*/ 2472299 w 8636594"/>
              <a:gd name="connsiteY11" fmla="*/ 6543344 h 6612869"/>
              <a:gd name="connsiteX12" fmla="*/ 2527618 w 8636594"/>
              <a:gd name="connsiteY12" fmla="*/ 6530269 h 6612869"/>
              <a:gd name="connsiteX13" fmla="*/ 2582304 w 8636594"/>
              <a:gd name="connsiteY13" fmla="*/ 6516778 h 6612869"/>
              <a:gd name="connsiteX14" fmla="*/ 2636364 w 8636594"/>
              <a:gd name="connsiteY14" fmla="*/ 6502876 h 6612869"/>
              <a:gd name="connsiteX15" fmla="*/ 2689804 w 8636594"/>
              <a:gd name="connsiteY15" fmla="*/ 6488565 h 6612869"/>
              <a:gd name="connsiteX16" fmla="*/ 2742629 w 8636594"/>
              <a:gd name="connsiteY16" fmla="*/ 6473849 h 6612869"/>
              <a:gd name="connsiteX17" fmla="*/ 2794848 w 8636594"/>
              <a:gd name="connsiteY17" fmla="*/ 6458731 h 6612869"/>
              <a:gd name="connsiteX18" fmla="*/ 2846466 w 8636594"/>
              <a:gd name="connsiteY18" fmla="*/ 6443216 h 6612869"/>
              <a:gd name="connsiteX19" fmla="*/ 2897488 w 8636594"/>
              <a:gd name="connsiteY19" fmla="*/ 6427305 h 6612869"/>
              <a:gd name="connsiteX20" fmla="*/ 2947923 w 8636594"/>
              <a:gd name="connsiteY20" fmla="*/ 6411004 h 6612869"/>
              <a:gd name="connsiteX21" fmla="*/ 2997775 w 8636594"/>
              <a:gd name="connsiteY21" fmla="*/ 6394316 h 6612869"/>
              <a:gd name="connsiteX22" fmla="*/ 3047052 w 8636594"/>
              <a:gd name="connsiteY22" fmla="*/ 6377243 h 6612869"/>
              <a:gd name="connsiteX23" fmla="*/ 3095759 w 8636594"/>
              <a:gd name="connsiteY23" fmla="*/ 6359791 h 6612869"/>
              <a:gd name="connsiteX24" fmla="*/ 3143903 w 8636594"/>
              <a:gd name="connsiteY24" fmla="*/ 6341961 h 6612869"/>
              <a:gd name="connsiteX25" fmla="*/ 3191491 w 8636594"/>
              <a:gd name="connsiteY25" fmla="*/ 6323757 h 6612869"/>
              <a:gd name="connsiteX26" fmla="*/ 3238528 w 8636594"/>
              <a:gd name="connsiteY26" fmla="*/ 6305184 h 6612869"/>
              <a:gd name="connsiteX27" fmla="*/ 3285021 w 8636594"/>
              <a:gd name="connsiteY27" fmla="*/ 6286245 h 6612869"/>
              <a:gd name="connsiteX28" fmla="*/ 3330977 w 8636594"/>
              <a:gd name="connsiteY28" fmla="*/ 6266942 h 6612869"/>
              <a:gd name="connsiteX29" fmla="*/ 3376401 w 8636594"/>
              <a:gd name="connsiteY29" fmla="*/ 6247281 h 6612869"/>
              <a:gd name="connsiteX30" fmla="*/ 3421300 w 8636594"/>
              <a:gd name="connsiteY30" fmla="*/ 6227263 h 6612869"/>
              <a:gd name="connsiteX31" fmla="*/ 3465680 w 8636594"/>
              <a:gd name="connsiteY31" fmla="*/ 6206893 h 6612869"/>
              <a:gd name="connsiteX32" fmla="*/ 3509548 w 8636594"/>
              <a:gd name="connsiteY32" fmla="*/ 6186174 h 6612869"/>
              <a:gd name="connsiteX33" fmla="*/ 3552910 w 8636594"/>
              <a:gd name="connsiteY33" fmla="*/ 6165110 h 6612869"/>
              <a:gd name="connsiteX34" fmla="*/ 3595773 w 8636594"/>
              <a:gd name="connsiteY34" fmla="*/ 6143704 h 6612869"/>
              <a:gd name="connsiteX35" fmla="*/ 3638142 w 8636594"/>
              <a:gd name="connsiteY35" fmla="*/ 6121960 h 6612869"/>
              <a:gd name="connsiteX36" fmla="*/ 3680024 w 8636594"/>
              <a:gd name="connsiteY36" fmla="*/ 6099881 h 6612869"/>
              <a:gd name="connsiteX37" fmla="*/ 3721426 w 8636594"/>
              <a:gd name="connsiteY37" fmla="*/ 6077471 h 6612869"/>
              <a:gd name="connsiteX38" fmla="*/ 3762353 w 8636594"/>
              <a:gd name="connsiteY38" fmla="*/ 6054733 h 6612869"/>
              <a:gd name="connsiteX39" fmla="*/ 3802812 w 8636594"/>
              <a:gd name="connsiteY39" fmla="*/ 6031671 h 6612869"/>
              <a:gd name="connsiteX40" fmla="*/ 3842810 w 8636594"/>
              <a:gd name="connsiteY40" fmla="*/ 6008288 h 6612869"/>
              <a:gd name="connsiteX41" fmla="*/ 3882352 w 8636594"/>
              <a:gd name="connsiteY41" fmla="*/ 5984588 h 6612869"/>
              <a:gd name="connsiteX42" fmla="*/ 3921445 w 8636594"/>
              <a:gd name="connsiteY42" fmla="*/ 5960574 h 6612869"/>
              <a:gd name="connsiteX43" fmla="*/ 3960096 w 8636594"/>
              <a:gd name="connsiteY43" fmla="*/ 5936250 h 6612869"/>
              <a:gd name="connsiteX44" fmla="*/ 3998311 w 8636594"/>
              <a:gd name="connsiteY44" fmla="*/ 5911619 h 6612869"/>
              <a:gd name="connsiteX45" fmla="*/ 4036095 w 8636594"/>
              <a:gd name="connsiteY45" fmla="*/ 5886685 h 6612869"/>
              <a:gd name="connsiteX46" fmla="*/ 4073456 w 8636594"/>
              <a:gd name="connsiteY46" fmla="*/ 5861452 h 6612869"/>
              <a:gd name="connsiteX47" fmla="*/ 4110400 w 8636594"/>
              <a:gd name="connsiteY47" fmla="*/ 5835922 h 6612869"/>
              <a:gd name="connsiteX48" fmla="*/ 4146933 w 8636594"/>
              <a:gd name="connsiteY48" fmla="*/ 5810100 h 6612869"/>
              <a:gd name="connsiteX49" fmla="*/ 4183061 w 8636594"/>
              <a:gd name="connsiteY49" fmla="*/ 5783988 h 6612869"/>
              <a:gd name="connsiteX50" fmla="*/ 4218791 w 8636594"/>
              <a:gd name="connsiteY50" fmla="*/ 5757591 h 6612869"/>
              <a:gd name="connsiteX51" fmla="*/ 4254129 w 8636594"/>
              <a:gd name="connsiteY51" fmla="*/ 5730912 h 6612869"/>
              <a:gd name="connsiteX52" fmla="*/ 4289081 w 8636594"/>
              <a:gd name="connsiteY52" fmla="*/ 5703955 h 6612869"/>
              <a:gd name="connsiteX53" fmla="*/ 4323654 w 8636594"/>
              <a:gd name="connsiteY53" fmla="*/ 5676722 h 6612869"/>
              <a:gd name="connsiteX54" fmla="*/ 4357854 w 8636594"/>
              <a:gd name="connsiteY54" fmla="*/ 5649218 h 6612869"/>
              <a:gd name="connsiteX55" fmla="*/ 4391688 w 8636594"/>
              <a:gd name="connsiteY55" fmla="*/ 5621446 h 6612869"/>
              <a:gd name="connsiteX56" fmla="*/ 4425162 w 8636594"/>
              <a:gd name="connsiteY56" fmla="*/ 5593409 h 6612869"/>
              <a:gd name="connsiteX57" fmla="*/ 4458281 w 8636594"/>
              <a:gd name="connsiteY57" fmla="*/ 5565111 h 6612869"/>
              <a:gd name="connsiteX58" fmla="*/ 4491053 w 8636594"/>
              <a:gd name="connsiteY58" fmla="*/ 5536556 h 6612869"/>
              <a:gd name="connsiteX59" fmla="*/ 4523484 w 8636594"/>
              <a:gd name="connsiteY59" fmla="*/ 5507747 h 6612869"/>
              <a:gd name="connsiteX60" fmla="*/ 4555580 w 8636594"/>
              <a:gd name="connsiteY60" fmla="*/ 5478687 h 6612869"/>
              <a:gd name="connsiteX61" fmla="*/ 4587347 w 8636594"/>
              <a:gd name="connsiteY61" fmla="*/ 5449380 h 6612869"/>
              <a:gd name="connsiteX62" fmla="*/ 4618793 w 8636594"/>
              <a:gd name="connsiteY62" fmla="*/ 5419830 h 6612869"/>
              <a:gd name="connsiteX63" fmla="*/ 4649922 w 8636594"/>
              <a:gd name="connsiteY63" fmla="*/ 5390040 h 6612869"/>
              <a:gd name="connsiteX64" fmla="*/ 4680742 w 8636594"/>
              <a:gd name="connsiteY64" fmla="*/ 5360014 h 6612869"/>
              <a:gd name="connsiteX65" fmla="*/ 4711259 w 8636594"/>
              <a:gd name="connsiteY65" fmla="*/ 5329755 h 6612869"/>
              <a:gd name="connsiteX66" fmla="*/ 4741478 w 8636594"/>
              <a:gd name="connsiteY66" fmla="*/ 5299266 h 6612869"/>
              <a:gd name="connsiteX67" fmla="*/ 4771408 w 8636594"/>
              <a:gd name="connsiteY67" fmla="*/ 5268551 h 6612869"/>
              <a:gd name="connsiteX68" fmla="*/ 4801053 w 8636594"/>
              <a:gd name="connsiteY68" fmla="*/ 5237614 h 6612869"/>
              <a:gd name="connsiteX69" fmla="*/ 4830420 w 8636594"/>
              <a:gd name="connsiteY69" fmla="*/ 5206458 h 6612869"/>
              <a:gd name="connsiteX70" fmla="*/ 4859516 w 8636594"/>
              <a:gd name="connsiteY70" fmla="*/ 5175087 h 6612869"/>
              <a:gd name="connsiteX71" fmla="*/ 4888347 w 8636594"/>
              <a:gd name="connsiteY71" fmla="*/ 5143504 h 6612869"/>
              <a:gd name="connsiteX72" fmla="*/ 4916919 w 8636594"/>
              <a:gd name="connsiteY72" fmla="*/ 5111713 h 6612869"/>
              <a:gd name="connsiteX73" fmla="*/ 4945238 w 8636594"/>
              <a:gd name="connsiteY73" fmla="*/ 5079717 h 6612869"/>
              <a:gd name="connsiteX74" fmla="*/ 4973311 w 8636594"/>
              <a:gd name="connsiteY74" fmla="*/ 5047519 h 6612869"/>
              <a:gd name="connsiteX75" fmla="*/ 5001145 w 8636594"/>
              <a:gd name="connsiteY75" fmla="*/ 5015124 h 6612869"/>
              <a:gd name="connsiteX76" fmla="*/ 5028745 w 8636594"/>
              <a:gd name="connsiteY76" fmla="*/ 4982535 h 6612869"/>
              <a:gd name="connsiteX77" fmla="*/ 5056117 w 8636594"/>
              <a:gd name="connsiteY77" fmla="*/ 4949755 h 6612869"/>
              <a:gd name="connsiteX78" fmla="*/ 5083269 w 8636594"/>
              <a:gd name="connsiteY78" fmla="*/ 4916787 h 6612869"/>
              <a:gd name="connsiteX79" fmla="*/ 5110207 w 8636594"/>
              <a:gd name="connsiteY79" fmla="*/ 4883636 h 6612869"/>
              <a:gd name="connsiteX80" fmla="*/ 5136937 w 8636594"/>
              <a:gd name="connsiteY80" fmla="*/ 4850305 h 6612869"/>
              <a:gd name="connsiteX81" fmla="*/ 5163464 w 8636594"/>
              <a:gd name="connsiteY81" fmla="*/ 4816797 h 6612869"/>
              <a:gd name="connsiteX82" fmla="*/ 5215940 w 8636594"/>
              <a:gd name="connsiteY82" fmla="*/ 4749265 h 6612869"/>
              <a:gd name="connsiteX83" fmla="*/ 5267684 w 8636594"/>
              <a:gd name="connsiteY83" fmla="*/ 4681068 h 6612869"/>
              <a:gd name="connsiteX84" fmla="*/ 5318748 w 8636594"/>
              <a:gd name="connsiteY84" fmla="*/ 4612234 h 6612869"/>
              <a:gd name="connsiteX85" fmla="*/ 5369182 w 8636594"/>
              <a:gd name="connsiteY85" fmla="*/ 4542793 h 6612869"/>
              <a:gd name="connsiteX86" fmla="*/ 5419038 w 8636594"/>
              <a:gd name="connsiteY86" fmla="*/ 4472771 h 6612869"/>
              <a:gd name="connsiteX87" fmla="*/ 5468365 w 8636594"/>
              <a:gd name="connsiteY87" fmla="*/ 4402196 h 6612869"/>
              <a:gd name="connsiteX88" fmla="*/ 5517215 w 8636594"/>
              <a:gd name="connsiteY88" fmla="*/ 4331098 h 6612869"/>
              <a:gd name="connsiteX89" fmla="*/ 5565637 w 8636594"/>
              <a:gd name="connsiteY89" fmla="*/ 4259503 h 6612869"/>
              <a:gd name="connsiteX90" fmla="*/ 5613684 w 8636594"/>
              <a:gd name="connsiteY90" fmla="*/ 4187441 h 6612869"/>
              <a:gd name="connsiteX91" fmla="*/ 5685160 w 8636594"/>
              <a:gd name="connsiteY91" fmla="*/ 4078531 h 6612869"/>
              <a:gd name="connsiteX92" fmla="*/ 5756074 w 8636594"/>
              <a:gd name="connsiteY92" fmla="*/ 3968727 h 6612869"/>
              <a:gd name="connsiteX93" fmla="*/ 5873483 w 8636594"/>
              <a:gd name="connsiteY93" fmla="*/ 3783989 h 6612869"/>
              <a:gd name="connsiteX94" fmla="*/ 6203209 w 8636594"/>
              <a:gd name="connsiteY94" fmla="*/ 3258640 h 6612869"/>
              <a:gd name="connsiteX95" fmla="*/ 6299430 w 8636594"/>
              <a:gd name="connsiteY95" fmla="*/ 3107321 h 6612869"/>
              <a:gd name="connsiteX96" fmla="*/ 6372650 w 8636594"/>
              <a:gd name="connsiteY96" fmla="*/ 2993735 h 6612869"/>
              <a:gd name="connsiteX97" fmla="*/ 6453197 w 8636594"/>
              <a:gd name="connsiteY97" fmla="*/ 2869788 h 6612869"/>
              <a:gd name="connsiteX98" fmla="*/ 6564167 w 8636594"/>
              <a:gd name="connsiteY98" fmla="*/ 2696807 h 6612869"/>
              <a:gd name="connsiteX99" fmla="*/ 6976233 w 8636594"/>
              <a:gd name="connsiteY99" fmla="*/ 2045274 h 6612869"/>
              <a:gd name="connsiteX100" fmla="*/ 7086755 w 8636594"/>
              <a:gd name="connsiteY100" fmla="*/ 1872743 h 6612869"/>
              <a:gd name="connsiteX101" fmla="*/ 7170279 w 8636594"/>
              <a:gd name="connsiteY101" fmla="*/ 1744202 h 6612869"/>
              <a:gd name="connsiteX102" fmla="*/ 7226351 w 8636594"/>
              <a:gd name="connsiteY102" fmla="*/ 1659017 h 6612869"/>
              <a:gd name="connsiteX103" fmla="*/ 7282789 w 8636594"/>
              <a:gd name="connsiteY103" fmla="*/ 1574303 h 6612869"/>
              <a:gd name="connsiteX104" fmla="*/ 7339643 w 8636594"/>
              <a:gd name="connsiteY104" fmla="*/ 1490113 h 6612869"/>
              <a:gd name="connsiteX105" fmla="*/ 7396957 w 8636594"/>
              <a:gd name="connsiteY105" fmla="*/ 1406503 h 6612869"/>
              <a:gd name="connsiteX106" fmla="*/ 7454781 w 8636594"/>
              <a:gd name="connsiteY106" fmla="*/ 1323526 h 6612869"/>
              <a:gd name="connsiteX107" fmla="*/ 7513161 w 8636594"/>
              <a:gd name="connsiteY107" fmla="*/ 1241237 h 6612869"/>
              <a:gd name="connsiteX108" fmla="*/ 7572144 w 8636594"/>
              <a:gd name="connsiteY108" fmla="*/ 1159689 h 6612869"/>
              <a:gd name="connsiteX109" fmla="*/ 7601877 w 8636594"/>
              <a:gd name="connsiteY109" fmla="*/ 1119210 h 6612869"/>
              <a:gd name="connsiteX110" fmla="*/ 7631779 w 8636594"/>
              <a:gd name="connsiteY110" fmla="*/ 1078937 h 6612869"/>
              <a:gd name="connsiteX111" fmla="*/ 7661855 w 8636594"/>
              <a:gd name="connsiteY111" fmla="*/ 1038876 h 6612869"/>
              <a:gd name="connsiteX112" fmla="*/ 7692111 w 8636594"/>
              <a:gd name="connsiteY112" fmla="*/ 999035 h 6612869"/>
              <a:gd name="connsiteX113" fmla="*/ 7722554 w 8636594"/>
              <a:gd name="connsiteY113" fmla="*/ 959419 h 6612869"/>
              <a:gd name="connsiteX114" fmla="*/ 7753190 w 8636594"/>
              <a:gd name="connsiteY114" fmla="*/ 920037 h 6612869"/>
              <a:gd name="connsiteX115" fmla="*/ 7784023 w 8636594"/>
              <a:gd name="connsiteY115" fmla="*/ 880894 h 6612869"/>
              <a:gd name="connsiteX116" fmla="*/ 7815061 w 8636594"/>
              <a:gd name="connsiteY116" fmla="*/ 841997 h 6612869"/>
              <a:gd name="connsiteX117" fmla="*/ 7846308 w 8636594"/>
              <a:gd name="connsiteY117" fmla="*/ 803354 h 6612869"/>
              <a:gd name="connsiteX118" fmla="*/ 7877772 w 8636594"/>
              <a:gd name="connsiteY118" fmla="*/ 764970 h 6612869"/>
              <a:gd name="connsiteX119" fmla="*/ 7909458 w 8636594"/>
              <a:gd name="connsiteY119" fmla="*/ 726853 h 6612869"/>
              <a:gd name="connsiteX120" fmla="*/ 7941371 w 8636594"/>
              <a:gd name="connsiteY120" fmla="*/ 689010 h 6612869"/>
              <a:gd name="connsiteX121" fmla="*/ 7973518 w 8636594"/>
              <a:gd name="connsiteY121" fmla="*/ 651447 h 6612869"/>
              <a:gd name="connsiteX122" fmla="*/ 8005905 w 8636594"/>
              <a:gd name="connsiteY122" fmla="*/ 614171 h 6612869"/>
              <a:gd name="connsiteX123" fmla="*/ 8038538 w 8636594"/>
              <a:gd name="connsiteY123" fmla="*/ 577189 h 6612869"/>
              <a:gd name="connsiteX124" fmla="*/ 8071421 w 8636594"/>
              <a:gd name="connsiteY124" fmla="*/ 540507 h 6612869"/>
              <a:gd name="connsiteX125" fmla="*/ 8104563 w 8636594"/>
              <a:gd name="connsiteY125" fmla="*/ 504132 h 6612869"/>
              <a:gd name="connsiteX126" fmla="*/ 8137967 w 8636594"/>
              <a:gd name="connsiteY126" fmla="*/ 468072 h 6612869"/>
              <a:gd name="connsiteX127" fmla="*/ 8171641 w 8636594"/>
              <a:gd name="connsiteY127" fmla="*/ 432332 h 6612869"/>
              <a:gd name="connsiteX128" fmla="*/ 8205590 w 8636594"/>
              <a:gd name="connsiteY128" fmla="*/ 396920 h 6612869"/>
              <a:gd name="connsiteX129" fmla="*/ 8239820 w 8636594"/>
              <a:gd name="connsiteY129" fmla="*/ 361843 h 6612869"/>
              <a:gd name="connsiteX130" fmla="*/ 8274337 w 8636594"/>
              <a:gd name="connsiteY130" fmla="*/ 327107 h 6612869"/>
              <a:gd name="connsiteX131" fmla="*/ 8309147 w 8636594"/>
              <a:gd name="connsiteY131" fmla="*/ 292718 h 6612869"/>
              <a:gd name="connsiteX132" fmla="*/ 8344256 w 8636594"/>
              <a:gd name="connsiteY132" fmla="*/ 258685 h 6612869"/>
              <a:gd name="connsiteX133" fmla="*/ 8379669 w 8636594"/>
              <a:gd name="connsiteY133" fmla="*/ 225013 h 6612869"/>
              <a:gd name="connsiteX134" fmla="*/ 8415394 w 8636594"/>
              <a:gd name="connsiteY134" fmla="*/ 191709 h 6612869"/>
              <a:gd name="connsiteX135" fmla="*/ 8451434 w 8636594"/>
              <a:gd name="connsiteY135" fmla="*/ 158780 h 6612869"/>
              <a:gd name="connsiteX136" fmla="*/ 8487798 w 8636594"/>
              <a:gd name="connsiteY136" fmla="*/ 126233 h 6612869"/>
              <a:gd name="connsiteX137" fmla="*/ 8524489 w 8636594"/>
              <a:gd name="connsiteY137" fmla="*/ 94075 h 6612869"/>
              <a:gd name="connsiteX138" fmla="*/ 8561515 w 8636594"/>
              <a:gd name="connsiteY138" fmla="*/ 62312 h 6612869"/>
              <a:gd name="connsiteX139" fmla="*/ 8598881 w 8636594"/>
              <a:gd name="connsiteY139" fmla="*/ 30951 h 6612869"/>
              <a:gd name="connsiteX140" fmla="*/ 8636594 w 8636594"/>
              <a:gd name="connsiteY140" fmla="*/ 0 h 6612869"/>
              <a:gd name="connsiteX0" fmla="*/ 8636594 w 8636594"/>
              <a:gd name="connsiteY0" fmla="*/ 0 h 6602362"/>
              <a:gd name="connsiteX1" fmla="*/ 5293 w 8636594"/>
              <a:gd name="connsiteY1" fmla="*/ 0 h 6602362"/>
              <a:gd name="connsiteX2" fmla="*/ 0 w 8636594"/>
              <a:gd name="connsiteY2" fmla="*/ 5587843 h 6602362"/>
              <a:gd name="connsiteX3" fmla="*/ 1594033 w 8636594"/>
              <a:gd name="connsiteY3" fmla="*/ 5600057 h 6602362"/>
              <a:gd name="connsiteX4" fmla="*/ 1686068 w 8636594"/>
              <a:gd name="connsiteY4" fmla="*/ 5599745 h 6602362"/>
              <a:gd name="connsiteX5" fmla="*/ 2185991 w 8636594"/>
              <a:gd name="connsiteY5" fmla="*/ 6602362 h 6602362"/>
              <a:gd name="connsiteX6" fmla="*/ 2244569 w 8636594"/>
              <a:gd name="connsiteY6" fmla="*/ 6591417 h 6602362"/>
              <a:gd name="connsiteX7" fmla="*/ 2302482 w 8636594"/>
              <a:gd name="connsiteY7" fmla="*/ 6580040 h 6602362"/>
              <a:gd name="connsiteX8" fmla="*/ 2359737 w 8636594"/>
              <a:gd name="connsiteY8" fmla="*/ 6568233 h 6602362"/>
              <a:gd name="connsiteX9" fmla="*/ 2416341 w 8636594"/>
              <a:gd name="connsiteY9" fmla="*/ 6555999 h 6602362"/>
              <a:gd name="connsiteX10" fmla="*/ 2472299 w 8636594"/>
              <a:gd name="connsiteY10" fmla="*/ 6543344 h 6602362"/>
              <a:gd name="connsiteX11" fmla="*/ 2527618 w 8636594"/>
              <a:gd name="connsiteY11" fmla="*/ 6530269 h 6602362"/>
              <a:gd name="connsiteX12" fmla="*/ 2582304 w 8636594"/>
              <a:gd name="connsiteY12" fmla="*/ 6516778 h 6602362"/>
              <a:gd name="connsiteX13" fmla="*/ 2636364 w 8636594"/>
              <a:gd name="connsiteY13" fmla="*/ 6502876 h 6602362"/>
              <a:gd name="connsiteX14" fmla="*/ 2689804 w 8636594"/>
              <a:gd name="connsiteY14" fmla="*/ 6488565 h 6602362"/>
              <a:gd name="connsiteX15" fmla="*/ 2742629 w 8636594"/>
              <a:gd name="connsiteY15" fmla="*/ 6473849 h 6602362"/>
              <a:gd name="connsiteX16" fmla="*/ 2794848 w 8636594"/>
              <a:gd name="connsiteY16" fmla="*/ 6458731 h 6602362"/>
              <a:gd name="connsiteX17" fmla="*/ 2846466 w 8636594"/>
              <a:gd name="connsiteY17" fmla="*/ 6443216 h 6602362"/>
              <a:gd name="connsiteX18" fmla="*/ 2897488 w 8636594"/>
              <a:gd name="connsiteY18" fmla="*/ 6427305 h 6602362"/>
              <a:gd name="connsiteX19" fmla="*/ 2947923 w 8636594"/>
              <a:gd name="connsiteY19" fmla="*/ 6411004 h 6602362"/>
              <a:gd name="connsiteX20" fmla="*/ 2997775 w 8636594"/>
              <a:gd name="connsiteY20" fmla="*/ 6394316 h 6602362"/>
              <a:gd name="connsiteX21" fmla="*/ 3047052 w 8636594"/>
              <a:gd name="connsiteY21" fmla="*/ 6377243 h 6602362"/>
              <a:gd name="connsiteX22" fmla="*/ 3095759 w 8636594"/>
              <a:gd name="connsiteY22" fmla="*/ 6359791 h 6602362"/>
              <a:gd name="connsiteX23" fmla="*/ 3143903 w 8636594"/>
              <a:gd name="connsiteY23" fmla="*/ 6341961 h 6602362"/>
              <a:gd name="connsiteX24" fmla="*/ 3191491 w 8636594"/>
              <a:gd name="connsiteY24" fmla="*/ 6323757 h 6602362"/>
              <a:gd name="connsiteX25" fmla="*/ 3238528 w 8636594"/>
              <a:gd name="connsiteY25" fmla="*/ 6305184 h 6602362"/>
              <a:gd name="connsiteX26" fmla="*/ 3285021 w 8636594"/>
              <a:gd name="connsiteY26" fmla="*/ 6286245 h 6602362"/>
              <a:gd name="connsiteX27" fmla="*/ 3330977 w 8636594"/>
              <a:gd name="connsiteY27" fmla="*/ 6266942 h 6602362"/>
              <a:gd name="connsiteX28" fmla="*/ 3376401 w 8636594"/>
              <a:gd name="connsiteY28" fmla="*/ 6247281 h 6602362"/>
              <a:gd name="connsiteX29" fmla="*/ 3421300 w 8636594"/>
              <a:gd name="connsiteY29" fmla="*/ 6227263 h 6602362"/>
              <a:gd name="connsiteX30" fmla="*/ 3465680 w 8636594"/>
              <a:gd name="connsiteY30" fmla="*/ 6206893 h 6602362"/>
              <a:gd name="connsiteX31" fmla="*/ 3509548 w 8636594"/>
              <a:gd name="connsiteY31" fmla="*/ 6186174 h 6602362"/>
              <a:gd name="connsiteX32" fmla="*/ 3552910 w 8636594"/>
              <a:gd name="connsiteY32" fmla="*/ 6165110 h 6602362"/>
              <a:gd name="connsiteX33" fmla="*/ 3595773 w 8636594"/>
              <a:gd name="connsiteY33" fmla="*/ 6143704 h 6602362"/>
              <a:gd name="connsiteX34" fmla="*/ 3638142 w 8636594"/>
              <a:gd name="connsiteY34" fmla="*/ 6121960 h 6602362"/>
              <a:gd name="connsiteX35" fmla="*/ 3680024 w 8636594"/>
              <a:gd name="connsiteY35" fmla="*/ 6099881 h 6602362"/>
              <a:gd name="connsiteX36" fmla="*/ 3721426 w 8636594"/>
              <a:gd name="connsiteY36" fmla="*/ 6077471 h 6602362"/>
              <a:gd name="connsiteX37" fmla="*/ 3762353 w 8636594"/>
              <a:gd name="connsiteY37" fmla="*/ 6054733 h 6602362"/>
              <a:gd name="connsiteX38" fmla="*/ 3802812 w 8636594"/>
              <a:gd name="connsiteY38" fmla="*/ 6031671 h 6602362"/>
              <a:gd name="connsiteX39" fmla="*/ 3842810 w 8636594"/>
              <a:gd name="connsiteY39" fmla="*/ 6008288 h 6602362"/>
              <a:gd name="connsiteX40" fmla="*/ 3882352 w 8636594"/>
              <a:gd name="connsiteY40" fmla="*/ 5984588 h 6602362"/>
              <a:gd name="connsiteX41" fmla="*/ 3921445 w 8636594"/>
              <a:gd name="connsiteY41" fmla="*/ 5960574 h 6602362"/>
              <a:gd name="connsiteX42" fmla="*/ 3960096 w 8636594"/>
              <a:gd name="connsiteY42" fmla="*/ 5936250 h 6602362"/>
              <a:gd name="connsiteX43" fmla="*/ 3998311 w 8636594"/>
              <a:gd name="connsiteY43" fmla="*/ 5911619 h 6602362"/>
              <a:gd name="connsiteX44" fmla="*/ 4036095 w 8636594"/>
              <a:gd name="connsiteY44" fmla="*/ 5886685 h 6602362"/>
              <a:gd name="connsiteX45" fmla="*/ 4073456 w 8636594"/>
              <a:gd name="connsiteY45" fmla="*/ 5861452 h 6602362"/>
              <a:gd name="connsiteX46" fmla="*/ 4110400 w 8636594"/>
              <a:gd name="connsiteY46" fmla="*/ 5835922 h 6602362"/>
              <a:gd name="connsiteX47" fmla="*/ 4146933 w 8636594"/>
              <a:gd name="connsiteY47" fmla="*/ 5810100 h 6602362"/>
              <a:gd name="connsiteX48" fmla="*/ 4183061 w 8636594"/>
              <a:gd name="connsiteY48" fmla="*/ 5783988 h 6602362"/>
              <a:gd name="connsiteX49" fmla="*/ 4218791 w 8636594"/>
              <a:gd name="connsiteY49" fmla="*/ 5757591 h 6602362"/>
              <a:gd name="connsiteX50" fmla="*/ 4254129 w 8636594"/>
              <a:gd name="connsiteY50" fmla="*/ 5730912 h 6602362"/>
              <a:gd name="connsiteX51" fmla="*/ 4289081 w 8636594"/>
              <a:gd name="connsiteY51" fmla="*/ 5703955 h 6602362"/>
              <a:gd name="connsiteX52" fmla="*/ 4323654 w 8636594"/>
              <a:gd name="connsiteY52" fmla="*/ 5676722 h 6602362"/>
              <a:gd name="connsiteX53" fmla="*/ 4357854 w 8636594"/>
              <a:gd name="connsiteY53" fmla="*/ 5649218 h 6602362"/>
              <a:gd name="connsiteX54" fmla="*/ 4391688 w 8636594"/>
              <a:gd name="connsiteY54" fmla="*/ 5621446 h 6602362"/>
              <a:gd name="connsiteX55" fmla="*/ 4425162 w 8636594"/>
              <a:gd name="connsiteY55" fmla="*/ 5593409 h 6602362"/>
              <a:gd name="connsiteX56" fmla="*/ 4458281 w 8636594"/>
              <a:gd name="connsiteY56" fmla="*/ 5565111 h 6602362"/>
              <a:gd name="connsiteX57" fmla="*/ 4491053 w 8636594"/>
              <a:gd name="connsiteY57" fmla="*/ 5536556 h 6602362"/>
              <a:gd name="connsiteX58" fmla="*/ 4523484 w 8636594"/>
              <a:gd name="connsiteY58" fmla="*/ 5507747 h 6602362"/>
              <a:gd name="connsiteX59" fmla="*/ 4555580 w 8636594"/>
              <a:gd name="connsiteY59" fmla="*/ 5478687 h 6602362"/>
              <a:gd name="connsiteX60" fmla="*/ 4587347 w 8636594"/>
              <a:gd name="connsiteY60" fmla="*/ 5449380 h 6602362"/>
              <a:gd name="connsiteX61" fmla="*/ 4618793 w 8636594"/>
              <a:gd name="connsiteY61" fmla="*/ 5419830 h 6602362"/>
              <a:gd name="connsiteX62" fmla="*/ 4649922 w 8636594"/>
              <a:gd name="connsiteY62" fmla="*/ 5390040 h 6602362"/>
              <a:gd name="connsiteX63" fmla="*/ 4680742 w 8636594"/>
              <a:gd name="connsiteY63" fmla="*/ 5360014 h 6602362"/>
              <a:gd name="connsiteX64" fmla="*/ 4711259 w 8636594"/>
              <a:gd name="connsiteY64" fmla="*/ 5329755 h 6602362"/>
              <a:gd name="connsiteX65" fmla="*/ 4741478 w 8636594"/>
              <a:gd name="connsiteY65" fmla="*/ 5299266 h 6602362"/>
              <a:gd name="connsiteX66" fmla="*/ 4771408 w 8636594"/>
              <a:gd name="connsiteY66" fmla="*/ 5268551 h 6602362"/>
              <a:gd name="connsiteX67" fmla="*/ 4801053 w 8636594"/>
              <a:gd name="connsiteY67" fmla="*/ 5237614 h 6602362"/>
              <a:gd name="connsiteX68" fmla="*/ 4830420 w 8636594"/>
              <a:gd name="connsiteY68" fmla="*/ 5206458 h 6602362"/>
              <a:gd name="connsiteX69" fmla="*/ 4859516 w 8636594"/>
              <a:gd name="connsiteY69" fmla="*/ 5175087 h 6602362"/>
              <a:gd name="connsiteX70" fmla="*/ 4888347 w 8636594"/>
              <a:gd name="connsiteY70" fmla="*/ 5143504 h 6602362"/>
              <a:gd name="connsiteX71" fmla="*/ 4916919 w 8636594"/>
              <a:gd name="connsiteY71" fmla="*/ 5111713 h 6602362"/>
              <a:gd name="connsiteX72" fmla="*/ 4945238 w 8636594"/>
              <a:gd name="connsiteY72" fmla="*/ 5079717 h 6602362"/>
              <a:gd name="connsiteX73" fmla="*/ 4973311 w 8636594"/>
              <a:gd name="connsiteY73" fmla="*/ 5047519 h 6602362"/>
              <a:gd name="connsiteX74" fmla="*/ 5001145 w 8636594"/>
              <a:gd name="connsiteY74" fmla="*/ 5015124 h 6602362"/>
              <a:gd name="connsiteX75" fmla="*/ 5028745 w 8636594"/>
              <a:gd name="connsiteY75" fmla="*/ 4982535 h 6602362"/>
              <a:gd name="connsiteX76" fmla="*/ 5056117 w 8636594"/>
              <a:gd name="connsiteY76" fmla="*/ 4949755 h 6602362"/>
              <a:gd name="connsiteX77" fmla="*/ 5083269 w 8636594"/>
              <a:gd name="connsiteY77" fmla="*/ 4916787 h 6602362"/>
              <a:gd name="connsiteX78" fmla="*/ 5110207 w 8636594"/>
              <a:gd name="connsiteY78" fmla="*/ 4883636 h 6602362"/>
              <a:gd name="connsiteX79" fmla="*/ 5136937 w 8636594"/>
              <a:gd name="connsiteY79" fmla="*/ 4850305 h 6602362"/>
              <a:gd name="connsiteX80" fmla="*/ 5163464 w 8636594"/>
              <a:gd name="connsiteY80" fmla="*/ 4816797 h 6602362"/>
              <a:gd name="connsiteX81" fmla="*/ 5215940 w 8636594"/>
              <a:gd name="connsiteY81" fmla="*/ 4749265 h 6602362"/>
              <a:gd name="connsiteX82" fmla="*/ 5267684 w 8636594"/>
              <a:gd name="connsiteY82" fmla="*/ 4681068 h 6602362"/>
              <a:gd name="connsiteX83" fmla="*/ 5318748 w 8636594"/>
              <a:gd name="connsiteY83" fmla="*/ 4612234 h 6602362"/>
              <a:gd name="connsiteX84" fmla="*/ 5369182 w 8636594"/>
              <a:gd name="connsiteY84" fmla="*/ 4542793 h 6602362"/>
              <a:gd name="connsiteX85" fmla="*/ 5419038 w 8636594"/>
              <a:gd name="connsiteY85" fmla="*/ 4472771 h 6602362"/>
              <a:gd name="connsiteX86" fmla="*/ 5468365 w 8636594"/>
              <a:gd name="connsiteY86" fmla="*/ 4402196 h 6602362"/>
              <a:gd name="connsiteX87" fmla="*/ 5517215 w 8636594"/>
              <a:gd name="connsiteY87" fmla="*/ 4331098 h 6602362"/>
              <a:gd name="connsiteX88" fmla="*/ 5565637 w 8636594"/>
              <a:gd name="connsiteY88" fmla="*/ 4259503 h 6602362"/>
              <a:gd name="connsiteX89" fmla="*/ 5613684 w 8636594"/>
              <a:gd name="connsiteY89" fmla="*/ 4187441 h 6602362"/>
              <a:gd name="connsiteX90" fmla="*/ 5685160 w 8636594"/>
              <a:gd name="connsiteY90" fmla="*/ 4078531 h 6602362"/>
              <a:gd name="connsiteX91" fmla="*/ 5756074 w 8636594"/>
              <a:gd name="connsiteY91" fmla="*/ 3968727 h 6602362"/>
              <a:gd name="connsiteX92" fmla="*/ 5873483 w 8636594"/>
              <a:gd name="connsiteY92" fmla="*/ 3783989 h 6602362"/>
              <a:gd name="connsiteX93" fmla="*/ 6203209 w 8636594"/>
              <a:gd name="connsiteY93" fmla="*/ 3258640 h 6602362"/>
              <a:gd name="connsiteX94" fmla="*/ 6299430 w 8636594"/>
              <a:gd name="connsiteY94" fmla="*/ 3107321 h 6602362"/>
              <a:gd name="connsiteX95" fmla="*/ 6372650 w 8636594"/>
              <a:gd name="connsiteY95" fmla="*/ 2993735 h 6602362"/>
              <a:gd name="connsiteX96" fmla="*/ 6453197 w 8636594"/>
              <a:gd name="connsiteY96" fmla="*/ 2869788 h 6602362"/>
              <a:gd name="connsiteX97" fmla="*/ 6564167 w 8636594"/>
              <a:gd name="connsiteY97" fmla="*/ 2696807 h 6602362"/>
              <a:gd name="connsiteX98" fmla="*/ 6976233 w 8636594"/>
              <a:gd name="connsiteY98" fmla="*/ 2045274 h 6602362"/>
              <a:gd name="connsiteX99" fmla="*/ 7086755 w 8636594"/>
              <a:gd name="connsiteY99" fmla="*/ 1872743 h 6602362"/>
              <a:gd name="connsiteX100" fmla="*/ 7170279 w 8636594"/>
              <a:gd name="connsiteY100" fmla="*/ 1744202 h 6602362"/>
              <a:gd name="connsiteX101" fmla="*/ 7226351 w 8636594"/>
              <a:gd name="connsiteY101" fmla="*/ 1659017 h 6602362"/>
              <a:gd name="connsiteX102" fmla="*/ 7282789 w 8636594"/>
              <a:gd name="connsiteY102" fmla="*/ 1574303 h 6602362"/>
              <a:gd name="connsiteX103" fmla="*/ 7339643 w 8636594"/>
              <a:gd name="connsiteY103" fmla="*/ 1490113 h 6602362"/>
              <a:gd name="connsiteX104" fmla="*/ 7396957 w 8636594"/>
              <a:gd name="connsiteY104" fmla="*/ 1406503 h 6602362"/>
              <a:gd name="connsiteX105" fmla="*/ 7454781 w 8636594"/>
              <a:gd name="connsiteY105" fmla="*/ 1323526 h 6602362"/>
              <a:gd name="connsiteX106" fmla="*/ 7513161 w 8636594"/>
              <a:gd name="connsiteY106" fmla="*/ 1241237 h 6602362"/>
              <a:gd name="connsiteX107" fmla="*/ 7572144 w 8636594"/>
              <a:gd name="connsiteY107" fmla="*/ 1159689 h 6602362"/>
              <a:gd name="connsiteX108" fmla="*/ 7601877 w 8636594"/>
              <a:gd name="connsiteY108" fmla="*/ 1119210 h 6602362"/>
              <a:gd name="connsiteX109" fmla="*/ 7631779 w 8636594"/>
              <a:gd name="connsiteY109" fmla="*/ 1078937 h 6602362"/>
              <a:gd name="connsiteX110" fmla="*/ 7661855 w 8636594"/>
              <a:gd name="connsiteY110" fmla="*/ 1038876 h 6602362"/>
              <a:gd name="connsiteX111" fmla="*/ 7692111 w 8636594"/>
              <a:gd name="connsiteY111" fmla="*/ 999035 h 6602362"/>
              <a:gd name="connsiteX112" fmla="*/ 7722554 w 8636594"/>
              <a:gd name="connsiteY112" fmla="*/ 959419 h 6602362"/>
              <a:gd name="connsiteX113" fmla="*/ 7753190 w 8636594"/>
              <a:gd name="connsiteY113" fmla="*/ 920037 h 6602362"/>
              <a:gd name="connsiteX114" fmla="*/ 7784023 w 8636594"/>
              <a:gd name="connsiteY114" fmla="*/ 880894 h 6602362"/>
              <a:gd name="connsiteX115" fmla="*/ 7815061 w 8636594"/>
              <a:gd name="connsiteY115" fmla="*/ 841997 h 6602362"/>
              <a:gd name="connsiteX116" fmla="*/ 7846308 w 8636594"/>
              <a:gd name="connsiteY116" fmla="*/ 803354 h 6602362"/>
              <a:gd name="connsiteX117" fmla="*/ 7877772 w 8636594"/>
              <a:gd name="connsiteY117" fmla="*/ 764970 h 6602362"/>
              <a:gd name="connsiteX118" fmla="*/ 7909458 w 8636594"/>
              <a:gd name="connsiteY118" fmla="*/ 726853 h 6602362"/>
              <a:gd name="connsiteX119" fmla="*/ 7941371 w 8636594"/>
              <a:gd name="connsiteY119" fmla="*/ 689010 h 6602362"/>
              <a:gd name="connsiteX120" fmla="*/ 7973518 w 8636594"/>
              <a:gd name="connsiteY120" fmla="*/ 651447 h 6602362"/>
              <a:gd name="connsiteX121" fmla="*/ 8005905 w 8636594"/>
              <a:gd name="connsiteY121" fmla="*/ 614171 h 6602362"/>
              <a:gd name="connsiteX122" fmla="*/ 8038538 w 8636594"/>
              <a:gd name="connsiteY122" fmla="*/ 577189 h 6602362"/>
              <a:gd name="connsiteX123" fmla="*/ 8071421 w 8636594"/>
              <a:gd name="connsiteY123" fmla="*/ 540507 h 6602362"/>
              <a:gd name="connsiteX124" fmla="*/ 8104563 w 8636594"/>
              <a:gd name="connsiteY124" fmla="*/ 504132 h 6602362"/>
              <a:gd name="connsiteX125" fmla="*/ 8137967 w 8636594"/>
              <a:gd name="connsiteY125" fmla="*/ 468072 h 6602362"/>
              <a:gd name="connsiteX126" fmla="*/ 8171641 w 8636594"/>
              <a:gd name="connsiteY126" fmla="*/ 432332 h 6602362"/>
              <a:gd name="connsiteX127" fmla="*/ 8205590 w 8636594"/>
              <a:gd name="connsiteY127" fmla="*/ 396920 h 6602362"/>
              <a:gd name="connsiteX128" fmla="*/ 8239820 w 8636594"/>
              <a:gd name="connsiteY128" fmla="*/ 361843 h 6602362"/>
              <a:gd name="connsiteX129" fmla="*/ 8274337 w 8636594"/>
              <a:gd name="connsiteY129" fmla="*/ 327107 h 6602362"/>
              <a:gd name="connsiteX130" fmla="*/ 8309147 w 8636594"/>
              <a:gd name="connsiteY130" fmla="*/ 292718 h 6602362"/>
              <a:gd name="connsiteX131" fmla="*/ 8344256 w 8636594"/>
              <a:gd name="connsiteY131" fmla="*/ 258685 h 6602362"/>
              <a:gd name="connsiteX132" fmla="*/ 8379669 w 8636594"/>
              <a:gd name="connsiteY132" fmla="*/ 225013 h 6602362"/>
              <a:gd name="connsiteX133" fmla="*/ 8415394 w 8636594"/>
              <a:gd name="connsiteY133" fmla="*/ 191709 h 6602362"/>
              <a:gd name="connsiteX134" fmla="*/ 8451434 w 8636594"/>
              <a:gd name="connsiteY134" fmla="*/ 158780 h 6602362"/>
              <a:gd name="connsiteX135" fmla="*/ 8487798 w 8636594"/>
              <a:gd name="connsiteY135" fmla="*/ 126233 h 6602362"/>
              <a:gd name="connsiteX136" fmla="*/ 8524489 w 8636594"/>
              <a:gd name="connsiteY136" fmla="*/ 94075 h 6602362"/>
              <a:gd name="connsiteX137" fmla="*/ 8561515 w 8636594"/>
              <a:gd name="connsiteY137" fmla="*/ 62312 h 6602362"/>
              <a:gd name="connsiteX138" fmla="*/ 8598881 w 8636594"/>
              <a:gd name="connsiteY138" fmla="*/ 30951 h 6602362"/>
              <a:gd name="connsiteX139" fmla="*/ 8636594 w 8636594"/>
              <a:gd name="connsiteY139" fmla="*/ 0 h 6602362"/>
              <a:gd name="connsiteX0" fmla="*/ 8636594 w 8636594"/>
              <a:gd name="connsiteY0" fmla="*/ 0 h 6591417"/>
              <a:gd name="connsiteX1" fmla="*/ 5293 w 8636594"/>
              <a:gd name="connsiteY1" fmla="*/ 0 h 6591417"/>
              <a:gd name="connsiteX2" fmla="*/ 0 w 8636594"/>
              <a:gd name="connsiteY2" fmla="*/ 5587843 h 6591417"/>
              <a:gd name="connsiteX3" fmla="*/ 1594033 w 8636594"/>
              <a:gd name="connsiteY3" fmla="*/ 5600057 h 6591417"/>
              <a:gd name="connsiteX4" fmla="*/ 1686068 w 8636594"/>
              <a:gd name="connsiteY4" fmla="*/ 5599745 h 6591417"/>
              <a:gd name="connsiteX5" fmla="*/ 2244569 w 8636594"/>
              <a:gd name="connsiteY5" fmla="*/ 6591417 h 6591417"/>
              <a:gd name="connsiteX6" fmla="*/ 2302482 w 8636594"/>
              <a:gd name="connsiteY6" fmla="*/ 6580040 h 6591417"/>
              <a:gd name="connsiteX7" fmla="*/ 2359737 w 8636594"/>
              <a:gd name="connsiteY7" fmla="*/ 6568233 h 6591417"/>
              <a:gd name="connsiteX8" fmla="*/ 2416341 w 8636594"/>
              <a:gd name="connsiteY8" fmla="*/ 6555999 h 6591417"/>
              <a:gd name="connsiteX9" fmla="*/ 2472299 w 8636594"/>
              <a:gd name="connsiteY9" fmla="*/ 6543344 h 6591417"/>
              <a:gd name="connsiteX10" fmla="*/ 2527618 w 8636594"/>
              <a:gd name="connsiteY10" fmla="*/ 6530269 h 6591417"/>
              <a:gd name="connsiteX11" fmla="*/ 2582304 w 8636594"/>
              <a:gd name="connsiteY11" fmla="*/ 6516778 h 6591417"/>
              <a:gd name="connsiteX12" fmla="*/ 2636364 w 8636594"/>
              <a:gd name="connsiteY12" fmla="*/ 6502876 h 6591417"/>
              <a:gd name="connsiteX13" fmla="*/ 2689804 w 8636594"/>
              <a:gd name="connsiteY13" fmla="*/ 6488565 h 6591417"/>
              <a:gd name="connsiteX14" fmla="*/ 2742629 w 8636594"/>
              <a:gd name="connsiteY14" fmla="*/ 6473849 h 6591417"/>
              <a:gd name="connsiteX15" fmla="*/ 2794848 w 8636594"/>
              <a:gd name="connsiteY15" fmla="*/ 6458731 h 6591417"/>
              <a:gd name="connsiteX16" fmla="*/ 2846466 w 8636594"/>
              <a:gd name="connsiteY16" fmla="*/ 6443216 h 6591417"/>
              <a:gd name="connsiteX17" fmla="*/ 2897488 w 8636594"/>
              <a:gd name="connsiteY17" fmla="*/ 6427305 h 6591417"/>
              <a:gd name="connsiteX18" fmla="*/ 2947923 w 8636594"/>
              <a:gd name="connsiteY18" fmla="*/ 6411004 h 6591417"/>
              <a:gd name="connsiteX19" fmla="*/ 2997775 w 8636594"/>
              <a:gd name="connsiteY19" fmla="*/ 6394316 h 6591417"/>
              <a:gd name="connsiteX20" fmla="*/ 3047052 w 8636594"/>
              <a:gd name="connsiteY20" fmla="*/ 6377243 h 6591417"/>
              <a:gd name="connsiteX21" fmla="*/ 3095759 w 8636594"/>
              <a:gd name="connsiteY21" fmla="*/ 6359791 h 6591417"/>
              <a:gd name="connsiteX22" fmla="*/ 3143903 w 8636594"/>
              <a:gd name="connsiteY22" fmla="*/ 6341961 h 6591417"/>
              <a:gd name="connsiteX23" fmla="*/ 3191491 w 8636594"/>
              <a:gd name="connsiteY23" fmla="*/ 6323757 h 6591417"/>
              <a:gd name="connsiteX24" fmla="*/ 3238528 w 8636594"/>
              <a:gd name="connsiteY24" fmla="*/ 6305184 h 6591417"/>
              <a:gd name="connsiteX25" fmla="*/ 3285021 w 8636594"/>
              <a:gd name="connsiteY25" fmla="*/ 6286245 h 6591417"/>
              <a:gd name="connsiteX26" fmla="*/ 3330977 w 8636594"/>
              <a:gd name="connsiteY26" fmla="*/ 6266942 h 6591417"/>
              <a:gd name="connsiteX27" fmla="*/ 3376401 w 8636594"/>
              <a:gd name="connsiteY27" fmla="*/ 6247281 h 6591417"/>
              <a:gd name="connsiteX28" fmla="*/ 3421300 w 8636594"/>
              <a:gd name="connsiteY28" fmla="*/ 6227263 h 6591417"/>
              <a:gd name="connsiteX29" fmla="*/ 3465680 w 8636594"/>
              <a:gd name="connsiteY29" fmla="*/ 6206893 h 6591417"/>
              <a:gd name="connsiteX30" fmla="*/ 3509548 w 8636594"/>
              <a:gd name="connsiteY30" fmla="*/ 6186174 h 6591417"/>
              <a:gd name="connsiteX31" fmla="*/ 3552910 w 8636594"/>
              <a:gd name="connsiteY31" fmla="*/ 6165110 h 6591417"/>
              <a:gd name="connsiteX32" fmla="*/ 3595773 w 8636594"/>
              <a:gd name="connsiteY32" fmla="*/ 6143704 h 6591417"/>
              <a:gd name="connsiteX33" fmla="*/ 3638142 w 8636594"/>
              <a:gd name="connsiteY33" fmla="*/ 6121960 h 6591417"/>
              <a:gd name="connsiteX34" fmla="*/ 3680024 w 8636594"/>
              <a:gd name="connsiteY34" fmla="*/ 6099881 h 6591417"/>
              <a:gd name="connsiteX35" fmla="*/ 3721426 w 8636594"/>
              <a:gd name="connsiteY35" fmla="*/ 6077471 h 6591417"/>
              <a:gd name="connsiteX36" fmla="*/ 3762353 w 8636594"/>
              <a:gd name="connsiteY36" fmla="*/ 6054733 h 6591417"/>
              <a:gd name="connsiteX37" fmla="*/ 3802812 w 8636594"/>
              <a:gd name="connsiteY37" fmla="*/ 6031671 h 6591417"/>
              <a:gd name="connsiteX38" fmla="*/ 3842810 w 8636594"/>
              <a:gd name="connsiteY38" fmla="*/ 6008288 h 6591417"/>
              <a:gd name="connsiteX39" fmla="*/ 3882352 w 8636594"/>
              <a:gd name="connsiteY39" fmla="*/ 5984588 h 6591417"/>
              <a:gd name="connsiteX40" fmla="*/ 3921445 w 8636594"/>
              <a:gd name="connsiteY40" fmla="*/ 5960574 h 6591417"/>
              <a:gd name="connsiteX41" fmla="*/ 3960096 w 8636594"/>
              <a:gd name="connsiteY41" fmla="*/ 5936250 h 6591417"/>
              <a:gd name="connsiteX42" fmla="*/ 3998311 w 8636594"/>
              <a:gd name="connsiteY42" fmla="*/ 5911619 h 6591417"/>
              <a:gd name="connsiteX43" fmla="*/ 4036095 w 8636594"/>
              <a:gd name="connsiteY43" fmla="*/ 5886685 h 6591417"/>
              <a:gd name="connsiteX44" fmla="*/ 4073456 w 8636594"/>
              <a:gd name="connsiteY44" fmla="*/ 5861452 h 6591417"/>
              <a:gd name="connsiteX45" fmla="*/ 4110400 w 8636594"/>
              <a:gd name="connsiteY45" fmla="*/ 5835922 h 6591417"/>
              <a:gd name="connsiteX46" fmla="*/ 4146933 w 8636594"/>
              <a:gd name="connsiteY46" fmla="*/ 5810100 h 6591417"/>
              <a:gd name="connsiteX47" fmla="*/ 4183061 w 8636594"/>
              <a:gd name="connsiteY47" fmla="*/ 5783988 h 6591417"/>
              <a:gd name="connsiteX48" fmla="*/ 4218791 w 8636594"/>
              <a:gd name="connsiteY48" fmla="*/ 5757591 h 6591417"/>
              <a:gd name="connsiteX49" fmla="*/ 4254129 w 8636594"/>
              <a:gd name="connsiteY49" fmla="*/ 5730912 h 6591417"/>
              <a:gd name="connsiteX50" fmla="*/ 4289081 w 8636594"/>
              <a:gd name="connsiteY50" fmla="*/ 5703955 h 6591417"/>
              <a:gd name="connsiteX51" fmla="*/ 4323654 w 8636594"/>
              <a:gd name="connsiteY51" fmla="*/ 5676722 h 6591417"/>
              <a:gd name="connsiteX52" fmla="*/ 4357854 w 8636594"/>
              <a:gd name="connsiteY52" fmla="*/ 5649218 h 6591417"/>
              <a:gd name="connsiteX53" fmla="*/ 4391688 w 8636594"/>
              <a:gd name="connsiteY53" fmla="*/ 5621446 h 6591417"/>
              <a:gd name="connsiteX54" fmla="*/ 4425162 w 8636594"/>
              <a:gd name="connsiteY54" fmla="*/ 5593409 h 6591417"/>
              <a:gd name="connsiteX55" fmla="*/ 4458281 w 8636594"/>
              <a:gd name="connsiteY55" fmla="*/ 5565111 h 6591417"/>
              <a:gd name="connsiteX56" fmla="*/ 4491053 w 8636594"/>
              <a:gd name="connsiteY56" fmla="*/ 5536556 h 6591417"/>
              <a:gd name="connsiteX57" fmla="*/ 4523484 w 8636594"/>
              <a:gd name="connsiteY57" fmla="*/ 5507747 h 6591417"/>
              <a:gd name="connsiteX58" fmla="*/ 4555580 w 8636594"/>
              <a:gd name="connsiteY58" fmla="*/ 5478687 h 6591417"/>
              <a:gd name="connsiteX59" fmla="*/ 4587347 w 8636594"/>
              <a:gd name="connsiteY59" fmla="*/ 5449380 h 6591417"/>
              <a:gd name="connsiteX60" fmla="*/ 4618793 w 8636594"/>
              <a:gd name="connsiteY60" fmla="*/ 5419830 h 6591417"/>
              <a:gd name="connsiteX61" fmla="*/ 4649922 w 8636594"/>
              <a:gd name="connsiteY61" fmla="*/ 5390040 h 6591417"/>
              <a:gd name="connsiteX62" fmla="*/ 4680742 w 8636594"/>
              <a:gd name="connsiteY62" fmla="*/ 5360014 h 6591417"/>
              <a:gd name="connsiteX63" fmla="*/ 4711259 w 8636594"/>
              <a:gd name="connsiteY63" fmla="*/ 5329755 h 6591417"/>
              <a:gd name="connsiteX64" fmla="*/ 4741478 w 8636594"/>
              <a:gd name="connsiteY64" fmla="*/ 5299266 h 6591417"/>
              <a:gd name="connsiteX65" fmla="*/ 4771408 w 8636594"/>
              <a:gd name="connsiteY65" fmla="*/ 5268551 h 6591417"/>
              <a:gd name="connsiteX66" fmla="*/ 4801053 w 8636594"/>
              <a:gd name="connsiteY66" fmla="*/ 5237614 h 6591417"/>
              <a:gd name="connsiteX67" fmla="*/ 4830420 w 8636594"/>
              <a:gd name="connsiteY67" fmla="*/ 5206458 h 6591417"/>
              <a:gd name="connsiteX68" fmla="*/ 4859516 w 8636594"/>
              <a:gd name="connsiteY68" fmla="*/ 5175087 h 6591417"/>
              <a:gd name="connsiteX69" fmla="*/ 4888347 w 8636594"/>
              <a:gd name="connsiteY69" fmla="*/ 5143504 h 6591417"/>
              <a:gd name="connsiteX70" fmla="*/ 4916919 w 8636594"/>
              <a:gd name="connsiteY70" fmla="*/ 5111713 h 6591417"/>
              <a:gd name="connsiteX71" fmla="*/ 4945238 w 8636594"/>
              <a:gd name="connsiteY71" fmla="*/ 5079717 h 6591417"/>
              <a:gd name="connsiteX72" fmla="*/ 4973311 w 8636594"/>
              <a:gd name="connsiteY72" fmla="*/ 5047519 h 6591417"/>
              <a:gd name="connsiteX73" fmla="*/ 5001145 w 8636594"/>
              <a:gd name="connsiteY73" fmla="*/ 5015124 h 6591417"/>
              <a:gd name="connsiteX74" fmla="*/ 5028745 w 8636594"/>
              <a:gd name="connsiteY74" fmla="*/ 4982535 h 6591417"/>
              <a:gd name="connsiteX75" fmla="*/ 5056117 w 8636594"/>
              <a:gd name="connsiteY75" fmla="*/ 4949755 h 6591417"/>
              <a:gd name="connsiteX76" fmla="*/ 5083269 w 8636594"/>
              <a:gd name="connsiteY76" fmla="*/ 4916787 h 6591417"/>
              <a:gd name="connsiteX77" fmla="*/ 5110207 w 8636594"/>
              <a:gd name="connsiteY77" fmla="*/ 4883636 h 6591417"/>
              <a:gd name="connsiteX78" fmla="*/ 5136937 w 8636594"/>
              <a:gd name="connsiteY78" fmla="*/ 4850305 h 6591417"/>
              <a:gd name="connsiteX79" fmla="*/ 5163464 w 8636594"/>
              <a:gd name="connsiteY79" fmla="*/ 4816797 h 6591417"/>
              <a:gd name="connsiteX80" fmla="*/ 5215940 w 8636594"/>
              <a:gd name="connsiteY80" fmla="*/ 4749265 h 6591417"/>
              <a:gd name="connsiteX81" fmla="*/ 5267684 w 8636594"/>
              <a:gd name="connsiteY81" fmla="*/ 4681068 h 6591417"/>
              <a:gd name="connsiteX82" fmla="*/ 5318748 w 8636594"/>
              <a:gd name="connsiteY82" fmla="*/ 4612234 h 6591417"/>
              <a:gd name="connsiteX83" fmla="*/ 5369182 w 8636594"/>
              <a:gd name="connsiteY83" fmla="*/ 4542793 h 6591417"/>
              <a:gd name="connsiteX84" fmla="*/ 5419038 w 8636594"/>
              <a:gd name="connsiteY84" fmla="*/ 4472771 h 6591417"/>
              <a:gd name="connsiteX85" fmla="*/ 5468365 w 8636594"/>
              <a:gd name="connsiteY85" fmla="*/ 4402196 h 6591417"/>
              <a:gd name="connsiteX86" fmla="*/ 5517215 w 8636594"/>
              <a:gd name="connsiteY86" fmla="*/ 4331098 h 6591417"/>
              <a:gd name="connsiteX87" fmla="*/ 5565637 w 8636594"/>
              <a:gd name="connsiteY87" fmla="*/ 4259503 h 6591417"/>
              <a:gd name="connsiteX88" fmla="*/ 5613684 w 8636594"/>
              <a:gd name="connsiteY88" fmla="*/ 4187441 h 6591417"/>
              <a:gd name="connsiteX89" fmla="*/ 5685160 w 8636594"/>
              <a:gd name="connsiteY89" fmla="*/ 4078531 h 6591417"/>
              <a:gd name="connsiteX90" fmla="*/ 5756074 w 8636594"/>
              <a:gd name="connsiteY90" fmla="*/ 3968727 h 6591417"/>
              <a:gd name="connsiteX91" fmla="*/ 5873483 w 8636594"/>
              <a:gd name="connsiteY91" fmla="*/ 3783989 h 6591417"/>
              <a:gd name="connsiteX92" fmla="*/ 6203209 w 8636594"/>
              <a:gd name="connsiteY92" fmla="*/ 3258640 h 6591417"/>
              <a:gd name="connsiteX93" fmla="*/ 6299430 w 8636594"/>
              <a:gd name="connsiteY93" fmla="*/ 3107321 h 6591417"/>
              <a:gd name="connsiteX94" fmla="*/ 6372650 w 8636594"/>
              <a:gd name="connsiteY94" fmla="*/ 2993735 h 6591417"/>
              <a:gd name="connsiteX95" fmla="*/ 6453197 w 8636594"/>
              <a:gd name="connsiteY95" fmla="*/ 2869788 h 6591417"/>
              <a:gd name="connsiteX96" fmla="*/ 6564167 w 8636594"/>
              <a:gd name="connsiteY96" fmla="*/ 2696807 h 6591417"/>
              <a:gd name="connsiteX97" fmla="*/ 6976233 w 8636594"/>
              <a:gd name="connsiteY97" fmla="*/ 2045274 h 6591417"/>
              <a:gd name="connsiteX98" fmla="*/ 7086755 w 8636594"/>
              <a:gd name="connsiteY98" fmla="*/ 1872743 h 6591417"/>
              <a:gd name="connsiteX99" fmla="*/ 7170279 w 8636594"/>
              <a:gd name="connsiteY99" fmla="*/ 1744202 h 6591417"/>
              <a:gd name="connsiteX100" fmla="*/ 7226351 w 8636594"/>
              <a:gd name="connsiteY100" fmla="*/ 1659017 h 6591417"/>
              <a:gd name="connsiteX101" fmla="*/ 7282789 w 8636594"/>
              <a:gd name="connsiteY101" fmla="*/ 1574303 h 6591417"/>
              <a:gd name="connsiteX102" fmla="*/ 7339643 w 8636594"/>
              <a:gd name="connsiteY102" fmla="*/ 1490113 h 6591417"/>
              <a:gd name="connsiteX103" fmla="*/ 7396957 w 8636594"/>
              <a:gd name="connsiteY103" fmla="*/ 1406503 h 6591417"/>
              <a:gd name="connsiteX104" fmla="*/ 7454781 w 8636594"/>
              <a:gd name="connsiteY104" fmla="*/ 1323526 h 6591417"/>
              <a:gd name="connsiteX105" fmla="*/ 7513161 w 8636594"/>
              <a:gd name="connsiteY105" fmla="*/ 1241237 h 6591417"/>
              <a:gd name="connsiteX106" fmla="*/ 7572144 w 8636594"/>
              <a:gd name="connsiteY106" fmla="*/ 1159689 h 6591417"/>
              <a:gd name="connsiteX107" fmla="*/ 7601877 w 8636594"/>
              <a:gd name="connsiteY107" fmla="*/ 1119210 h 6591417"/>
              <a:gd name="connsiteX108" fmla="*/ 7631779 w 8636594"/>
              <a:gd name="connsiteY108" fmla="*/ 1078937 h 6591417"/>
              <a:gd name="connsiteX109" fmla="*/ 7661855 w 8636594"/>
              <a:gd name="connsiteY109" fmla="*/ 1038876 h 6591417"/>
              <a:gd name="connsiteX110" fmla="*/ 7692111 w 8636594"/>
              <a:gd name="connsiteY110" fmla="*/ 999035 h 6591417"/>
              <a:gd name="connsiteX111" fmla="*/ 7722554 w 8636594"/>
              <a:gd name="connsiteY111" fmla="*/ 959419 h 6591417"/>
              <a:gd name="connsiteX112" fmla="*/ 7753190 w 8636594"/>
              <a:gd name="connsiteY112" fmla="*/ 920037 h 6591417"/>
              <a:gd name="connsiteX113" fmla="*/ 7784023 w 8636594"/>
              <a:gd name="connsiteY113" fmla="*/ 880894 h 6591417"/>
              <a:gd name="connsiteX114" fmla="*/ 7815061 w 8636594"/>
              <a:gd name="connsiteY114" fmla="*/ 841997 h 6591417"/>
              <a:gd name="connsiteX115" fmla="*/ 7846308 w 8636594"/>
              <a:gd name="connsiteY115" fmla="*/ 803354 h 6591417"/>
              <a:gd name="connsiteX116" fmla="*/ 7877772 w 8636594"/>
              <a:gd name="connsiteY116" fmla="*/ 764970 h 6591417"/>
              <a:gd name="connsiteX117" fmla="*/ 7909458 w 8636594"/>
              <a:gd name="connsiteY117" fmla="*/ 726853 h 6591417"/>
              <a:gd name="connsiteX118" fmla="*/ 7941371 w 8636594"/>
              <a:gd name="connsiteY118" fmla="*/ 689010 h 6591417"/>
              <a:gd name="connsiteX119" fmla="*/ 7973518 w 8636594"/>
              <a:gd name="connsiteY119" fmla="*/ 651447 h 6591417"/>
              <a:gd name="connsiteX120" fmla="*/ 8005905 w 8636594"/>
              <a:gd name="connsiteY120" fmla="*/ 614171 h 6591417"/>
              <a:gd name="connsiteX121" fmla="*/ 8038538 w 8636594"/>
              <a:gd name="connsiteY121" fmla="*/ 577189 h 6591417"/>
              <a:gd name="connsiteX122" fmla="*/ 8071421 w 8636594"/>
              <a:gd name="connsiteY122" fmla="*/ 540507 h 6591417"/>
              <a:gd name="connsiteX123" fmla="*/ 8104563 w 8636594"/>
              <a:gd name="connsiteY123" fmla="*/ 504132 h 6591417"/>
              <a:gd name="connsiteX124" fmla="*/ 8137967 w 8636594"/>
              <a:gd name="connsiteY124" fmla="*/ 468072 h 6591417"/>
              <a:gd name="connsiteX125" fmla="*/ 8171641 w 8636594"/>
              <a:gd name="connsiteY125" fmla="*/ 432332 h 6591417"/>
              <a:gd name="connsiteX126" fmla="*/ 8205590 w 8636594"/>
              <a:gd name="connsiteY126" fmla="*/ 396920 h 6591417"/>
              <a:gd name="connsiteX127" fmla="*/ 8239820 w 8636594"/>
              <a:gd name="connsiteY127" fmla="*/ 361843 h 6591417"/>
              <a:gd name="connsiteX128" fmla="*/ 8274337 w 8636594"/>
              <a:gd name="connsiteY128" fmla="*/ 327107 h 6591417"/>
              <a:gd name="connsiteX129" fmla="*/ 8309147 w 8636594"/>
              <a:gd name="connsiteY129" fmla="*/ 292718 h 6591417"/>
              <a:gd name="connsiteX130" fmla="*/ 8344256 w 8636594"/>
              <a:gd name="connsiteY130" fmla="*/ 258685 h 6591417"/>
              <a:gd name="connsiteX131" fmla="*/ 8379669 w 8636594"/>
              <a:gd name="connsiteY131" fmla="*/ 225013 h 6591417"/>
              <a:gd name="connsiteX132" fmla="*/ 8415394 w 8636594"/>
              <a:gd name="connsiteY132" fmla="*/ 191709 h 6591417"/>
              <a:gd name="connsiteX133" fmla="*/ 8451434 w 8636594"/>
              <a:gd name="connsiteY133" fmla="*/ 158780 h 6591417"/>
              <a:gd name="connsiteX134" fmla="*/ 8487798 w 8636594"/>
              <a:gd name="connsiteY134" fmla="*/ 126233 h 6591417"/>
              <a:gd name="connsiteX135" fmla="*/ 8524489 w 8636594"/>
              <a:gd name="connsiteY135" fmla="*/ 94075 h 6591417"/>
              <a:gd name="connsiteX136" fmla="*/ 8561515 w 8636594"/>
              <a:gd name="connsiteY136" fmla="*/ 62312 h 6591417"/>
              <a:gd name="connsiteX137" fmla="*/ 8598881 w 8636594"/>
              <a:gd name="connsiteY137" fmla="*/ 30951 h 6591417"/>
              <a:gd name="connsiteX138" fmla="*/ 8636594 w 8636594"/>
              <a:gd name="connsiteY138" fmla="*/ 0 h 6591417"/>
              <a:gd name="connsiteX0" fmla="*/ 8636594 w 8636594"/>
              <a:gd name="connsiteY0" fmla="*/ 0 h 6580040"/>
              <a:gd name="connsiteX1" fmla="*/ 5293 w 8636594"/>
              <a:gd name="connsiteY1" fmla="*/ 0 h 6580040"/>
              <a:gd name="connsiteX2" fmla="*/ 0 w 8636594"/>
              <a:gd name="connsiteY2" fmla="*/ 5587843 h 6580040"/>
              <a:gd name="connsiteX3" fmla="*/ 1594033 w 8636594"/>
              <a:gd name="connsiteY3" fmla="*/ 5600057 h 6580040"/>
              <a:gd name="connsiteX4" fmla="*/ 1686068 w 8636594"/>
              <a:gd name="connsiteY4" fmla="*/ 5599745 h 6580040"/>
              <a:gd name="connsiteX5" fmla="*/ 2302482 w 8636594"/>
              <a:gd name="connsiteY5" fmla="*/ 6580040 h 6580040"/>
              <a:gd name="connsiteX6" fmla="*/ 2359737 w 8636594"/>
              <a:gd name="connsiteY6" fmla="*/ 6568233 h 6580040"/>
              <a:gd name="connsiteX7" fmla="*/ 2416341 w 8636594"/>
              <a:gd name="connsiteY7" fmla="*/ 6555999 h 6580040"/>
              <a:gd name="connsiteX8" fmla="*/ 2472299 w 8636594"/>
              <a:gd name="connsiteY8" fmla="*/ 6543344 h 6580040"/>
              <a:gd name="connsiteX9" fmla="*/ 2527618 w 8636594"/>
              <a:gd name="connsiteY9" fmla="*/ 6530269 h 6580040"/>
              <a:gd name="connsiteX10" fmla="*/ 2582304 w 8636594"/>
              <a:gd name="connsiteY10" fmla="*/ 6516778 h 6580040"/>
              <a:gd name="connsiteX11" fmla="*/ 2636364 w 8636594"/>
              <a:gd name="connsiteY11" fmla="*/ 6502876 h 6580040"/>
              <a:gd name="connsiteX12" fmla="*/ 2689804 w 8636594"/>
              <a:gd name="connsiteY12" fmla="*/ 6488565 h 6580040"/>
              <a:gd name="connsiteX13" fmla="*/ 2742629 w 8636594"/>
              <a:gd name="connsiteY13" fmla="*/ 6473849 h 6580040"/>
              <a:gd name="connsiteX14" fmla="*/ 2794848 w 8636594"/>
              <a:gd name="connsiteY14" fmla="*/ 6458731 h 6580040"/>
              <a:gd name="connsiteX15" fmla="*/ 2846466 w 8636594"/>
              <a:gd name="connsiteY15" fmla="*/ 6443216 h 6580040"/>
              <a:gd name="connsiteX16" fmla="*/ 2897488 w 8636594"/>
              <a:gd name="connsiteY16" fmla="*/ 6427305 h 6580040"/>
              <a:gd name="connsiteX17" fmla="*/ 2947923 w 8636594"/>
              <a:gd name="connsiteY17" fmla="*/ 6411004 h 6580040"/>
              <a:gd name="connsiteX18" fmla="*/ 2997775 w 8636594"/>
              <a:gd name="connsiteY18" fmla="*/ 6394316 h 6580040"/>
              <a:gd name="connsiteX19" fmla="*/ 3047052 w 8636594"/>
              <a:gd name="connsiteY19" fmla="*/ 6377243 h 6580040"/>
              <a:gd name="connsiteX20" fmla="*/ 3095759 w 8636594"/>
              <a:gd name="connsiteY20" fmla="*/ 6359791 h 6580040"/>
              <a:gd name="connsiteX21" fmla="*/ 3143903 w 8636594"/>
              <a:gd name="connsiteY21" fmla="*/ 6341961 h 6580040"/>
              <a:gd name="connsiteX22" fmla="*/ 3191491 w 8636594"/>
              <a:gd name="connsiteY22" fmla="*/ 6323757 h 6580040"/>
              <a:gd name="connsiteX23" fmla="*/ 3238528 w 8636594"/>
              <a:gd name="connsiteY23" fmla="*/ 6305184 h 6580040"/>
              <a:gd name="connsiteX24" fmla="*/ 3285021 w 8636594"/>
              <a:gd name="connsiteY24" fmla="*/ 6286245 h 6580040"/>
              <a:gd name="connsiteX25" fmla="*/ 3330977 w 8636594"/>
              <a:gd name="connsiteY25" fmla="*/ 6266942 h 6580040"/>
              <a:gd name="connsiteX26" fmla="*/ 3376401 w 8636594"/>
              <a:gd name="connsiteY26" fmla="*/ 6247281 h 6580040"/>
              <a:gd name="connsiteX27" fmla="*/ 3421300 w 8636594"/>
              <a:gd name="connsiteY27" fmla="*/ 6227263 h 6580040"/>
              <a:gd name="connsiteX28" fmla="*/ 3465680 w 8636594"/>
              <a:gd name="connsiteY28" fmla="*/ 6206893 h 6580040"/>
              <a:gd name="connsiteX29" fmla="*/ 3509548 w 8636594"/>
              <a:gd name="connsiteY29" fmla="*/ 6186174 h 6580040"/>
              <a:gd name="connsiteX30" fmla="*/ 3552910 w 8636594"/>
              <a:gd name="connsiteY30" fmla="*/ 6165110 h 6580040"/>
              <a:gd name="connsiteX31" fmla="*/ 3595773 w 8636594"/>
              <a:gd name="connsiteY31" fmla="*/ 6143704 h 6580040"/>
              <a:gd name="connsiteX32" fmla="*/ 3638142 w 8636594"/>
              <a:gd name="connsiteY32" fmla="*/ 6121960 h 6580040"/>
              <a:gd name="connsiteX33" fmla="*/ 3680024 w 8636594"/>
              <a:gd name="connsiteY33" fmla="*/ 6099881 h 6580040"/>
              <a:gd name="connsiteX34" fmla="*/ 3721426 w 8636594"/>
              <a:gd name="connsiteY34" fmla="*/ 6077471 h 6580040"/>
              <a:gd name="connsiteX35" fmla="*/ 3762353 w 8636594"/>
              <a:gd name="connsiteY35" fmla="*/ 6054733 h 6580040"/>
              <a:gd name="connsiteX36" fmla="*/ 3802812 w 8636594"/>
              <a:gd name="connsiteY36" fmla="*/ 6031671 h 6580040"/>
              <a:gd name="connsiteX37" fmla="*/ 3842810 w 8636594"/>
              <a:gd name="connsiteY37" fmla="*/ 6008288 h 6580040"/>
              <a:gd name="connsiteX38" fmla="*/ 3882352 w 8636594"/>
              <a:gd name="connsiteY38" fmla="*/ 5984588 h 6580040"/>
              <a:gd name="connsiteX39" fmla="*/ 3921445 w 8636594"/>
              <a:gd name="connsiteY39" fmla="*/ 5960574 h 6580040"/>
              <a:gd name="connsiteX40" fmla="*/ 3960096 w 8636594"/>
              <a:gd name="connsiteY40" fmla="*/ 5936250 h 6580040"/>
              <a:gd name="connsiteX41" fmla="*/ 3998311 w 8636594"/>
              <a:gd name="connsiteY41" fmla="*/ 5911619 h 6580040"/>
              <a:gd name="connsiteX42" fmla="*/ 4036095 w 8636594"/>
              <a:gd name="connsiteY42" fmla="*/ 5886685 h 6580040"/>
              <a:gd name="connsiteX43" fmla="*/ 4073456 w 8636594"/>
              <a:gd name="connsiteY43" fmla="*/ 5861452 h 6580040"/>
              <a:gd name="connsiteX44" fmla="*/ 4110400 w 8636594"/>
              <a:gd name="connsiteY44" fmla="*/ 5835922 h 6580040"/>
              <a:gd name="connsiteX45" fmla="*/ 4146933 w 8636594"/>
              <a:gd name="connsiteY45" fmla="*/ 5810100 h 6580040"/>
              <a:gd name="connsiteX46" fmla="*/ 4183061 w 8636594"/>
              <a:gd name="connsiteY46" fmla="*/ 5783988 h 6580040"/>
              <a:gd name="connsiteX47" fmla="*/ 4218791 w 8636594"/>
              <a:gd name="connsiteY47" fmla="*/ 5757591 h 6580040"/>
              <a:gd name="connsiteX48" fmla="*/ 4254129 w 8636594"/>
              <a:gd name="connsiteY48" fmla="*/ 5730912 h 6580040"/>
              <a:gd name="connsiteX49" fmla="*/ 4289081 w 8636594"/>
              <a:gd name="connsiteY49" fmla="*/ 5703955 h 6580040"/>
              <a:gd name="connsiteX50" fmla="*/ 4323654 w 8636594"/>
              <a:gd name="connsiteY50" fmla="*/ 5676722 h 6580040"/>
              <a:gd name="connsiteX51" fmla="*/ 4357854 w 8636594"/>
              <a:gd name="connsiteY51" fmla="*/ 5649218 h 6580040"/>
              <a:gd name="connsiteX52" fmla="*/ 4391688 w 8636594"/>
              <a:gd name="connsiteY52" fmla="*/ 5621446 h 6580040"/>
              <a:gd name="connsiteX53" fmla="*/ 4425162 w 8636594"/>
              <a:gd name="connsiteY53" fmla="*/ 5593409 h 6580040"/>
              <a:gd name="connsiteX54" fmla="*/ 4458281 w 8636594"/>
              <a:gd name="connsiteY54" fmla="*/ 5565111 h 6580040"/>
              <a:gd name="connsiteX55" fmla="*/ 4491053 w 8636594"/>
              <a:gd name="connsiteY55" fmla="*/ 5536556 h 6580040"/>
              <a:gd name="connsiteX56" fmla="*/ 4523484 w 8636594"/>
              <a:gd name="connsiteY56" fmla="*/ 5507747 h 6580040"/>
              <a:gd name="connsiteX57" fmla="*/ 4555580 w 8636594"/>
              <a:gd name="connsiteY57" fmla="*/ 5478687 h 6580040"/>
              <a:gd name="connsiteX58" fmla="*/ 4587347 w 8636594"/>
              <a:gd name="connsiteY58" fmla="*/ 5449380 h 6580040"/>
              <a:gd name="connsiteX59" fmla="*/ 4618793 w 8636594"/>
              <a:gd name="connsiteY59" fmla="*/ 5419830 h 6580040"/>
              <a:gd name="connsiteX60" fmla="*/ 4649922 w 8636594"/>
              <a:gd name="connsiteY60" fmla="*/ 5390040 h 6580040"/>
              <a:gd name="connsiteX61" fmla="*/ 4680742 w 8636594"/>
              <a:gd name="connsiteY61" fmla="*/ 5360014 h 6580040"/>
              <a:gd name="connsiteX62" fmla="*/ 4711259 w 8636594"/>
              <a:gd name="connsiteY62" fmla="*/ 5329755 h 6580040"/>
              <a:gd name="connsiteX63" fmla="*/ 4741478 w 8636594"/>
              <a:gd name="connsiteY63" fmla="*/ 5299266 h 6580040"/>
              <a:gd name="connsiteX64" fmla="*/ 4771408 w 8636594"/>
              <a:gd name="connsiteY64" fmla="*/ 5268551 h 6580040"/>
              <a:gd name="connsiteX65" fmla="*/ 4801053 w 8636594"/>
              <a:gd name="connsiteY65" fmla="*/ 5237614 h 6580040"/>
              <a:gd name="connsiteX66" fmla="*/ 4830420 w 8636594"/>
              <a:gd name="connsiteY66" fmla="*/ 5206458 h 6580040"/>
              <a:gd name="connsiteX67" fmla="*/ 4859516 w 8636594"/>
              <a:gd name="connsiteY67" fmla="*/ 5175087 h 6580040"/>
              <a:gd name="connsiteX68" fmla="*/ 4888347 w 8636594"/>
              <a:gd name="connsiteY68" fmla="*/ 5143504 h 6580040"/>
              <a:gd name="connsiteX69" fmla="*/ 4916919 w 8636594"/>
              <a:gd name="connsiteY69" fmla="*/ 5111713 h 6580040"/>
              <a:gd name="connsiteX70" fmla="*/ 4945238 w 8636594"/>
              <a:gd name="connsiteY70" fmla="*/ 5079717 h 6580040"/>
              <a:gd name="connsiteX71" fmla="*/ 4973311 w 8636594"/>
              <a:gd name="connsiteY71" fmla="*/ 5047519 h 6580040"/>
              <a:gd name="connsiteX72" fmla="*/ 5001145 w 8636594"/>
              <a:gd name="connsiteY72" fmla="*/ 5015124 h 6580040"/>
              <a:gd name="connsiteX73" fmla="*/ 5028745 w 8636594"/>
              <a:gd name="connsiteY73" fmla="*/ 4982535 h 6580040"/>
              <a:gd name="connsiteX74" fmla="*/ 5056117 w 8636594"/>
              <a:gd name="connsiteY74" fmla="*/ 4949755 h 6580040"/>
              <a:gd name="connsiteX75" fmla="*/ 5083269 w 8636594"/>
              <a:gd name="connsiteY75" fmla="*/ 4916787 h 6580040"/>
              <a:gd name="connsiteX76" fmla="*/ 5110207 w 8636594"/>
              <a:gd name="connsiteY76" fmla="*/ 4883636 h 6580040"/>
              <a:gd name="connsiteX77" fmla="*/ 5136937 w 8636594"/>
              <a:gd name="connsiteY77" fmla="*/ 4850305 h 6580040"/>
              <a:gd name="connsiteX78" fmla="*/ 5163464 w 8636594"/>
              <a:gd name="connsiteY78" fmla="*/ 4816797 h 6580040"/>
              <a:gd name="connsiteX79" fmla="*/ 5215940 w 8636594"/>
              <a:gd name="connsiteY79" fmla="*/ 4749265 h 6580040"/>
              <a:gd name="connsiteX80" fmla="*/ 5267684 w 8636594"/>
              <a:gd name="connsiteY80" fmla="*/ 4681068 h 6580040"/>
              <a:gd name="connsiteX81" fmla="*/ 5318748 w 8636594"/>
              <a:gd name="connsiteY81" fmla="*/ 4612234 h 6580040"/>
              <a:gd name="connsiteX82" fmla="*/ 5369182 w 8636594"/>
              <a:gd name="connsiteY82" fmla="*/ 4542793 h 6580040"/>
              <a:gd name="connsiteX83" fmla="*/ 5419038 w 8636594"/>
              <a:gd name="connsiteY83" fmla="*/ 4472771 h 6580040"/>
              <a:gd name="connsiteX84" fmla="*/ 5468365 w 8636594"/>
              <a:gd name="connsiteY84" fmla="*/ 4402196 h 6580040"/>
              <a:gd name="connsiteX85" fmla="*/ 5517215 w 8636594"/>
              <a:gd name="connsiteY85" fmla="*/ 4331098 h 6580040"/>
              <a:gd name="connsiteX86" fmla="*/ 5565637 w 8636594"/>
              <a:gd name="connsiteY86" fmla="*/ 4259503 h 6580040"/>
              <a:gd name="connsiteX87" fmla="*/ 5613684 w 8636594"/>
              <a:gd name="connsiteY87" fmla="*/ 4187441 h 6580040"/>
              <a:gd name="connsiteX88" fmla="*/ 5685160 w 8636594"/>
              <a:gd name="connsiteY88" fmla="*/ 4078531 h 6580040"/>
              <a:gd name="connsiteX89" fmla="*/ 5756074 w 8636594"/>
              <a:gd name="connsiteY89" fmla="*/ 3968727 h 6580040"/>
              <a:gd name="connsiteX90" fmla="*/ 5873483 w 8636594"/>
              <a:gd name="connsiteY90" fmla="*/ 3783989 h 6580040"/>
              <a:gd name="connsiteX91" fmla="*/ 6203209 w 8636594"/>
              <a:gd name="connsiteY91" fmla="*/ 3258640 h 6580040"/>
              <a:gd name="connsiteX92" fmla="*/ 6299430 w 8636594"/>
              <a:gd name="connsiteY92" fmla="*/ 3107321 h 6580040"/>
              <a:gd name="connsiteX93" fmla="*/ 6372650 w 8636594"/>
              <a:gd name="connsiteY93" fmla="*/ 2993735 h 6580040"/>
              <a:gd name="connsiteX94" fmla="*/ 6453197 w 8636594"/>
              <a:gd name="connsiteY94" fmla="*/ 2869788 h 6580040"/>
              <a:gd name="connsiteX95" fmla="*/ 6564167 w 8636594"/>
              <a:gd name="connsiteY95" fmla="*/ 2696807 h 6580040"/>
              <a:gd name="connsiteX96" fmla="*/ 6976233 w 8636594"/>
              <a:gd name="connsiteY96" fmla="*/ 2045274 h 6580040"/>
              <a:gd name="connsiteX97" fmla="*/ 7086755 w 8636594"/>
              <a:gd name="connsiteY97" fmla="*/ 1872743 h 6580040"/>
              <a:gd name="connsiteX98" fmla="*/ 7170279 w 8636594"/>
              <a:gd name="connsiteY98" fmla="*/ 1744202 h 6580040"/>
              <a:gd name="connsiteX99" fmla="*/ 7226351 w 8636594"/>
              <a:gd name="connsiteY99" fmla="*/ 1659017 h 6580040"/>
              <a:gd name="connsiteX100" fmla="*/ 7282789 w 8636594"/>
              <a:gd name="connsiteY100" fmla="*/ 1574303 h 6580040"/>
              <a:gd name="connsiteX101" fmla="*/ 7339643 w 8636594"/>
              <a:gd name="connsiteY101" fmla="*/ 1490113 h 6580040"/>
              <a:gd name="connsiteX102" fmla="*/ 7396957 w 8636594"/>
              <a:gd name="connsiteY102" fmla="*/ 1406503 h 6580040"/>
              <a:gd name="connsiteX103" fmla="*/ 7454781 w 8636594"/>
              <a:gd name="connsiteY103" fmla="*/ 1323526 h 6580040"/>
              <a:gd name="connsiteX104" fmla="*/ 7513161 w 8636594"/>
              <a:gd name="connsiteY104" fmla="*/ 1241237 h 6580040"/>
              <a:gd name="connsiteX105" fmla="*/ 7572144 w 8636594"/>
              <a:gd name="connsiteY105" fmla="*/ 1159689 h 6580040"/>
              <a:gd name="connsiteX106" fmla="*/ 7601877 w 8636594"/>
              <a:gd name="connsiteY106" fmla="*/ 1119210 h 6580040"/>
              <a:gd name="connsiteX107" fmla="*/ 7631779 w 8636594"/>
              <a:gd name="connsiteY107" fmla="*/ 1078937 h 6580040"/>
              <a:gd name="connsiteX108" fmla="*/ 7661855 w 8636594"/>
              <a:gd name="connsiteY108" fmla="*/ 1038876 h 6580040"/>
              <a:gd name="connsiteX109" fmla="*/ 7692111 w 8636594"/>
              <a:gd name="connsiteY109" fmla="*/ 999035 h 6580040"/>
              <a:gd name="connsiteX110" fmla="*/ 7722554 w 8636594"/>
              <a:gd name="connsiteY110" fmla="*/ 959419 h 6580040"/>
              <a:gd name="connsiteX111" fmla="*/ 7753190 w 8636594"/>
              <a:gd name="connsiteY111" fmla="*/ 920037 h 6580040"/>
              <a:gd name="connsiteX112" fmla="*/ 7784023 w 8636594"/>
              <a:gd name="connsiteY112" fmla="*/ 880894 h 6580040"/>
              <a:gd name="connsiteX113" fmla="*/ 7815061 w 8636594"/>
              <a:gd name="connsiteY113" fmla="*/ 841997 h 6580040"/>
              <a:gd name="connsiteX114" fmla="*/ 7846308 w 8636594"/>
              <a:gd name="connsiteY114" fmla="*/ 803354 h 6580040"/>
              <a:gd name="connsiteX115" fmla="*/ 7877772 w 8636594"/>
              <a:gd name="connsiteY115" fmla="*/ 764970 h 6580040"/>
              <a:gd name="connsiteX116" fmla="*/ 7909458 w 8636594"/>
              <a:gd name="connsiteY116" fmla="*/ 726853 h 6580040"/>
              <a:gd name="connsiteX117" fmla="*/ 7941371 w 8636594"/>
              <a:gd name="connsiteY117" fmla="*/ 689010 h 6580040"/>
              <a:gd name="connsiteX118" fmla="*/ 7973518 w 8636594"/>
              <a:gd name="connsiteY118" fmla="*/ 651447 h 6580040"/>
              <a:gd name="connsiteX119" fmla="*/ 8005905 w 8636594"/>
              <a:gd name="connsiteY119" fmla="*/ 614171 h 6580040"/>
              <a:gd name="connsiteX120" fmla="*/ 8038538 w 8636594"/>
              <a:gd name="connsiteY120" fmla="*/ 577189 h 6580040"/>
              <a:gd name="connsiteX121" fmla="*/ 8071421 w 8636594"/>
              <a:gd name="connsiteY121" fmla="*/ 540507 h 6580040"/>
              <a:gd name="connsiteX122" fmla="*/ 8104563 w 8636594"/>
              <a:gd name="connsiteY122" fmla="*/ 504132 h 6580040"/>
              <a:gd name="connsiteX123" fmla="*/ 8137967 w 8636594"/>
              <a:gd name="connsiteY123" fmla="*/ 468072 h 6580040"/>
              <a:gd name="connsiteX124" fmla="*/ 8171641 w 8636594"/>
              <a:gd name="connsiteY124" fmla="*/ 432332 h 6580040"/>
              <a:gd name="connsiteX125" fmla="*/ 8205590 w 8636594"/>
              <a:gd name="connsiteY125" fmla="*/ 396920 h 6580040"/>
              <a:gd name="connsiteX126" fmla="*/ 8239820 w 8636594"/>
              <a:gd name="connsiteY126" fmla="*/ 361843 h 6580040"/>
              <a:gd name="connsiteX127" fmla="*/ 8274337 w 8636594"/>
              <a:gd name="connsiteY127" fmla="*/ 327107 h 6580040"/>
              <a:gd name="connsiteX128" fmla="*/ 8309147 w 8636594"/>
              <a:gd name="connsiteY128" fmla="*/ 292718 h 6580040"/>
              <a:gd name="connsiteX129" fmla="*/ 8344256 w 8636594"/>
              <a:gd name="connsiteY129" fmla="*/ 258685 h 6580040"/>
              <a:gd name="connsiteX130" fmla="*/ 8379669 w 8636594"/>
              <a:gd name="connsiteY130" fmla="*/ 225013 h 6580040"/>
              <a:gd name="connsiteX131" fmla="*/ 8415394 w 8636594"/>
              <a:gd name="connsiteY131" fmla="*/ 191709 h 6580040"/>
              <a:gd name="connsiteX132" fmla="*/ 8451434 w 8636594"/>
              <a:gd name="connsiteY132" fmla="*/ 158780 h 6580040"/>
              <a:gd name="connsiteX133" fmla="*/ 8487798 w 8636594"/>
              <a:gd name="connsiteY133" fmla="*/ 126233 h 6580040"/>
              <a:gd name="connsiteX134" fmla="*/ 8524489 w 8636594"/>
              <a:gd name="connsiteY134" fmla="*/ 94075 h 6580040"/>
              <a:gd name="connsiteX135" fmla="*/ 8561515 w 8636594"/>
              <a:gd name="connsiteY135" fmla="*/ 62312 h 6580040"/>
              <a:gd name="connsiteX136" fmla="*/ 8598881 w 8636594"/>
              <a:gd name="connsiteY136" fmla="*/ 30951 h 6580040"/>
              <a:gd name="connsiteX137" fmla="*/ 8636594 w 8636594"/>
              <a:gd name="connsiteY137" fmla="*/ 0 h 6580040"/>
              <a:gd name="connsiteX0" fmla="*/ 8636594 w 8636594"/>
              <a:gd name="connsiteY0" fmla="*/ 0 h 6568233"/>
              <a:gd name="connsiteX1" fmla="*/ 5293 w 8636594"/>
              <a:gd name="connsiteY1" fmla="*/ 0 h 6568233"/>
              <a:gd name="connsiteX2" fmla="*/ 0 w 8636594"/>
              <a:gd name="connsiteY2" fmla="*/ 5587843 h 6568233"/>
              <a:gd name="connsiteX3" fmla="*/ 1594033 w 8636594"/>
              <a:gd name="connsiteY3" fmla="*/ 5600057 h 6568233"/>
              <a:gd name="connsiteX4" fmla="*/ 1686068 w 8636594"/>
              <a:gd name="connsiteY4" fmla="*/ 5599745 h 6568233"/>
              <a:gd name="connsiteX5" fmla="*/ 2359737 w 8636594"/>
              <a:gd name="connsiteY5" fmla="*/ 6568233 h 6568233"/>
              <a:gd name="connsiteX6" fmla="*/ 2416341 w 8636594"/>
              <a:gd name="connsiteY6" fmla="*/ 6555999 h 6568233"/>
              <a:gd name="connsiteX7" fmla="*/ 2472299 w 8636594"/>
              <a:gd name="connsiteY7" fmla="*/ 6543344 h 6568233"/>
              <a:gd name="connsiteX8" fmla="*/ 2527618 w 8636594"/>
              <a:gd name="connsiteY8" fmla="*/ 6530269 h 6568233"/>
              <a:gd name="connsiteX9" fmla="*/ 2582304 w 8636594"/>
              <a:gd name="connsiteY9" fmla="*/ 6516778 h 6568233"/>
              <a:gd name="connsiteX10" fmla="*/ 2636364 w 8636594"/>
              <a:gd name="connsiteY10" fmla="*/ 6502876 h 6568233"/>
              <a:gd name="connsiteX11" fmla="*/ 2689804 w 8636594"/>
              <a:gd name="connsiteY11" fmla="*/ 6488565 h 6568233"/>
              <a:gd name="connsiteX12" fmla="*/ 2742629 w 8636594"/>
              <a:gd name="connsiteY12" fmla="*/ 6473849 h 6568233"/>
              <a:gd name="connsiteX13" fmla="*/ 2794848 w 8636594"/>
              <a:gd name="connsiteY13" fmla="*/ 6458731 h 6568233"/>
              <a:gd name="connsiteX14" fmla="*/ 2846466 w 8636594"/>
              <a:gd name="connsiteY14" fmla="*/ 6443216 h 6568233"/>
              <a:gd name="connsiteX15" fmla="*/ 2897488 w 8636594"/>
              <a:gd name="connsiteY15" fmla="*/ 6427305 h 6568233"/>
              <a:gd name="connsiteX16" fmla="*/ 2947923 w 8636594"/>
              <a:gd name="connsiteY16" fmla="*/ 6411004 h 6568233"/>
              <a:gd name="connsiteX17" fmla="*/ 2997775 w 8636594"/>
              <a:gd name="connsiteY17" fmla="*/ 6394316 h 6568233"/>
              <a:gd name="connsiteX18" fmla="*/ 3047052 w 8636594"/>
              <a:gd name="connsiteY18" fmla="*/ 6377243 h 6568233"/>
              <a:gd name="connsiteX19" fmla="*/ 3095759 w 8636594"/>
              <a:gd name="connsiteY19" fmla="*/ 6359791 h 6568233"/>
              <a:gd name="connsiteX20" fmla="*/ 3143903 w 8636594"/>
              <a:gd name="connsiteY20" fmla="*/ 6341961 h 6568233"/>
              <a:gd name="connsiteX21" fmla="*/ 3191491 w 8636594"/>
              <a:gd name="connsiteY21" fmla="*/ 6323757 h 6568233"/>
              <a:gd name="connsiteX22" fmla="*/ 3238528 w 8636594"/>
              <a:gd name="connsiteY22" fmla="*/ 6305184 h 6568233"/>
              <a:gd name="connsiteX23" fmla="*/ 3285021 w 8636594"/>
              <a:gd name="connsiteY23" fmla="*/ 6286245 h 6568233"/>
              <a:gd name="connsiteX24" fmla="*/ 3330977 w 8636594"/>
              <a:gd name="connsiteY24" fmla="*/ 6266942 h 6568233"/>
              <a:gd name="connsiteX25" fmla="*/ 3376401 w 8636594"/>
              <a:gd name="connsiteY25" fmla="*/ 6247281 h 6568233"/>
              <a:gd name="connsiteX26" fmla="*/ 3421300 w 8636594"/>
              <a:gd name="connsiteY26" fmla="*/ 6227263 h 6568233"/>
              <a:gd name="connsiteX27" fmla="*/ 3465680 w 8636594"/>
              <a:gd name="connsiteY27" fmla="*/ 6206893 h 6568233"/>
              <a:gd name="connsiteX28" fmla="*/ 3509548 w 8636594"/>
              <a:gd name="connsiteY28" fmla="*/ 6186174 h 6568233"/>
              <a:gd name="connsiteX29" fmla="*/ 3552910 w 8636594"/>
              <a:gd name="connsiteY29" fmla="*/ 6165110 h 6568233"/>
              <a:gd name="connsiteX30" fmla="*/ 3595773 w 8636594"/>
              <a:gd name="connsiteY30" fmla="*/ 6143704 h 6568233"/>
              <a:gd name="connsiteX31" fmla="*/ 3638142 w 8636594"/>
              <a:gd name="connsiteY31" fmla="*/ 6121960 h 6568233"/>
              <a:gd name="connsiteX32" fmla="*/ 3680024 w 8636594"/>
              <a:gd name="connsiteY32" fmla="*/ 6099881 h 6568233"/>
              <a:gd name="connsiteX33" fmla="*/ 3721426 w 8636594"/>
              <a:gd name="connsiteY33" fmla="*/ 6077471 h 6568233"/>
              <a:gd name="connsiteX34" fmla="*/ 3762353 w 8636594"/>
              <a:gd name="connsiteY34" fmla="*/ 6054733 h 6568233"/>
              <a:gd name="connsiteX35" fmla="*/ 3802812 w 8636594"/>
              <a:gd name="connsiteY35" fmla="*/ 6031671 h 6568233"/>
              <a:gd name="connsiteX36" fmla="*/ 3842810 w 8636594"/>
              <a:gd name="connsiteY36" fmla="*/ 6008288 h 6568233"/>
              <a:gd name="connsiteX37" fmla="*/ 3882352 w 8636594"/>
              <a:gd name="connsiteY37" fmla="*/ 5984588 h 6568233"/>
              <a:gd name="connsiteX38" fmla="*/ 3921445 w 8636594"/>
              <a:gd name="connsiteY38" fmla="*/ 5960574 h 6568233"/>
              <a:gd name="connsiteX39" fmla="*/ 3960096 w 8636594"/>
              <a:gd name="connsiteY39" fmla="*/ 5936250 h 6568233"/>
              <a:gd name="connsiteX40" fmla="*/ 3998311 w 8636594"/>
              <a:gd name="connsiteY40" fmla="*/ 5911619 h 6568233"/>
              <a:gd name="connsiteX41" fmla="*/ 4036095 w 8636594"/>
              <a:gd name="connsiteY41" fmla="*/ 5886685 h 6568233"/>
              <a:gd name="connsiteX42" fmla="*/ 4073456 w 8636594"/>
              <a:gd name="connsiteY42" fmla="*/ 5861452 h 6568233"/>
              <a:gd name="connsiteX43" fmla="*/ 4110400 w 8636594"/>
              <a:gd name="connsiteY43" fmla="*/ 5835922 h 6568233"/>
              <a:gd name="connsiteX44" fmla="*/ 4146933 w 8636594"/>
              <a:gd name="connsiteY44" fmla="*/ 5810100 h 6568233"/>
              <a:gd name="connsiteX45" fmla="*/ 4183061 w 8636594"/>
              <a:gd name="connsiteY45" fmla="*/ 5783988 h 6568233"/>
              <a:gd name="connsiteX46" fmla="*/ 4218791 w 8636594"/>
              <a:gd name="connsiteY46" fmla="*/ 5757591 h 6568233"/>
              <a:gd name="connsiteX47" fmla="*/ 4254129 w 8636594"/>
              <a:gd name="connsiteY47" fmla="*/ 5730912 h 6568233"/>
              <a:gd name="connsiteX48" fmla="*/ 4289081 w 8636594"/>
              <a:gd name="connsiteY48" fmla="*/ 5703955 h 6568233"/>
              <a:gd name="connsiteX49" fmla="*/ 4323654 w 8636594"/>
              <a:gd name="connsiteY49" fmla="*/ 5676722 h 6568233"/>
              <a:gd name="connsiteX50" fmla="*/ 4357854 w 8636594"/>
              <a:gd name="connsiteY50" fmla="*/ 5649218 h 6568233"/>
              <a:gd name="connsiteX51" fmla="*/ 4391688 w 8636594"/>
              <a:gd name="connsiteY51" fmla="*/ 5621446 h 6568233"/>
              <a:gd name="connsiteX52" fmla="*/ 4425162 w 8636594"/>
              <a:gd name="connsiteY52" fmla="*/ 5593409 h 6568233"/>
              <a:gd name="connsiteX53" fmla="*/ 4458281 w 8636594"/>
              <a:gd name="connsiteY53" fmla="*/ 5565111 h 6568233"/>
              <a:gd name="connsiteX54" fmla="*/ 4491053 w 8636594"/>
              <a:gd name="connsiteY54" fmla="*/ 5536556 h 6568233"/>
              <a:gd name="connsiteX55" fmla="*/ 4523484 w 8636594"/>
              <a:gd name="connsiteY55" fmla="*/ 5507747 h 6568233"/>
              <a:gd name="connsiteX56" fmla="*/ 4555580 w 8636594"/>
              <a:gd name="connsiteY56" fmla="*/ 5478687 h 6568233"/>
              <a:gd name="connsiteX57" fmla="*/ 4587347 w 8636594"/>
              <a:gd name="connsiteY57" fmla="*/ 5449380 h 6568233"/>
              <a:gd name="connsiteX58" fmla="*/ 4618793 w 8636594"/>
              <a:gd name="connsiteY58" fmla="*/ 5419830 h 6568233"/>
              <a:gd name="connsiteX59" fmla="*/ 4649922 w 8636594"/>
              <a:gd name="connsiteY59" fmla="*/ 5390040 h 6568233"/>
              <a:gd name="connsiteX60" fmla="*/ 4680742 w 8636594"/>
              <a:gd name="connsiteY60" fmla="*/ 5360014 h 6568233"/>
              <a:gd name="connsiteX61" fmla="*/ 4711259 w 8636594"/>
              <a:gd name="connsiteY61" fmla="*/ 5329755 h 6568233"/>
              <a:gd name="connsiteX62" fmla="*/ 4741478 w 8636594"/>
              <a:gd name="connsiteY62" fmla="*/ 5299266 h 6568233"/>
              <a:gd name="connsiteX63" fmla="*/ 4771408 w 8636594"/>
              <a:gd name="connsiteY63" fmla="*/ 5268551 h 6568233"/>
              <a:gd name="connsiteX64" fmla="*/ 4801053 w 8636594"/>
              <a:gd name="connsiteY64" fmla="*/ 5237614 h 6568233"/>
              <a:gd name="connsiteX65" fmla="*/ 4830420 w 8636594"/>
              <a:gd name="connsiteY65" fmla="*/ 5206458 h 6568233"/>
              <a:gd name="connsiteX66" fmla="*/ 4859516 w 8636594"/>
              <a:gd name="connsiteY66" fmla="*/ 5175087 h 6568233"/>
              <a:gd name="connsiteX67" fmla="*/ 4888347 w 8636594"/>
              <a:gd name="connsiteY67" fmla="*/ 5143504 h 6568233"/>
              <a:gd name="connsiteX68" fmla="*/ 4916919 w 8636594"/>
              <a:gd name="connsiteY68" fmla="*/ 5111713 h 6568233"/>
              <a:gd name="connsiteX69" fmla="*/ 4945238 w 8636594"/>
              <a:gd name="connsiteY69" fmla="*/ 5079717 h 6568233"/>
              <a:gd name="connsiteX70" fmla="*/ 4973311 w 8636594"/>
              <a:gd name="connsiteY70" fmla="*/ 5047519 h 6568233"/>
              <a:gd name="connsiteX71" fmla="*/ 5001145 w 8636594"/>
              <a:gd name="connsiteY71" fmla="*/ 5015124 h 6568233"/>
              <a:gd name="connsiteX72" fmla="*/ 5028745 w 8636594"/>
              <a:gd name="connsiteY72" fmla="*/ 4982535 h 6568233"/>
              <a:gd name="connsiteX73" fmla="*/ 5056117 w 8636594"/>
              <a:gd name="connsiteY73" fmla="*/ 4949755 h 6568233"/>
              <a:gd name="connsiteX74" fmla="*/ 5083269 w 8636594"/>
              <a:gd name="connsiteY74" fmla="*/ 4916787 h 6568233"/>
              <a:gd name="connsiteX75" fmla="*/ 5110207 w 8636594"/>
              <a:gd name="connsiteY75" fmla="*/ 4883636 h 6568233"/>
              <a:gd name="connsiteX76" fmla="*/ 5136937 w 8636594"/>
              <a:gd name="connsiteY76" fmla="*/ 4850305 h 6568233"/>
              <a:gd name="connsiteX77" fmla="*/ 5163464 w 8636594"/>
              <a:gd name="connsiteY77" fmla="*/ 4816797 h 6568233"/>
              <a:gd name="connsiteX78" fmla="*/ 5215940 w 8636594"/>
              <a:gd name="connsiteY78" fmla="*/ 4749265 h 6568233"/>
              <a:gd name="connsiteX79" fmla="*/ 5267684 w 8636594"/>
              <a:gd name="connsiteY79" fmla="*/ 4681068 h 6568233"/>
              <a:gd name="connsiteX80" fmla="*/ 5318748 w 8636594"/>
              <a:gd name="connsiteY80" fmla="*/ 4612234 h 6568233"/>
              <a:gd name="connsiteX81" fmla="*/ 5369182 w 8636594"/>
              <a:gd name="connsiteY81" fmla="*/ 4542793 h 6568233"/>
              <a:gd name="connsiteX82" fmla="*/ 5419038 w 8636594"/>
              <a:gd name="connsiteY82" fmla="*/ 4472771 h 6568233"/>
              <a:gd name="connsiteX83" fmla="*/ 5468365 w 8636594"/>
              <a:gd name="connsiteY83" fmla="*/ 4402196 h 6568233"/>
              <a:gd name="connsiteX84" fmla="*/ 5517215 w 8636594"/>
              <a:gd name="connsiteY84" fmla="*/ 4331098 h 6568233"/>
              <a:gd name="connsiteX85" fmla="*/ 5565637 w 8636594"/>
              <a:gd name="connsiteY85" fmla="*/ 4259503 h 6568233"/>
              <a:gd name="connsiteX86" fmla="*/ 5613684 w 8636594"/>
              <a:gd name="connsiteY86" fmla="*/ 4187441 h 6568233"/>
              <a:gd name="connsiteX87" fmla="*/ 5685160 w 8636594"/>
              <a:gd name="connsiteY87" fmla="*/ 4078531 h 6568233"/>
              <a:gd name="connsiteX88" fmla="*/ 5756074 w 8636594"/>
              <a:gd name="connsiteY88" fmla="*/ 3968727 h 6568233"/>
              <a:gd name="connsiteX89" fmla="*/ 5873483 w 8636594"/>
              <a:gd name="connsiteY89" fmla="*/ 3783989 h 6568233"/>
              <a:gd name="connsiteX90" fmla="*/ 6203209 w 8636594"/>
              <a:gd name="connsiteY90" fmla="*/ 3258640 h 6568233"/>
              <a:gd name="connsiteX91" fmla="*/ 6299430 w 8636594"/>
              <a:gd name="connsiteY91" fmla="*/ 3107321 h 6568233"/>
              <a:gd name="connsiteX92" fmla="*/ 6372650 w 8636594"/>
              <a:gd name="connsiteY92" fmla="*/ 2993735 h 6568233"/>
              <a:gd name="connsiteX93" fmla="*/ 6453197 w 8636594"/>
              <a:gd name="connsiteY93" fmla="*/ 2869788 h 6568233"/>
              <a:gd name="connsiteX94" fmla="*/ 6564167 w 8636594"/>
              <a:gd name="connsiteY94" fmla="*/ 2696807 h 6568233"/>
              <a:gd name="connsiteX95" fmla="*/ 6976233 w 8636594"/>
              <a:gd name="connsiteY95" fmla="*/ 2045274 h 6568233"/>
              <a:gd name="connsiteX96" fmla="*/ 7086755 w 8636594"/>
              <a:gd name="connsiteY96" fmla="*/ 1872743 h 6568233"/>
              <a:gd name="connsiteX97" fmla="*/ 7170279 w 8636594"/>
              <a:gd name="connsiteY97" fmla="*/ 1744202 h 6568233"/>
              <a:gd name="connsiteX98" fmla="*/ 7226351 w 8636594"/>
              <a:gd name="connsiteY98" fmla="*/ 1659017 h 6568233"/>
              <a:gd name="connsiteX99" fmla="*/ 7282789 w 8636594"/>
              <a:gd name="connsiteY99" fmla="*/ 1574303 h 6568233"/>
              <a:gd name="connsiteX100" fmla="*/ 7339643 w 8636594"/>
              <a:gd name="connsiteY100" fmla="*/ 1490113 h 6568233"/>
              <a:gd name="connsiteX101" fmla="*/ 7396957 w 8636594"/>
              <a:gd name="connsiteY101" fmla="*/ 1406503 h 6568233"/>
              <a:gd name="connsiteX102" fmla="*/ 7454781 w 8636594"/>
              <a:gd name="connsiteY102" fmla="*/ 1323526 h 6568233"/>
              <a:gd name="connsiteX103" fmla="*/ 7513161 w 8636594"/>
              <a:gd name="connsiteY103" fmla="*/ 1241237 h 6568233"/>
              <a:gd name="connsiteX104" fmla="*/ 7572144 w 8636594"/>
              <a:gd name="connsiteY104" fmla="*/ 1159689 h 6568233"/>
              <a:gd name="connsiteX105" fmla="*/ 7601877 w 8636594"/>
              <a:gd name="connsiteY105" fmla="*/ 1119210 h 6568233"/>
              <a:gd name="connsiteX106" fmla="*/ 7631779 w 8636594"/>
              <a:gd name="connsiteY106" fmla="*/ 1078937 h 6568233"/>
              <a:gd name="connsiteX107" fmla="*/ 7661855 w 8636594"/>
              <a:gd name="connsiteY107" fmla="*/ 1038876 h 6568233"/>
              <a:gd name="connsiteX108" fmla="*/ 7692111 w 8636594"/>
              <a:gd name="connsiteY108" fmla="*/ 999035 h 6568233"/>
              <a:gd name="connsiteX109" fmla="*/ 7722554 w 8636594"/>
              <a:gd name="connsiteY109" fmla="*/ 959419 h 6568233"/>
              <a:gd name="connsiteX110" fmla="*/ 7753190 w 8636594"/>
              <a:gd name="connsiteY110" fmla="*/ 920037 h 6568233"/>
              <a:gd name="connsiteX111" fmla="*/ 7784023 w 8636594"/>
              <a:gd name="connsiteY111" fmla="*/ 880894 h 6568233"/>
              <a:gd name="connsiteX112" fmla="*/ 7815061 w 8636594"/>
              <a:gd name="connsiteY112" fmla="*/ 841997 h 6568233"/>
              <a:gd name="connsiteX113" fmla="*/ 7846308 w 8636594"/>
              <a:gd name="connsiteY113" fmla="*/ 803354 h 6568233"/>
              <a:gd name="connsiteX114" fmla="*/ 7877772 w 8636594"/>
              <a:gd name="connsiteY114" fmla="*/ 764970 h 6568233"/>
              <a:gd name="connsiteX115" fmla="*/ 7909458 w 8636594"/>
              <a:gd name="connsiteY115" fmla="*/ 726853 h 6568233"/>
              <a:gd name="connsiteX116" fmla="*/ 7941371 w 8636594"/>
              <a:gd name="connsiteY116" fmla="*/ 689010 h 6568233"/>
              <a:gd name="connsiteX117" fmla="*/ 7973518 w 8636594"/>
              <a:gd name="connsiteY117" fmla="*/ 651447 h 6568233"/>
              <a:gd name="connsiteX118" fmla="*/ 8005905 w 8636594"/>
              <a:gd name="connsiteY118" fmla="*/ 614171 h 6568233"/>
              <a:gd name="connsiteX119" fmla="*/ 8038538 w 8636594"/>
              <a:gd name="connsiteY119" fmla="*/ 577189 h 6568233"/>
              <a:gd name="connsiteX120" fmla="*/ 8071421 w 8636594"/>
              <a:gd name="connsiteY120" fmla="*/ 540507 h 6568233"/>
              <a:gd name="connsiteX121" fmla="*/ 8104563 w 8636594"/>
              <a:gd name="connsiteY121" fmla="*/ 504132 h 6568233"/>
              <a:gd name="connsiteX122" fmla="*/ 8137967 w 8636594"/>
              <a:gd name="connsiteY122" fmla="*/ 468072 h 6568233"/>
              <a:gd name="connsiteX123" fmla="*/ 8171641 w 8636594"/>
              <a:gd name="connsiteY123" fmla="*/ 432332 h 6568233"/>
              <a:gd name="connsiteX124" fmla="*/ 8205590 w 8636594"/>
              <a:gd name="connsiteY124" fmla="*/ 396920 h 6568233"/>
              <a:gd name="connsiteX125" fmla="*/ 8239820 w 8636594"/>
              <a:gd name="connsiteY125" fmla="*/ 361843 h 6568233"/>
              <a:gd name="connsiteX126" fmla="*/ 8274337 w 8636594"/>
              <a:gd name="connsiteY126" fmla="*/ 327107 h 6568233"/>
              <a:gd name="connsiteX127" fmla="*/ 8309147 w 8636594"/>
              <a:gd name="connsiteY127" fmla="*/ 292718 h 6568233"/>
              <a:gd name="connsiteX128" fmla="*/ 8344256 w 8636594"/>
              <a:gd name="connsiteY128" fmla="*/ 258685 h 6568233"/>
              <a:gd name="connsiteX129" fmla="*/ 8379669 w 8636594"/>
              <a:gd name="connsiteY129" fmla="*/ 225013 h 6568233"/>
              <a:gd name="connsiteX130" fmla="*/ 8415394 w 8636594"/>
              <a:gd name="connsiteY130" fmla="*/ 191709 h 6568233"/>
              <a:gd name="connsiteX131" fmla="*/ 8451434 w 8636594"/>
              <a:gd name="connsiteY131" fmla="*/ 158780 h 6568233"/>
              <a:gd name="connsiteX132" fmla="*/ 8487798 w 8636594"/>
              <a:gd name="connsiteY132" fmla="*/ 126233 h 6568233"/>
              <a:gd name="connsiteX133" fmla="*/ 8524489 w 8636594"/>
              <a:gd name="connsiteY133" fmla="*/ 94075 h 6568233"/>
              <a:gd name="connsiteX134" fmla="*/ 8561515 w 8636594"/>
              <a:gd name="connsiteY134" fmla="*/ 62312 h 6568233"/>
              <a:gd name="connsiteX135" fmla="*/ 8598881 w 8636594"/>
              <a:gd name="connsiteY135" fmla="*/ 30951 h 6568233"/>
              <a:gd name="connsiteX136" fmla="*/ 8636594 w 8636594"/>
              <a:gd name="connsiteY136" fmla="*/ 0 h 6568233"/>
              <a:gd name="connsiteX0" fmla="*/ 8636594 w 8636594"/>
              <a:gd name="connsiteY0" fmla="*/ 0 h 6555999"/>
              <a:gd name="connsiteX1" fmla="*/ 5293 w 8636594"/>
              <a:gd name="connsiteY1" fmla="*/ 0 h 6555999"/>
              <a:gd name="connsiteX2" fmla="*/ 0 w 8636594"/>
              <a:gd name="connsiteY2" fmla="*/ 5587843 h 6555999"/>
              <a:gd name="connsiteX3" fmla="*/ 1594033 w 8636594"/>
              <a:gd name="connsiteY3" fmla="*/ 5600057 h 6555999"/>
              <a:gd name="connsiteX4" fmla="*/ 1686068 w 8636594"/>
              <a:gd name="connsiteY4" fmla="*/ 5599745 h 6555999"/>
              <a:gd name="connsiteX5" fmla="*/ 2416341 w 8636594"/>
              <a:gd name="connsiteY5" fmla="*/ 6555999 h 6555999"/>
              <a:gd name="connsiteX6" fmla="*/ 2472299 w 8636594"/>
              <a:gd name="connsiteY6" fmla="*/ 6543344 h 6555999"/>
              <a:gd name="connsiteX7" fmla="*/ 2527618 w 8636594"/>
              <a:gd name="connsiteY7" fmla="*/ 6530269 h 6555999"/>
              <a:gd name="connsiteX8" fmla="*/ 2582304 w 8636594"/>
              <a:gd name="connsiteY8" fmla="*/ 6516778 h 6555999"/>
              <a:gd name="connsiteX9" fmla="*/ 2636364 w 8636594"/>
              <a:gd name="connsiteY9" fmla="*/ 6502876 h 6555999"/>
              <a:gd name="connsiteX10" fmla="*/ 2689804 w 8636594"/>
              <a:gd name="connsiteY10" fmla="*/ 6488565 h 6555999"/>
              <a:gd name="connsiteX11" fmla="*/ 2742629 w 8636594"/>
              <a:gd name="connsiteY11" fmla="*/ 6473849 h 6555999"/>
              <a:gd name="connsiteX12" fmla="*/ 2794848 w 8636594"/>
              <a:gd name="connsiteY12" fmla="*/ 6458731 h 6555999"/>
              <a:gd name="connsiteX13" fmla="*/ 2846466 w 8636594"/>
              <a:gd name="connsiteY13" fmla="*/ 6443216 h 6555999"/>
              <a:gd name="connsiteX14" fmla="*/ 2897488 w 8636594"/>
              <a:gd name="connsiteY14" fmla="*/ 6427305 h 6555999"/>
              <a:gd name="connsiteX15" fmla="*/ 2947923 w 8636594"/>
              <a:gd name="connsiteY15" fmla="*/ 6411004 h 6555999"/>
              <a:gd name="connsiteX16" fmla="*/ 2997775 w 8636594"/>
              <a:gd name="connsiteY16" fmla="*/ 6394316 h 6555999"/>
              <a:gd name="connsiteX17" fmla="*/ 3047052 w 8636594"/>
              <a:gd name="connsiteY17" fmla="*/ 6377243 h 6555999"/>
              <a:gd name="connsiteX18" fmla="*/ 3095759 w 8636594"/>
              <a:gd name="connsiteY18" fmla="*/ 6359791 h 6555999"/>
              <a:gd name="connsiteX19" fmla="*/ 3143903 w 8636594"/>
              <a:gd name="connsiteY19" fmla="*/ 6341961 h 6555999"/>
              <a:gd name="connsiteX20" fmla="*/ 3191491 w 8636594"/>
              <a:gd name="connsiteY20" fmla="*/ 6323757 h 6555999"/>
              <a:gd name="connsiteX21" fmla="*/ 3238528 w 8636594"/>
              <a:gd name="connsiteY21" fmla="*/ 6305184 h 6555999"/>
              <a:gd name="connsiteX22" fmla="*/ 3285021 w 8636594"/>
              <a:gd name="connsiteY22" fmla="*/ 6286245 h 6555999"/>
              <a:gd name="connsiteX23" fmla="*/ 3330977 w 8636594"/>
              <a:gd name="connsiteY23" fmla="*/ 6266942 h 6555999"/>
              <a:gd name="connsiteX24" fmla="*/ 3376401 w 8636594"/>
              <a:gd name="connsiteY24" fmla="*/ 6247281 h 6555999"/>
              <a:gd name="connsiteX25" fmla="*/ 3421300 w 8636594"/>
              <a:gd name="connsiteY25" fmla="*/ 6227263 h 6555999"/>
              <a:gd name="connsiteX26" fmla="*/ 3465680 w 8636594"/>
              <a:gd name="connsiteY26" fmla="*/ 6206893 h 6555999"/>
              <a:gd name="connsiteX27" fmla="*/ 3509548 w 8636594"/>
              <a:gd name="connsiteY27" fmla="*/ 6186174 h 6555999"/>
              <a:gd name="connsiteX28" fmla="*/ 3552910 w 8636594"/>
              <a:gd name="connsiteY28" fmla="*/ 6165110 h 6555999"/>
              <a:gd name="connsiteX29" fmla="*/ 3595773 w 8636594"/>
              <a:gd name="connsiteY29" fmla="*/ 6143704 h 6555999"/>
              <a:gd name="connsiteX30" fmla="*/ 3638142 w 8636594"/>
              <a:gd name="connsiteY30" fmla="*/ 6121960 h 6555999"/>
              <a:gd name="connsiteX31" fmla="*/ 3680024 w 8636594"/>
              <a:gd name="connsiteY31" fmla="*/ 6099881 h 6555999"/>
              <a:gd name="connsiteX32" fmla="*/ 3721426 w 8636594"/>
              <a:gd name="connsiteY32" fmla="*/ 6077471 h 6555999"/>
              <a:gd name="connsiteX33" fmla="*/ 3762353 w 8636594"/>
              <a:gd name="connsiteY33" fmla="*/ 6054733 h 6555999"/>
              <a:gd name="connsiteX34" fmla="*/ 3802812 w 8636594"/>
              <a:gd name="connsiteY34" fmla="*/ 6031671 h 6555999"/>
              <a:gd name="connsiteX35" fmla="*/ 3842810 w 8636594"/>
              <a:gd name="connsiteY35" fmla="*/ 6008288 h 6555999"/>
              <a:gd name="connsiteX36" fmla="*/ 3882352 w 8636594"/>
              <a:gd name="connsiteY36" fmla="*/ 5984588 h 6555999"/>
              <a:gd name="connsiteX37" fmla="*/ 3921445 w 8636594"/>
              <a:gd name="connsiteY37" fmla="*/ 5960574 h 6555999"/>
              <a:gd name="connsiteX38" fmla="*/ 3960096 w 8636594"/>
              <a:gd name="connsiteY38" fmla="*/ 5936250 h 6555999"/>
              <a:gd name="connsiteX39" fmla="*/ 3998311 w 8636594"/>
              <a:gd name="connsiteY39" fmla="*/ 5911619 h 6555999"/>
              <a:gd name="connsiteX40" fmla="*/ 4036095 w 8636594"/>
              <a:gd name="connsiteY40" fmla="*/ 5886685 h 6555999"/>
              <a:gd name="connsiteX41" fmla="*/ 4073456 w 8636594"/>
              <a:gd name="connsiteY41" fmla="*/ 5861452 h 6555999"/>
              <a:gd name="connsiteX42" fmla="*/ 4110400 w 8636594"/>
              <a:gd name="connsiteY42" fmla="*/ 5835922 h 6555999"/>
              <a:gd name="connsiteX43" fmla="*/ 4146933 w 8636594"/>
              <a:gd name="connsiteY43" fmla="*/ 5810100 h 6555999"/>
              <a:gd name="connsiteX44" fmla="*/ 4183061 w 8636594"/>
              <a:gd name="connsiteY44" fmla="*/ 5783988 h 6555999"/>
              <a:gd name="connsiteX45" fmla="*/ 4218791 w 8636594"/>
              <a:gd name="connsiteY45" fmla="*/ 5757591 h 6555999"/>
              <a:gd name="connsiteX46" fmla="*/ 4254129 w 8636594"/>
              <a:gd name="connsiteY46" fmla="*/ 5730912 h 6555999"/>
              <a:gd name="connsiteX47" fmla="*/ 4289081 w 8636594"/>
              <a:gd name="connsiteY47" fmla="*/ 5703955 h 6555999"/>
              <a:gd name="connsiteX48" fmla="*/ 4323654 w 8636594"/>
              <a:gd name="connsiteY48" fmla="*/ 5676722 h 6555999"/>
              <a:gd name="connsiteX49" fmla="*/ 4357854 w 8636594"/>
              <a:gd name="connsiteY49" fmla="*/ 5649218 h 6555999"/>
              <a:gd name="connsiteX50" fmla="*/ 4391688 w 8636594"/>
              <a:gd name="connsiteY50" fmla="*/ 5621446 h 6555999"/>
              <a:gd name="connsiteX51" fmla="*/ 4425162 w 8636594"/>
              <a:gd name="connsiteY51" fmla="*/ 5593409 h 6555999"/>
              <a:gd name="connsiteX52" fmla="*/ 4458281 w 8636594"/>
              <a:gd name="connsiteY52" fmla="*/ 5565111 h 6555999"/>
              <a:gd name="connsiteX53" fmla="*/ 4491053 w 8636594"/>
              <a:gd name="connsiteY53" fmla="*/ 5536556 h 6555999"/>
              <a:gd name="connsiteX54" fmla="*/ 4523484 w 8636594"/>
              <a:gd name="connsiteY54" fmla="*/ 5507747 h 6555999"/>
              <a:gd name="connsiteX55" fmla="*/ 4555580 w 8636594"/>
              <a:gd name="connsiteY55" fmla="*/ 5478687 h 6555999"/>
              <a:gd name="connsiteX56" fmla="*/ 4587347 w 8636594"/>
              <a:gd name="connsiteY56" fmla="*/ 5449380 h 6555999"/>
              <a:gd name="connsiteX57" fmla="*/ 4618793 w 8636594"/>
              <a:gd name="connsiteY57" fmla="*/ 5419830 h 6555999"/>
              <a:gd name="connsiteX58" fmla="*/ 4649922 w 8636594"/>
              <a:gd name="connsiteY58" fmla="*/ 5390040 h 6555999"/>
              <a:gd name="connsiteX59" fmla="*/ 4680742 w 8636594"/>
              <a:gd name="connsiteY59" fmla="*/ 5360014 h 6555999"/>
              <a:gd name="connsiteX60" fmla="*/ 4711259 w 8636594"/>
              <a:gd name="connsiteY60" fmla="*/ 5329755 h 6555999"/>
              <a:gd name="connsiteX61" fmla="*/ 4741478 w 8636594"/>
              <a:gd name="connsiteY61" fmla="*/ 5299266 h 6555999"/>
              <a:gd name="connsiteX62" fmla="*/ 4771408 w 8636594"/>
              <a:gd name="connsiteY62" fmla="*/ 5268551 h 6555999"/>
              <a:gd name="connsiteX63" fmla="*/ 4801053 w 8636594"/>
              <a:gd name="connsiteY63" fmla="*/ 5237614 h 6555999"/>
              <a:gd name="connsiteX64" fmla="*/ 4830420 w 8636594"/>
              <a:gd name="connsiteY64" fmla="*/ 5206458 h 6555999"/>
              <a:gd name="connsiteX65" fmla="*/ 4859516 w 8636594"/>
              <a:gd name="connsiteY65" fmla="*/ 5175087 h 6555999"/>
              <a:gd name="connsiteX66" fmla="*/ 4888347 w 8636594"/>
              <a:gd name="connsiteY66" fmla="*/ 5143504 h 6555999"/>
              <a:gd name="connsiteX67" fmla="*/ 4916919 w 8636594"/>
              <a:gd name="connsiteY67" fmla="*/ 5111713 h 6555999"/>
              <a:gd name="connsiteX68" fmla="*/ 4945238 w 8636594"/>
              <a:gd name="connsiteY68" fmla="*/ 5079717 h 6555999"/>
              <a:gd name="connsiteX69" fmla="*/ 4973311 w 8636594"/>
              <a:gd name="connsiteY69" fmla="*/ 5047519 h 6555999"/>
              <a:gd name="connsiteX70" fmla="*/ 5001145 w 8636594"/>
              <a:gd name="connsiteY70" fmla="*/ 5015124 h 6555999"/>
              <a:gd name="connsiteX71" fmla="*/ 5028745 w 8636594"/>
              <a:gd name="connsiteY71" fmla="*/ 4982535 h 6555999"/>
              <a:gd name="connsiteX72" fmla="*/ 5056117 w 8636594"/>
              <a:gd name="connsiteY72" fmla="*/ 4949755 h 6555999"/>
              <a:gd name="connsiteX73" fmla="*/ 5083269 w 8636594"/>
              <a:gd name="connsiteY73" fmla="*/ 4916787 h 6555999"/>
              <a:gd name="connsiteX74" fmla="*/ 5110207 w 8636594"/>
              <a:gd name="connsiteY74" fmla="*/ 4883636 h 6555999"/>
              <a:gd name="connsiteX75" fmla="*/ 5136937 w 8636594"/>
              <a:gd name="connsiteY75" fmla="*/ 4850305 h 6555999"/>
              <a:gd name="connsiteX76" fmla="*/ 5163464 w 8636594"/>
              <a:gd name="connsiteY76" fmla="*/ 4816797 h 6555999"/>
              <a:gd name="connsiteX77" fmla="*/ 5215940 w 8636594"/>
              <a:gd name="connsiteY77" fmla="*/ 4749265 h 6555999"/>
              <a:gd name="connsiteX78" fmla="*/ 5267684 w 8636594"/>
              <a:gd name="connsiteY78" fmla="*/ 4681068 h 6555999"/>
              <a:gd name="connsiteX79" fmla="*/ 5318748 w 8636594"/>
              <a:gd name="connsiteY79" fmla="*/ 4612234 h 6555999"/>
              <a:gd name="connsiteX80" fmla="*/ 5369182 w 8636594"/>
              <a:gd name="connsiteY80" fmla="*/ 4542793 h 6555999"/>
              <a:gd name="connsiteX81" fmla="*/ 5419038 w 8636594"/>
              <a:gd name="connsiteY81" fmla="*/ 4472771 h 6555999"/>
              <a:gd name="connsiteX82" fmla="*/ 5468365 w 8636594"/>
              <a:gd name="connsiteY82" fmla="*/ 4402196 h 6555999"/>
              <a:gd name="connsiteX83" fmla="*/ 5517215 w 8636594"/>
              <a:gd name="connsiteY83" fmla="*/ 4331098 h 6555999"/>
              <a:gd name="connsiteX84" fmla="*/ 5565637 w 8636594"/>
              <a:gd name="connsiteY84" fmla="*/ 4259503 h 6555999"/>
              <a:gd name="connsiteX85" fmla="*/ 5613684 w 8636594"/>
              <a:gd name="connsiteY85" fmla="*/ 4187441 h 6555999"/>
              <a:gd name="connsiteX86" fmla="*/ 5685160 w 8636594"/>
              <a:gd name="connsiteY86" fmla="*/ 4078531 h 6555999"/>
              <a:gd name="connsiteX87" fmla="*/ 5756074 w 8636594"/>
              <a:gd name="connsiteY87" fmla="*/ 3968727 h 6555999"/>
              <a:gd name="connsiteX88" fmla="*/ 5873483 w 8636594"/>
              <a:gd name="connsiteY88" fmla="*/ 3783989 h 6555999"/>
              <a:gd name="connsiteX89" fmla="*/ 6203209 w 8636594"/>
              <a:gd name="connsiteY89" fmla="*/ 3258640 h 6555999"/>
              <a:gd name="connsiteX90" fmla="*/ 6299430 w 8636594"/>
              <a:gd name="connsiteY90" fmla="*/ 3107321 h 6555999"/>
              <a:gd name="connsiteX91" fmla="*/ 6372650 w 8636594"/>
              <a:gd name="connsiteY91" fmla="*/ 2993735 h 6555999"/>
              <a:gd name="connsiteX92" fmla="*/ 6453197 w 8636594"/>
              <a:gd name="connsiteY92" fmla="*/ 2869788 h 6555999"/>
              <a:gd name="connsiteX93" fmla="*/ 6564167 w 8636594"/>
              <a:gd name="connsiteY93" fmla="*/ 2696807 h 6555999"/>
              <a:gd name="connsiteX94" fmla="*/ 6976233 w 8636594"/>
              <a:gd name="connsiteY94" fmla="*/ 2045274 h 6555999"/>
              <a:gd name="connsiteX95" fmla="*/ 7086755 w 8636594"/>
              <a:gd name="connsiteY95" fmla="*/ 1872743 h 6555999"/>
              <a:gd name="connsiteX96" fmla="*/ 7170279 w 8636594"/>
              <a:gd name="connsiteY96" fmla="*/ 1744202 h 6555999"/>
              <a:gd name="connsiteX97" fmla="*/ 7226351 w 8636594"/>
              <a:gd name="connsiteY97" fmla="*/ 1659017 h 6555999"/>
              <a:gd name="connsiteX98" fmla="*/ 7282789 w 8636594"/>
              <a:gd name="connsiteY98" fmla="*/ 1574303 h 6555999"/>
              <a:gd name="connsiteX99" fmla="*/ 7339643 w 8636594"/>
              <a:gd name="connsiteY99" fmla="*/ 1490113 h 6555999"/>
              <a:gd name="connsiteX100" fmla="*/ 7396957 w 8636594"/>
              <a:gd name="connsiteY100" fmla="*/ 1406503 h 6555999"/>
              <a:gd name="connsiteX101" fmla="*/ 7454781 w 8636594"/>
              <a:gd name="connsiteY101" fmla="*/ 1323526 h 6555999"/>
              <a:gd name="connsiteX102" fmla="*/ 7513161 w 8636594"/>
              <a:gd name="connsiteY102" fmla="*/ 1241237 h 6555999"/>
              <a:gd name="connsiteX103" fmla="*/ 7572144 w 8636594"/>
              <a:gd name="connsiteY103" fmla="*/ 1159689 h 6555999"/>
              <a:gd name="connsiteX104" fmla="*/ 7601877 w 8636594"/>
              <a:gd name="connsiteY104" fmla="*/ 1119210 h 6555999"/>
              <a:gd name="connsiteX105" fmla="*/ 7631779 w 8636594"/>
              <a:gd name="connsiteY105" fmla="*/ 1078937 h 6555999"/>
              <a:gd name="connsiteX106" fmla="*/ 7661855 w 8636594"/>
              <a:gd name="connsiteY106" fmla="*/ 1038876 h 6555999"/>
              <a:gd name="connsiteX107" fmla="*/ 7692111 w 8636594"/>
              <a:gd name="connsiteY107" fmla="*/ 999035 h 6555999"/>
              <a:gd name="connsiteX108" fmla="*/ 7722554 w 8636594"/>
              <a:gd name="connsiteY108" fmla="*/ 959419 h 6555999"/>
              <a:gd name="connsiteX109" fmla="*/ 7753190 w 8636594"/>
              <a:gd name="connsiteY109" fmla="*/ 920037 h 6555999"/>
              <a:gd name="connsiteX110" fmla="*/ 7784023 w 8636594"/>
              <a:gd name="connsiteY110" fmla="*/ 880894 h 6555999"/>
              <a:gd name="connsiteX111" fmla="*/ 7815061 w 8636594"/>
              <a:gd name="connsiteY111" fmla="*/ 841997 h 6555999"/>
              <a:gd name="connsiteX112" fmla="*/ 7846308 w 8636594"/>
              <a:gd name="connsiteY112" fmla="*/ 803354 h 6555999"/>
              <a:gd name="connsiteX113" fmla="*/ 7877772 w 8636594"/>
              <a:gd name="connsiteY113" fmla="*/ 764970 h 6555999"/>
              <a:gd name="connsiteX114" fmla="*/ 7909458 w 8636594"/>
              <a:gd name="connsiteY114" fmla="*/ 726853 h 6555999"/>
              <a:gd name="connsiteX115" fmla="*/ 7941371 w 8636594"/>
              <a:gd name="connsiteY115" fmla="*/ 689010 h 6555999"/>
              <a:gd name="connsiteX116" fmla="*/ 7973518 w 8636594"/>
              <a:gd name="connsiteY116" fmla="*/ 651447 h 6555999"/>
              <a:gd name="connsiteX117" fmla="*/ 8005905 w 8636594"/>
              <a:gd name="connsiteY117" fmla="*/ 614171 h 6555999"/>
              <a:gd name="connsiteX118" fmla="*/ 8038538 w 8636594"/>
              <a:gd name="connsiteY118" fmla="*/ 577189 h 6555999"/>
              <a:gd name="connsiteX119" fmla="*/ 8071421 w 8636594"/>
              <a:gd name="connsiteY119" fmla="*/ 540507 h 6555999"/>
              <a:gd name="connsiteX120" fmla="*/ 8104563 w 8636594"/>
              <a:gd name="connsiteY120" fmla="*/ 504132 h 6555999"/>
              <a:gd name="connsiteX121" fmla="*/ 8137967 w 8636594"/>
              <a:gd name="connsiteY121" fmla="*/ 468072 h 6555999"/>
              <a:gd name="connsiteX122" fmla="*/ 8171641 w 8636594"/>
              <a:gd name="connsiteY122" fmla="*/ 432332 h 6555999"/>
              <a:gd name="connsiteX123" fmla="*/ 8205590 w 8636594"/>
              <a:gd name="connsiteY123" fmla="*/ 396920 h 6555999"/>
              <a:gd name="connsiteX124" fmla="*/ 8239820 w 8636594"/>
              <a:gd name="connsiteY124" fmla="*/ 361843 h 6555999"/>
              <a:gd name="connsiteX125" fmla="*/ 8274337 w 8636594"/>
              <a:gd name="connsiteY125" fmla="*/ 327107 h 6555999"/>
              <a:gd name="connsiteX126" fmla="*/ 8309147 w 8636594"/>
              <a:gd name="connsiteY126" fmla="*/ 292718 h 6555999"/>
              <a:gd name="connsiteX127" fmla="*/ 8344256 w 8636594"/>
              <a:gd name="connsiteY127" fmla="*/ 258685 h 6555999"/>
              <a:gd name="connsiteX128" fmla="*/ 8379669 w 8636594"/>
              <a:gd name="connsiteY128" fmla="*/ 225013 h 6555999"/>
              <a:gd name="connsiteX129" fmla="*/ 8415394 w 8636594"/>
              <a:gd name="connsiteY129" fmla="*/ 191709 h 6555999"/>
              <a:gd name="connsiteX130" fmla="*/ 8451434 w 8636594"/>
              <a:gd name="connsiteY130" fmla="*/ 158780 h 6555999"/>
              <a:gd name="connsiteX131" fmla="*/ 8487798 w 8636594"/>
              <a:gd name="connsiteY131" fmla="*/ 126233 h 6555999"/>
              <a:gd name="connsiteX132" fmla="*/ 8524489 w 8636594"/>
              <a:gd name="connsiteY132" fmla="*/ 94075 h 6555999"/>
              <a:gd name="connsiteX133" fmla="*/ 8561515 w 8636594"/>
              <a:gd name="connsiteY133" fmla="*/ 62312 h 6555999"/>
              <a:gd name="connsiteX134" fmla="*/ 8598881 w 8636594"/>
              <a:gd name="connsiteY134" fmla="*/ 30951 h 6555999"/>
              <a:gd name="connsiteX135" fmla="*/ 8636594 w 8636594"/>
              <a:gd name="connsiteY135" fmla="*/ 0 h 6555999"/>
              <a:gd name="connsiteX0" fmla="*/ 8636594 w 8636594"/>
              <a:gd name="connsiteY0" fmla="*/ 0 h 6543344"/>
              <a:gd name="connsiteX1" fmla="*/ 5293 w 8636594"/>
              <a:gd name="connsiteY1" fmla="*/ 0 h 6543344"/>
              <a:gd name="connsiteX2" fmla="*/ 0 w 8636594"/>
              <a:gd name="connsiteY2" fmla="*/ 5587843 h 6543344"/>
              <a:gd name="connsiteX3" fmla="*/ 1594033 w 8636594"/>
              <a:gd name="connsiteY3" fmla="*/ 5600057 h 6543344"/>
              <a:gd name="connsiteX4" fmla="*/ 1686068 w 8636594"/>
              <a:gd name="connsiteY4" fmla="*/ 5599745 h 6543344"/>
              <a:gd name="connsiteX5" fmla="*/ 2472299 w 8636594"/>
              <a:gd name="connsiteY5" fmla="*/ 6543344 h 6543344"/>
              <a:gd name="connsiteX6" fmla="*/ 2527618 w 8636594"/>
              <a:gd name="connsiteY6" fmla="*/ 6530269 h 6543344"/>
              <a:gd name="connsiteX7" fmla="*/ 2582304 w 8636594"/>
              <a:gd name="connsiteY7" fmla="*/ 6516778 h 6543344"/>
              <a:gd name="connsiteX8" fmla="*/ 2636364 w 8636594"/>
              <a:gd name="connsiteY8" fmla="*/ 6502876 h 6543344"/>
              <a:gd name="connsiteX9" fmla="*/ 2689804 w 8636594"/>
              <a:gd name="connsiteY9" fmla="*/ 6488565 h 6543344"/>
              <a:gd name="connsiteX10" fmla="*/ 2742629 w 8636594"/>
              <a:gd name="connsiteY10" fmla="*/ 6473849 h 6543344"/>
              <a:gd name="connsiteX11" fmla="*/ 2794848 w 8636594"/>
              <a:gd name="connsiteY11" fmla="*/ 6458731 h 6543344"/>
              <a:gd name="connsiteX12" fmla="*/ 2846466 w 8636594"/>
              <a:gd name="connsiteY12" fmla="*/ 6443216 h 6543344"/>
              <a:gd name="connsiteX13" fmla="*/ 2897488 w 8636594"/>
              <a:gd name="connsiteY13" fmla="*/ 6427305 h 6543344"/>
              <a:gd name="connsiteX14" fmla="*/ 2947923 w 8636594"/>
              <a:gd name="connsiteY14" fmla="*/ 6411004 h 6543344"/>
              <a:gd name="connsiteX15" fmla="*/ 2997775 w 8636594"/>
              <a:gd name="connsiteY15" fmla="*/ 6394316 h 6543344"/>
              <a:gd name="connsiteX16" fmla="*/ 3047052 w 8636594"/>
              <a:gd name="connsiteY16" fmla="*/ 6377243 h 6543344"/>
              <a:gd name="connsiteX17" fmla="*/ 3095759 w 8636594"/>
              <a:gd name="connsiteY17" fmla="*/ 6359791 h 6543344"/>
              <a:gd name="connsiteX18" fmla="*/ 3143903 w 8636594"/>
              <a:gd name="connsiteY18" fmla="*/ 6341961 h 6543344"/>
              <a:gd name="connsiteX19" fmla="*/ 3191491 w 8636594"/>
              <a:gd name="connsiteY19" fmla="*/ 6323757 h 6543344"/>
              <a:gd name="connsiteX20" fmla="*/ 3238528 w 8636594"/>
              <a:gd name="connsiteY20" fmla="*/ 6305184 h 6543344"/>
              <a:gd name="connsiteX21" fmla="*/ 3285021 w 8636594"/>
              <a:gd name="connsiteY21" fmla="*/ 6286245 h 6543344"/>
              <a:gd name="connsiteX22" fmla="*/ 3330977 w 8636594"/>
              <a:gd name="connsiteY22" fmla="*/ 6266942 h 6543344"/>
              <a:gd name="connsiteX23" fmla="*/ 3376401 w 8636594"/>
              <a:gd name="connsiteY23" fmla="*/ 6247281 h 6543344"/>
              <a:gd name="connsiteX24" fmla="*/ 3421300 w 8636594"/>
              <a:gd name="connsiteY24" fmla="*/ 6227263 h 6543344"/>
              <a:gd name="connsiteX25" fmla="*/ 3465680 w 8636594"/>
              <a:gd name="connsiteY25" fmla="*/ 6206893 h 6543344"/>
              <a:gd name="connsiteX26" fmla="*/ 3509548 w 8636594"/>
              <a:gd name="connsiteY26" fmla="*/ 6186174 h 6543344"/>
              <a:gd name="connsiteX27" fmla="*/ 3552910 w 8636594"/>
              <a:gd name="connsiteY27" fmla="*/ 6165110 h 6543344"/>
              <a:gd name="connsiteX28" fmla="*/ 3595773 w 8636594"/>
              <a:gd name="connsiteY28" fmla="*/ 6143704 h 6543344"/>
              <a:gd name="connsiteX29" fmla="*/ 3638142 w 8636594"/>
              <a:gd name="connsiteY29" fmla="*/ 6121960 h 6543344"/>
              <a:gd name="connsiteX30" fmla="*/ 3680024 w 8636594"/>
              <a:gd name="connsiteY30" fmla="*/ 6099881 h 6543344"/>
              <a:gd name="connsiteX31" fmla="*/ 3721426 w 8636594"/>
              <a:gd name="connsiteY31" fmla="*/ 6077471 h 6543344"/>
              <a:gd name="connsiteX32" fmla="*/ 3762353 w 8636594"/>
              <a:gd name="connsiteY32" fmla="*/ 6054733 h 6543344"/>
              <a:gd name="connsiteX33" fmla="*/ 3802812 w 8636594"/>
              <a:gd name="connsiteY33" fmla="*/ 6031671 h 6543344"/>
              <a:gd name="connsiteX34" fmla="*/ 3842810 w 8636594"/>
              <a:gd name="connsiteY34" fmla="*/ 6008288 h 6543344"/>
              <a:gd name="connsiteX35" fmla="*/ 3882352 w 8636594"/>
              <a:gd name="connsiteY35" fmla="*/ 5984588 h 6543344"/>
              <a:gd name="connsiteX36" fmla="*/ 3921445 w 8636594"/>
              <a:gd name="connsiteY36" fmla="*/ 5960574 h 6543344"/>
              <a:gd name="connsiteX37" fmla="*/ 3960096 w 8636594"/>
              <a:gd name="connsiteY37" fmla="*/ 5936250 h 6543344"/>
              <a:gd name="connsiteX38" fmla="*/ 3998311 w 8636594"/>
              <a:gd name="connsiteY38" fmla="*/ 5911619 h 6543344"/>
              <a:gd name="connsiteX39" fmla="*/ 4036095 w 8636594"/>
              <a:gd name="connsiteY39" fmla="*/ 5886685 h 6543344"/>
              <a:gd name="connsiteX40" fmla="*/ 4073456 w 8636594"/>
              <a:gd name="connsiteY40" fmla="*/ 5861452 h 6543344"/>
              <a:gd name="connsiteX41" fmla="*/ 4110400 w 8636594"/>
              <a:gd name="connsiteY41" fmla="*/ 5835922 h 6543344"/>
              <a:gd name="connsiteX42" fmla="*/ 4146933 w 8636594"/>
              <a:gd name="connsiteY42" fmla="*/ 5810100 h 6543344"/>
              <a:gd name="connsiteX43" fmla="*/ 4183061 w 8636594"/>
              <a:gd name="connsiteY43" fmla="*/ 5783988 h 6543344"/>
              <a:gd name="connsiteX44" fmla="*/ 4218791 w 8636594"/>
              <a:gd name="connsiteY44" fmla="*/ 5757591 h 6543344"/>
              <a:gd name="connsiteX45" fmla="*/ 4254129 w 8636594"/>
              <a:gd name="connsiteY45" fmla="*/ 5730912 h 6543344"/>
              <a:gd name="connsiteX46" fmla="*/ 4289081 w 8636594"/>
              <a:gd name="connsiteY46" fmla="*/ 5703955 h 6543344"/>
              <a:gd name="connsiteX47" fmla="*/ 4323654 w 8636594"/>
              <a:gd name="connsiteY47" fmla="*/ 5676722 h 6543344"/>
              <a:gd name="connsiteX48" fmla="*/ 4357854 w 8636594"/>
              <a:gd name="connsiteY48" fmla="*/ 5649218 h 6543344"/>
              <a:gd name="connsiteX49" fmla="*/ 4391688 w 8636594"/>
              <a:gd name="connsiteY49" fmla="*/ 5621446 h 6543344"/>
              <a:gd name="connsiteX50" fmla="*/ 4425162 w 8636594"/>
              <a:gd name="connsiteY50" fmla="*/ 5593409 h 6543344"/>
              <a:gd name="connsiteX51" fmla="*/ 4458281 w 8636594"/>
              <a:gd name="connsiteY51" fmla="*/ 5565111 h 6543344"/>
              <a:gd name="connsiteX52" fmla="*/ 4491053 w 8636594"/>
              <a:gd name="connsiteY52" fmla="*/ 5536556 h 6543344"/>
              <a:gd name="connsiteX53" fmla="*/ 4523484 w 8636594"/>
              <a:gd name="connsiteY53" fmla="*/ 5507747 h 6543344"/>
              <a:gd name="connsiteX54" fmla="*/ 4555580 w 8636594"/>
              <a:gd name="connsiteY54" fmla="*/ 5478687 h 6543344"/>
              <a:gd name="connsiteX55" fmla="*/ 4587347 w 8636594"/>
              <a:gd name="connsiteY55" fmla="*/ 5449380 h 6543344"/>
              <a:gd name="connsiteX56" fmla="*/ 4618793 w 8636594"/>
              <a:gd name="connsiteY56" fmla="*/ 5419830 h 6543344"/>
              <a:gd name="connsiteX57" fmla="*/ 4649922 w 8636594"/>
              <a:gd name="connsiteY57" fmla="*/ 5390040 h 6543344"/>
              <a:gd name="connsiteX58" fmla="*/ 4680742 w 8636594"/>
              <a:gd name="connsiteY58" fmla="*/ 5360014 h 6543344"/>
              <a:gd name="connsiteX59" fmla="*/ 4711259 w 8636594"/>
              <a:gd name="connsiteY59" fmla="*/ 5329755 h 6543344"/>
              <a:gd name="connsiteX60" fmla="*/ 4741478 w 8636594"/>
              <a:gd name="connsiteY60" fmla="*/ 5299266 h 6543344"/>
              <a:gd name="connsiteX61" fmla="*/ 4771408 w 8636594"/>
              <a:gd name="connsiteY61" fmla="*/ 5268551 h 6543344"/>
              <a:gd name="connsiteX62" fmla="*/ 4801053 w 8636594"/>
              <a:gd name="connsiteY62" fmla="*/ 5237614 h 6543344"/>
              <a:gd name="connsiteX63" fmla="*/ 4830420 w 8636594"/>
              <a:gd name="connsiteY63" fmla="*/ 5206458 h 6543344"/>
              <a:gd name="connsiteX64" fmla="*/ 4859516 w 8636594"/>
              <a:gd name="connsiteY64" fmla="*/ 5175087 h 6543344"/>
              <a:gd name="connsiteX65" fmla="*/ 4888347 w 8636594"/>
              <a:gd name="connsiteY65" fmla="*/ 5143504 h 6543344"/>
              <a:gd name="connsiteX66" fmla="*/ 4916919 w 8636594"/>
              <a:gd name="connsiteY66" fmla="*/ 5111713 h 6543344"/>
              <a:gd name="connsiteX67" fmla="*/ 4945238 w 8636594"/>
              <a:gd name="connsiteY67" fmla="*/ 5079717 h 6543344"/>
              <a:gd name="connsiteX68" fmla="*/ 4973311 w 8636594"/>
              <a:gd name="connsiteY68" fmla="*/ 5047519 h 6543344"/>
              <a:gd name="connsiteX69" fmla="*/ 5001145 w 8636594"/>
              <a:gd name="connsiteY69" fmla="*/ 5015124 h 6543344"/>
              <a:gd name="connsiteX70" fmla="*/ 5028745 w 8636594"/>
              <a:gd name="connsiteY70" fmla="*/ 4982535 h 6543344"/>
              <a:gd name="connsiteX71" fmla="*/ 5056117 w 8636594"/>
              <a:gd name="connsiteY71" fmla="*/ 4949755 h 6543344"/>
              <a:gd name="connsiteX72" fmla="*/ 5083269 w 8636594"/>
              <a:gd name="connsiteY72" fmla="*/ 4916787 h 6543344"/>
              <a:gd name="connsiteX73" fmla="*/ 5110207 w 8636594"/>
              <a:gd name="connsiteY73" fmla="*/ 4883636 h 6543344"/>
              <a:gd name="connsiteX74" fmla="*/ 5136937 w 8636594"/>
              <a:gd name="connsiteY74" fmla="*/ 4850305 h 6543344"/>
              <a:gd name="connsiteX75" fmla="*/ 5163464 w 8636594"/>
              <a:gd name="connsiteY75" fmla="*/ 4816797 h 6543344"/>
              <a:gd name="connsiteX76" fmla="*/ 5215940 w 8636594"/>
              <a:gd name="connsiteY76" fmla="*/ 4749265 h 6543344"/>
              <a:gd name="connsiteX77" fmla="*/ 5267684 w 8636594"/>
              <a:gd name="connsiteY77" fmla="*/ 4681068 h 6543344"/>
              <a:gd name="connsiteX78" fmla="*/ 5318748 w 8636594"/>
              <a:gd name="connsiteY78" fmla="*/ 4612234 h 6543344"/>
              <a:gd name="connsiteX79" fmla="*/ 5369182 w 8636594"/>
              <a:gd name="connsiteY79" fmla="*/ 4542793 h 6543344"/>
              <a:gd name="connsiteX80" fmla="*/ 5419038 w 8636594"/>
              <a:gd name="connsiteY80" fmla="*/ 4472771 h 6543344"/>
              <a:gd name="connsiteX81" fmla="*/ 5468365 w 8636594"/>
              <a:gd name="connsiteY81" fmla="*/ 4402196 h 6543344"/>
              <a:gd name="connsiteX82" fmla="*/ 5517215 w 8636594"/>
              <a:gd name="connsiteY82" fmla="*/ 4331098 h 6543344"/>
              <a:gd name="connsiteX83" fmla="*/ 5565637 w 8636594"/>
              <a:gd name="connsiteY83" fmla="*/ 4259503 h 6543344"/>
              <a:gd name="connsiteX84" fmla="*/ 5613684 w 8636594"/>
              <a:gd name="connsiteY84" fmla="*/ 4187441 h 6543344"/>
              <a:gd name="connsiteX85" fmla="*/ 5685160 w 8636594"/>
              <a:gd name="connsiteY85" fmla="*/ 4078531 h 6543344"/>
              <a:gd name="connsiteX86" fmla="*/ 5756074 w 8636594"/>
              <a:gd name="connsiteY86" fmla="*/ 3968727 h 6543344"/>
              <a:gd name="connsiteX87" fmla="*/ 5873483 w 8636594"/>
              <a:gd name="connsiteY87" fmla="*/ 3783989 h 6543344"/>
              <a:gd name="connsiteX88" fmla="*/ 6203209 w 8636594"/>
              <a:gd name="connsiteY88" fmla="*/ 3258640 h 6543344"/>
              <a:gd name="connsiteX89" fmla="*/ 6299430 w 8636594"/>
              <a:gd name="connsiteY89" fmla="*/ 3107321 h 6543344"/>
              <a:gd name="connsiteX90" fmla="*/ 6372650 w 8636594"/>
              <a:gd name="connsiteY90" fmla="*/ 2993735 h 6543344"/>
              <a:gd name="connsiteX91" fmla="*/ 6453197 w 8636594"/>
              <a:gd name="connsiteY91" fmla="*/ 2869788 h 6543344"/>
              <a:gd name="connsiteX92" fmla="*/ 6564167 w 8636594"/>
              <a:gd name="connsiteY92" fmla="*/ 2696807 h 6543344"/>
              <a:gd name="connsiteX93" fmla="*/ 6976233 w 8636594"/>
              <a:gd name="connsiteY93" fmla="*/ 2045274 h 6543344"/>
              <a:gd name="connsiteX94" fmla="*/ 7086755 w 8636594"/>
              <a:gd name="connsiteY94" fmla="*/ 1872743 h 6543344"/>
              <a:gd name="connsiteX95" fmla="*/ 7170279 w 8636594"/>
              <a:gd name="connsiteY95" fmla="*/ 1744202 h 6543344"/>
              <a:gd name="connsiteX96" fmla="*/ 7226351 w 8636594"/>
              <a:gd name="connsiteY96" fmla="*/ 1659017 h 6543344"/>
              <a:gd name="connsiteX97" fmla="*/ 7282789 w 8636594"/>
              <a:gd name="connsiteY97" fmla="*/ 1574303 h 6543344"/>
              <a:gd name="connsiteX98" fmla="*/ 7339643 w 8636594"/>
              <a:gd name="connsiteY98" fmla="*/ 1490113 h 6543344"/>
              <a:gd name="connsiteX99" fmla="*/ 7396957 w 8636594"/>
              <a:gd name="connsiteY99" fmla="*/ 1406503 h 6543344"/>
              <a:gd name="connsiteX100" fmla="*/ 7454781 w 8636594"/>
              <a:gd name="connsiteY100" fmla="*/ 1323526 h 6543344"/>
              <a:gd name="connsiteX101" fmla="*/ 7513161 w 8636594"/>
              <a:gd name="connsiteY101" fmla="*/ 1241237 h 6543344"/>
              <a:gd name="connsiteX102" fmla="*/ 7572144 w 8636594"/>
              <a:gd name="connsiteY102" fmla="*/ 1159689 h 6543344"/>
              <a:gd name="connsiteX103" fmla="*/ 7601877 w 8636594"/>
              <a:gd name="connsiteY103" fmla="*/ 1119210 h 6543344"/>
              <a:gd name="connsiteX104" fmla="*/ 7631779 w 8636594"/>
              <a:gd name="connsiteY104" fmla="*/ 1078937 h 6543344"/>
              <a:gd name="connsiteX105" fmla="*/ 7661855 w 8636594"/>
              <a:gd name="connsiteY105" fmla="*/ 1038876 h 6543344"/>
              <a:gd name="connsiteX106" fmla="*/ 7692111 w 8636594"/>
              <a:gd name="connsiteY106" fmla="*/ 999035 h 6543344"/>
              <a:gd name="connsiteX107" fmla="*/ 7722554 w 8636594"/>
              <a:gd name="connsiteY107" fmla="*/ 959419 h 6543344"/>
              <a:gd name="connsiteX108" fmla="*/ 7753190 w 8636594"/>
              <a:gd name="connsiteY108" fmla="*/ 920037 h 6543344"/>
              <a:gd name="connsiteX109" fmla="*/ 7784023 w 8636594"/>
              <a:gd name="connsiteY109" fmla="*/ 880894 h 6543344"/>
              <a:gd name="connsiteX110" fmla="*/ 7815061 w 8636594"/>
              <a:gd name="connsiteY110" fmla="*/ 841997 h 6543344"/>
              <a:gd name="connsiteX111" fmla="*/ 7846308 w 8636594"/>
              <a:gd name="connsiteY111" fmla="*/ 803354 h 6543344"/>
              <a:gd name="connsiteX112" fmla="*/ 7877772 w 8636594"/>
              <a:gd name="connsiteY112" fmla="*/ 764970 h 6543344"/>
              <a:gd name="connsiteX113" fmla="*/ 7909458 w 8636594"/>
              <a:gd name="connsiteY113" fmla="*/ 726853 h 6543344"/>
              <a:gd name="connsiteX114" fmla="*/ 7941371 w 8636594"/>
              <a:gd name="connsiteY114" fmla="*/ 689010 h 6543344"/>
              <a:gd name="connsiteX115" fmla="*/ 7973518 w 8636594"/>
              <a:gd name="connsiteY115" fmla="*/ 651447 h 6543344"/>
              <a:gd name="connsiteX116" fmla="*/ 8005905 w 8636594"/>
              <a:gd name="connsiteY116" fmla="*/ 614171 h 6543344"/>
              <a:gd name="connsiteX117" fmla="*/ 8038538 w 8636594"/>
              <a:gd name="connsiteY117" fmla="*/ 577189 h 6543344"/>
              <a:gd name="connsiteX118" fmla="*/ 8071421 w 8636594"/>
              <a:gd name="connsiteY118" fmla="*/ 540507 h 6543344"/>
              <a:gd name="connsiteX119" fmla="*/ 8104563 w 8636594"/>
              <a:gd name="connsiteY119" fmla="*/ 504132 h 6543344"/>
              <a:gd name="connsiteX120" fmla="*/ 8137967 w 8636594"/>
              <a:gd name="connsiteY120" fmla="*/ 468072 h 6543344"/>
              <a:gd name="connsiteX121" fmla="*/ 8171641 w 8636594"/>
              <a:gd name="connsiteY121" fmla="*/ 432332 h 6543344"/>
              <a:gd name="connsiteX122" fmla="*/ 8205590 w 8636594"/>
              <a:gd name="connsiteY122" fmla="*/ 396920 h 6543344"/>
              <a:gd name="connsiteX123" fmla="*/ 8239820 w 8636594"/>
              <a:gd name="connsiteY123" fmla="*/ 361843 h 6543344"/>
              <a:gd name="connsiteX124" fmla="*/ 8274337 w 8636594"/>
              <a:gd name="connsiteY124" fmla="*/ 327107 h 6543344"/>
              <a:gd name="connsiteX125" fmla="*/ 8309147 w 8636594"/>
              <a:gd name="connsiteY125" fmla="*/ 292718 h 6543344"/>
              <a:gd name="connsiteX126" fmla="*/ 8344256 w 8636594"/>
              <a:gd name="connsiteY126" fmla="*/ 258685 h 6543344"/>
              <a:gd name="connsiteX127" fmla="*/ 8379669 w 8636594"/>
              <a:gd name="connsiteY127" fmla="*/ 225013 h 6543344"/>
              <a:gd name="connsiteX128" fmla="*/ 8415394 w 8636594"/>
              <a:gd name="connsiteY128" fmla="*/ 191709 h 6543344"/>
              <a:gd name="connsiteX129" fmla="*/ 8451434 w 8636594"/>
              <a:gd name="connsiteY129" fmla="*/ 158780 h 6543344"/>
              <a:gd name="connsiteX130" fmla="*/ 8487798 w 8636594"/>
              <a:gd name="connsiteY130" fmla="*/ 126233 h 6543344"/>
              <a:gd name="connsiteX131" fmla="*/ 8524489 w 8636594"/>
              <a:gd name="connsiteY131" fmla="*/ 94075 h 6543344"/>
              <a:gd name="connsiteX132" fmla="*/ 8561515 w 8636594"/>
              <a:gd name="connsiteY132" fmla="*/ 62312 h 6543344"/>
              <a:gd name="connsiteX133" fmla="*/ 8598881 w 8636594"/>
              <a:gd name="connsiteY133" fmla="*/ 30951 h 6543344"/>
              <a:gd name="connsiteX134" fmla="*/ 8636594 w 8636594"/>
              <a:gd name="connsiteY134" fmla="*/ 0 h 6543344"/>
              <a:gd name="connsiteX0" fmla="*/ 8636594 w 8636594"/>
              <a:gd name="connsiteY0" fmla="*/ 0 h 6530269"/>
              <a:gd name="connsiteX1" fmla="*/ 5293 w 8636594"/>
              <a:gd name="connsiteY1" fmla="*/ 0 h 6530269"/>
              <a:gd name="connsiteX2" fmla="*/ 0 w 8636594"/>
              <a:gd name="connsiteY2" fmla="*/ 5587843 h 6530269"/>
              <a:gd name="connsiteX3" fmla="*/ 1594033 w 8636594"/>
              <a:gd name="connsiteY3" fmla="*/ 5600057 h 6530269"/>
              <a:gd name="connsiteX4" fmla="*/ 1686068 w 8636594"/>
              <a:gd name="connsiteY4" fmla="*/ 5599745 h 6530269"/>
              <a:gd name="connsiteX5" fmla="*/ 2527618 w 8636594"/>
              <a:gd name="connsiteY5" fmla="*/ 6530269 h 6530269"/>
              <a:gd name="connsiteX6" fmla="*/ 2582304 w 8636594"/>
              <a:gd name="connsiteY6" fmla="*/ 6516778 h 6530269"/>
              <a:gd name="connsiteX7" fmla="*/ 2636364 w 8636594"/>
              <a:gd name="connsiteY7" fmla="*/ 6502876 h 6530269"/>
              <a:gd name="connsiteX8" fmla="*/ 2689804 w 8636594"/>
              <a:gd name="connsiteY8" fmla="*/ 6488565 h 6530269"/>
              <a:gd name="connsiteX9" fmla="*/ 2742629 w 8636594"/>
              <a:gd name="connsiteY9" fmla="*/ 6473849 h 6530269"/>
              <a:gd name="connsiteX10" fmla="*/ 2794848 w 8636594"/>
              <a:gd name="connsiteY10" fmla="*/ 6458731 h 6530269"/>
              <a:gd name="connsiteX11" fmla="*/ 2846466 w 8636594"/>
              <a:gd name="connsiteY11" fmla="*/ 6443216 h 6530269"/>
              <a:gd name="connsiteX12" fmla="*/ 2897488 w 8636594"/>
              <a:gd name="connsiteY12" fmla="*/ 6427305 h 6530269"/>
              <a:gd name="connsiteX13" fmla="*/ 2947923 w 8636594"/>
              <a:gd name="connsiteY13" fmla="*/ 6411004 h 6530269"/>
              <a:gd name="connsiteX14" fmla="*/ 2997775 w 8636594"/>
              <a:gd name="connsiteY14" fmla="*/ 6394316 h 6530269"/>
              <a:gd name="connsiteX15" fmla="*/ 3047052 w 8636594"/>
              <a:gd name="connsiteY15" fmla="*/ 6377243 h 6530269"/>
              <a:gd name="connsiteX16" fmla="*/ 3095759 w 8636594"/>
              <a:gd name="connsiteY16" fmla="*/ 6359791 h 6530269"/>
              <a:gd name="connsiteX17" fmla="*/ 3143903 w 8636594"/>
              <a:gd name="connsiteY17" fmla="*/ 6341961 h 6530269"/>
              <a:gd name="connsiteX18" fmla="*/ 3191491 w 8636594"/>
              <a:gd name="connsiteY18" fmla="*/ 6323757 h 6530269"/>
              <a:gd name="connsiteX19" fmla="*/ 3238528 w 8636594"/>
              <a:gd name="connsiteY19" fmla="*/ 6305184 h 6530269"/>
              <a:gd name="connsiteX20" fmla="*/ 3285021 w 8636594"/>
              <a:gd name="connsiteY20" fmla="*/ 6286245 h 6530269"/>
              <a:gd name="connsiteX21" fmla="*/ 3330977 w 8636594"/>
              <a:gd name="connsiteY21" fmla="*/ 6266942 h 6530269"/>
              <a:gd name="connsiteX22" fmla="*/ 3376401 w 8636594"/>
              <a:gd name="connsiteY22" fmla="*/ 6247281 h 6530269"/>
              <a:gd name="connsiteX23" fmla="*/ 3421300 w 8636594"/>
              <a:gd name="connsiteY23" fmla="*/ 6227263 h 6530269"/>
              <a:gd name="connsiteX24" fmla="*/ 3465680 w 8636594"/>
              <a:gd name="connsiteY24" fmla="*/ 6206893 h 6530269"/>
              <a:gd name="connsiteX25" fmla="*/ 3509548 w 8636594"/>
              <a:gd name="connsiteY25" fmla="*/ 6186174 h 6530269"/>
              <a:gd name="connsiteX26" fmla="*/ 3552910 w 8636594"/>
              <a:gd name="connsiteY26" fmla="*/ 6165110 h 6530269"/>
              <a:gd name="connsiteX27" fmla="*/ 3595773 w 8636594"/>
              <a:gd name="connsiteY27" fmla="*/ 6143704 h 6530269"/>
              <a:gd name="connsiteX28" fmla="*/ 3638142 w 8636594"/>
              <a:gd name="connsiteY28" fmla="*/ 6121960 h 6530269"/>
              <a:gd name="connsiteX29" fmla="*/ 3680024 w 8636594"/>
              <a:gd name="connsiteY29" fmla="*/ 6099881 h 6530269"/>
              <a:gd name="connsiteX30" fmla="*/ 3721426 w 8636594"/>
              <a:gd name="connsiteY30" fmla="*/ 6077471 h 6530269"/>
              <a:gd name="connsiteX31" fmla="*/ 3762353 w 8636594"/>
              <a:gd name="connsiteY31" fmla="*/ 6054733 h 6530269"/>
              <a:gd name="connsiteX32" fmla="*/ 3802812 w 8636594"/>
              <a:gd name="connsiteY32" fmla="*/ 6031671 h 6530269"/>
              <a:gd name="connsiteX33" fmla="*/ 3842810 w 8636594"/>
              <a:gd name="connsiteY33" fmla="*/ 6008288 h 6530269"/>
              <a:gd name="connsiteX34" fmla="*/ 3882352 w 8636594"/>
              <a:gd name="connsiteY34" fmla="*/ 5984588 h 6530269"/>
              <a:gd name="connsiteX35" fmla="*/ 3921445 w 8636594"/>
              <a:gd name="connsiteY35" fmla="*/ 5960574 h 6530269"/>
              <a:gd name="connsiteX36" fmla="*/ 3960096 w 8636594"/>
              <a:gd name="connsiteY36" fmla="*/ 5936250 h 6530269"/>
              <a:gd name="connsiteX37" fmla="*/ 3998311 w 8636594"/>
              <a:gd name="connsiteY37" fmla="*/ 5911619 h 6530269"/>
              <a:gd name="connsiteX38" fmla="*/ 4036095 w 8636594"/>
              <a:gd name="connsiteY38" fmla="*/ 5886685 h 6530269"/>
              <a:gd name="connsiteX39" fmla="*/ 4073456 w 8636594"/>
              <a:gd name="connsiteY39" fmla="*/ 5861452 h 6530269"/>
              <a:gd name="connsiteX40" fmla="*/ 4110400 w 8636594"/>
              <a:gd name="connsiteY40" fmla="*/ 5835922 h 6530269"/>
              <a:gd name="connsiteX41" fmla="*/ 4146933 w 8636594"/>
              <a:gd name="connsiteY41" fmla="*/ 5810100 h 6530269"/>
              <a:gd name="connsiteX42" fmla="*/ 4183061 w 8636594"/>
              <a:gd name="connsiteY42" fmla="*/ 5783988 h 6530269"/>
              <a:gd name="connsiteX43" fmla="*/ 4218791 w 8636594"/>
              <a:gd name="connsiteY43" fmla="*/ 5757591 h 6530269"/>
              <a:gd name="connsiteX44" fmla="*/ 4254129 w 8636594"/>
              <a:gd name="connsiteY44" fmla="*/ 5730912 h 6530269"/>
              <a:gd name="connsiteX45" fmla="*/ 4289081 w 8636594"/>
              <a:gd name="connsiteY45" fmla="*/ 5703955 h 6530269"/>
              <a:gd name="connsiteX46" fmla="*/ 4323654 w 8636594"/>
              <a:gd name="connsiteY46" fmla="*/ 5676722 h 6530269"/>
              <a:gd name="connsiteX47" fmla="*/ 4357854 w 8636594"/>
              <a:gd name="connsiteY47" fmla="*/ 5649218 h 6530269"/>
              <a:gd name="connsiteX48" fmla="*/ 4391688 w 8636594"/>
              <a:gd name="connsiteY48" fmla="*/ 5621446 h 6530269"/>
              <a:gd name="connsiteX49" fmla="*/ 4425162 w 8636594"/>
              <a:gd name="connsiteY49" fmla="*/ 5593409 h 6530269"/>
              <a:gd name="connsiteX50" fmla="*/ 4458281 w 8636594"/>
              <a:gd name="connsiteY50" fmla="*/ 5565111 h 6530269"/>
              <a:gd name="connsiteX51" fmla="*/ 4491053 w 8636594"/>
              <a:gd name="connsiteY51" fmla="*/ 5536556 h 6530269"/>
              <a:gd name="connsiteX52" fmla="*/ 4523484 w 8636594"/>
              <a:gd name="connsiteY52" fmla="*/ 5507747 h 6530269"/>
              <a:gd name="connsiteX53" fmla="*/ 4555580 w 8636594"/>
              <a:gd name="connsiteY53" fmla="*/ 5478687 h 6530269"/>
              <a:gd name="connsiteX54" fmla="*/ 4587347 w 8636594"/>
              <a:gd name="connsiteY54" fmla="*/ 5449380 h 6530269"/>
              <a:gd name="connsiteX55" fmla="*/ 4618793 w 8636594"/>
              <a:gd name="connsiteY55" fmla="*/ 5419830 h 6530269"/>
              <a:gd name="connsiteX56" fmla="*/ 4649922 w 8636594"/>
              <a:gd name="connsiteY56" fmla="*/ 5390040 h 6530269"/>
              <a:gd name="connsiteX57" fmla="*/ 4680742 w 8636594"/>
              <a:gd name="connsiteY57" fmla="*/ 5360014 h 6530269"/>
              <a:gd name="connsiteX58" fmla="*/ 4711259 w 8636594"/>
              <a:gd name="connsiteY58" fmla="*/ 5329755 h 6530269"/>
              <a:gd name="connsiteX59" fmla="*/ 4741478 w 8636594"/>
              <a:gd name="connsiteY59" fmla="*/ 5299266 h 6530269"/>
              <a:gd name="connsiteX60" fmla="*/ 4771408 w 8636594"/>
              <a:gd name="connsiteY60" fmla="*/ 5268551 h 6530269"/>
              <a:gd name="connsiteX61" fmla="*/ 4801053 w 8636594"/>
              <a:gd name="connsiteY61" fmla="*/ 5237614 h 6530269"/>
              <a:gd name="connsiteX62" fmla="*/ 4830420 w 8636594"/>
              <a:gd name="connsiteY62" fmla="*/ 5206458 h 6530269"/>
              <a:gd name="connsiteX63" fmla="*/ 4859516 w 8636594"/>
              <a:gd name="connsiteY63" fmla="*/ 5175087 h 6530269"/>
              <a:gd name="connsiteX64" fmla="*/ 4888347 w 8636594"/>
              <a:gd name="connsiteY64" fmla="*/ 5143504 h 6530269"/>
              <a:gd name="connsiteX65" fmla="*/ 4916919 w 8636594"/>
              <a:gd name="connsiteY65" fmla="*/ 5111713 h 6530269"/>
              <a:gd name="connsiteX66" fmla="*/ 4945238 w 8636594"/>
              <a:gd name="connsiteY66" fmla="*/ 5079717 h 6530269"/>
              <a:gd name="connsiteX67" fmla="*/ 4973311 w 8636594"/>
              <a:gd name="connsiteY67" fmla="*/ 5047519 h 6530269"/>
              <a:gd name="connsiteX68" fmla="*/ 5001145 w 8636594"/>
              <a:gd name="connsiteY68" fmla="*/ 5015124 h 6530269"/>
              <a:gd name="connsiteX69" fmla="*/ 5028745 w 8636594"/>
              <a:gd name="connsiteY69" fmla="*/ 4982535 h 6530269"/>
              <a:gd name="connsiteX70" fmla="*/ 5056117 w 8636594"/>
              <a:gd name="connsiteY70" fmla="*/ 4949755 h 6530269"/>
              <a:gd name="connsiteX71" fmla="*/ 5083269 w 8636594"/>
              <a:gd name="connsiteY71" fmla="*/ 4916787 h 6530269"/>
              <a:gd name="connsiteX72" fmla="*/ 5110207 w 8636594"/>
              <a:gd name="connsiteY72" fmla="*/ 4883636 h 6530269"/>
              <a:gd name="connsiteX73" fmla="*/ 5136937 w 8636594"/>
              <a:gd name="connsiteY73" fmla="*/ 4850305 h 6530269"/>
              <a:gd name="connsiteX74" fmla="*/ 5163464 w 8636594"/>
              <a:gd name="connsiteY74" fmla="*/ 4816797 h 6530269"/>
              <a:gd name="connsiteX75" fmla="*/ 5215940 w 8636594"/>
              <a:gd name="connsiteY75" fmla="*/ 4749265 h 6530269"/>
              <a:gd name="connsiteX76" fmla="*/ 5267684 w 8636594"/>
              <a:gd name="connsiteY76" fmla="*/ 4681068 h 6530269"/>
              <a:gd name="connsiteX77" fmla="*/ 5318748 w 8636594"/>
              <a:gd name="connsiteY77" fmla="*/ 4612234 h 6530269"/>
              <a:gd name="connsiteX78" fmla="*/ 5369182 w 8636594"/>
              <a:gd name="connsiteY78" fmla="*/ 4542793 h 6530269"/>
              <a:gd name="connsiteX79" fmla="*/ 5419038 w 8636594"/>
              <a:gd name="connsiteY79" fmla="*/ 4472771 h 6530269"/>
              <a:gd name="connsiteX80" fmla="*/ 5468365 w 8636594"/>
              <a:gd name="connsiteY80" fmla="*/ 4402196 h 6530269"/>
              <a:gd name="connsiteX81" fmla="*/ 5517215 w 8636594"/>
              <a:gd name="connsiteY81" fmla="*/ 4331098 h 6530269"/>
              <a:gd name="connsiteX82" fmla="*/ 5565637 w 8636594"/>
              <a:gd name="connsiteY82" fmla="*/ 4259503 h 6530269"/>
              <a:gd name="connsiteX83" fmla="*/ 5613684 w 8636594"/>
              <a:gd name="connsiteY83" fmla="*/ 4187441 h 6530269"/>
              <a:gd name="connsiteX84" fmla="*/ 5685160 w 8636594"/>
              <a:gd name="connsiteY84" fmla="*/ 4078531 h 6530269"/>
              <a:gd name="connsiteX85" fmla="*/ 5756074 w 8636594"/>
              <a:gd name="connsiteY85" fmla="*/ 3968727 h 6530269"/>
              <a:gd name="connsiteX86" fmla="*/ 5873483 w 8636594"/>
              <a:gd name="connsiteY86" fmla="*/ 3783989 h 6530269"/>
              <a:gd name="connsiteX87" fmla="*/ 6203209 w 8636594"/>
              <a:gd name="connsiteY87" fmla="*/ 3258640 h 6530269"/>
              <a:gd name="connsiteX88" fmla="*/ 6299430 w 8636594"/>
              <a:gd name="connsiteY88" fmla="*/ 3107321 h 6530269"/>
              <a:gd name="connsiteX89" fmla="*/ 6372650 w 8636594"/>
              <a:gd name="connsiteY89" fmla="*/ 2993735 h 6530269"/>
              <a:gd name="connsiteX90" fmla="*/ 6453197 w 8636594"/>
              <a:gd name="connsiteY90" fmla="*/ 2869788 h 6530269"/>
              <a:gd name="connsiteX91" fmla="*/ 6564167 w 8636594"/>
              <a:gd name="connsiteY91" fmla="*/ 2696807 h 6530269"/>
              <a:gd name="connsiteX92" fmla="*/ 6976233 w 8636594"/>
              <a:gd name="connsiteY92" fmla="*/ 2045274 h 6530269"/>
              <a:gd name="connsiteX93" fmla="*/ 7086755 w 8636594"/>
              <a:gd name="connsiteY93" fmla="*/ 1872743 h 6530269"/>
              <a:gd name="connsiteX94" fmla="*/ 7170279 w 8636594"/>
              <a:gd name="connsiteY94" fmla="*/ 1744202 h 6530269"/>
              <a:gd name="connsiteX95" fmla="*/ 7226351 w 8636594"/>
              <a:gd name="connsiteY95" fmla="*/ 1659017 h 6530269"/>
              <a:gd name="connsiteX96" fmla="*/ 7282789 w 8636594"/>
              <a:gd name="connsiteY96" fmla="*/ 1574303 h 6530269"/>
              <a:gd name="connsiteX97" fmla="*/ 7339643 w 8636594"/>
              <a:gd name="connsiteY97" fmla="*/ 1490113 h 6530269"/>
              <a:gd name="connsiteX98" fmla="*/ 7396957 w 8636594"/>
              <a:gd name="connsiteY98" fmla="*/ 1406503 h 6530269"/>
              <a:gd name="connsiteX99" fmla="*/ 7454781 w 8636594"/>
              <a:gd name="connsiteY99" fmla="*/ 1323526 h 6530269"/>
              <a:gd name="connsiteX100" fmla="*/ 7513161 w 8636594"/>
              <a:gd name="connsiteY100" fmla="*/ 1241237 h 6530269"/>
              <a:gd name="connsiteX101" fmla="*/ 7572144 w 8636594"/>
              <a:gd name="connsiteY101" fmla="*/ 1159689 h 6530269"/>
              <a:gd name="connsiteX102" fmla="*/ 7601877 w 8636594"/>
              <a:gd name="connsiteY102" fmla="*/ 1119210 h 6530269"/>
              <a:gd name="connsiteX103" fmla="*/ 7631779 w 8636594"/>
              <a:gd name="connsiteY103" fmla="*/ 1078937 h 6530269"/>
              <a:gd name="connsiteX104" fmla="*/ 7661855 w 8636594"/>
              <a:gd name="connsiteY104" fmla="*/ 1038876 h 6530269"/>
              <a:gd name="connsiteX105" fmla="*/ 7692111 w 8636594"/>
              <a:gd name="connsiteY105" fmla="*/ 999035 h 6530269"/>
              <a:gd name="connsiteX106" fmla="*/ 7722554 w 8636594"/>
              <a:gd name="connsiteY106" fmla="*/ 959419 h 6530269"/>
              <a:gd name="connsiteX107" fmla="*/ 7753190 w 8636594"/>
              <a:gd name="connsiteY107" fmla="*/ 920037 h 6530269"/>
              <a:gd name="connsiteX108" fmla="*/ 7784023 w 8636594"/>
              <a:gd name="connsiteY108" fmla="*/ 880894 h 6530269"/>
              <a:gd name="connsiteX109" fmla="*/ 7815061 w 8636594"/>
              <a:gd name="connsiteY109" fmla="*/ 841997 h 6530269"/>
              <a:gd name="connsiteX110" fmla="*/ 7846308 w 8636594"/>
              <a:gd name="connsiteY110" fmla="*/ 803354 h 6530269"/>
              <a:gd name="connsiteX111" fmla="*/ 7877772 w 8636594"/>
              <a:gd name="connsiteY111" fmla="*/ 764970 h 6530269"/>
              <a:gd name="connsiteX112" fmla="*/ 7909458 w 8636594"/>
              <a:gd name="connsiteY112" fmla="*/ 726853 h 6530269"/>
              <a:gd name="connsiteX113" fmla="*/ 7941371 w 8636594"/>
              <a:gd name="connsiteY113" fmla="*/ 689010 h 6530269"/>
              <a:gd name="connsiteX114" fmla="*/ 7973518 w 8636594"/>
              <a:gd name="connsiteY114" fmla="*/ 651447 h 6530269"/>
              <a:gd name="connsiteX115" fmla="*/ 8005905 w 8636594"/>
              <a:gd name="connsiteY115" fmla="*/ 614171 h 6530269"/>
              <a:gd name="connsiteX116" fmla="*/ 8038538 w 8636594"/>
              <a:gd name="connsiteY116" fmla="*/ 577189 h 6530269"/>
              <a:gd name="connsiteX117" fmla="*/ 8071421 w 8636594"/>
              <a:gd name="connsiteY117" fmla="*/ 540507 h 6530269"/>
              <a:gd name="connsiteX118" fmla="*/ 8104563 w 8636594"/>
              <a:gd name="connsiteY118" fmla="*/ 504132 h 6530269"/>
              <a:gd name="connsiteX119" fmla="*/ 8137967 w 8636594"/>
              <a:gd name="connsiteY119" fmla="*/ 468072 h 6530269"/>
              <a:gd name="connsiteX120" fmla="*/ 8171641 w 8636594"/>
              <a:gd name="connsiteY120" fmla="*/ 432332 h 6530269"/>
              <a:gd name="connsiteX121" fmla="*/ 8205590 w 8636594"/>
              <a:gd name="connsiteY121" fmla="*/ 396920 h 6530269"/>
              <a:gd name="connsiteX122" fmla="*/ 8239820 w 8636594"/>
              <a:gd name="connsiteY122" fmla="*/ 361843 h 6530269"/>
              <a:gd name="connsiteX123" fmla="*/ 8274337 w 8636594"/>
              <a:gd name="connsiteY123" fmla="*/ 327107 h 6530269"/>
              <a:gd name="connsiteX124" fmla="*/ 8309147 w 8636594"/>
              <a:gd name="connsiteY124" fmla="*/ 292718 h 6530269"/>
              <a:gd name="connsiteX125" fmla="*/ 8344256 w 8636594"/>
              <a:gd name="connsiteY125" fmla="*/ 258685 h 6530269"/>
              <a:gd name="connsiteX126" fmla="*/ 8379669 w 8636594"/>
              <a:gd name="connsiteY126" fmla="*/ 225013 h 6530269"/>
              <a:gd name="connsiteX127" fmla="*/ 8415394 w 8636594"/>
              <a:gd name="connsiteY127" fmla="*/ 191709 h 6530269"/>
              <a:gd name="connsiteX128" fmla="*/ 8451434 w 8636594"/>
              <a:gd name="connsiteY128" fmla="*/ 158780 h 6530269"/>
              <a:gd name="connsiteX129" fmla="*/ 8487798 w 8636594"/>
              <a:gd name="connsiteY129" fmla="*/ 126233 h 6530269"/>
              <a:gd name="connsiteX130" fmla="*/ 8524489 w 8636594"/>
              <a:gd name="connsiteY130" fmla="*/ 94075 h 6530269"/>
              <a:gd name="connsiteX131" fmla="*/ 8561515 w 8636594"/>
              <a:gd name="connsiteY131" fmla="*/ 62312 h 6530269"/>
              <a:gd name="connsiteX132" fmla="*/ 8598881 w 8636594"/>
              <a:gd name="connsiteY132" fmla="*/ 30951 h 6530269"/>
              <a:gd name="connsiteX133" fmla="*/ 8636594 w 8636594"/>
              <a:gd name="connsiteY133" fmla="*/ 0 h 6530269"/>
              <a:gd name="connsiteX0" fmla="*/ 8636594 w 8636594"/>
              <a:gd name="connsiteY0" fmla="*/ 0 h 6516778"/>
              <a:gd name="connsiteX1" fmla="*/ 5293 w 8636594"/>
              <a:gd name="connsiteY1" fmla="*/ 0 h 6516778"/>
              <a:gd name="connsiteX2" fmla="*/ 0 w 8636594"/>
              <a:gd name="connsiteY2" fmla="*/ 5587843 h 6516778"/>
              <a:gd name="connsiteX3" fmla="*/ 1594033 w 8636594"/>
              <a:gd name="connsiteY3" fmla="*/ 5600057 h 6516778"/>
              <a:gd name="connsiteX4" fmla="*/ 1686068 w 8636594"/>
              <a:gd name="connsiteY4" fmla="*/ 5599745 h 6516778"/>
              <a:gd name="connsiteX5" fmla="*/ 2582304 w 8636594"/>
              <a:gd name="connsiteY5" fmla="*/ 6516778 h 6516778"/>
              <a:gd name="connsiteX6" fmla="*/ 2636364 w 8636594"/>
              <a:gd name="connsiteY6" fmla="*/ 6502876 h 6516778"/>
              <a:gd name="connsiteX7" fmla="*/ 2689804 w 8636594"/>
              <a:gd name="connsiteY7" fmla="*/ 6488565 h 6516778"/>
              <a:gd name="connsiteX8" fmla="*/ 2742629 w 8636594"/>
              <a:gd name="connsiteY8" fmla="*/ 6473849 h 6516778"/>
              <a:gd name="connsiteX9" fmla="*/ 2794848 w 8636594"/>
              <a:gd name="connsiteY9" fmla="*/ 6458731 h 6516778"/>
              <a:gd name="connsiteX10" fmla="*/ 2846466 w 8636594"/>
              <a:gd name="connsiteY10" fmla="*/ 6443216 h 6516778"/>
              <a:gd name="connsiteX11" fmla="*/ 2897488 w 8636594"/>
              <a:gd name="connsiteY11" fmla="*/ 6427305 h 6516778"/>
              <a:gd name="connsiteX12" fmla="*/ 2947923 w 8636594"/>
              <a:gd name="connsiteY12" fmla="*/ 6411004 h 6516778"/>
              <a:gd name="connsiteX13" fmla="*/ 2997775 w 8636594"/>
              <a:gd name="connsiteY13" fmla="*/ 6394316 h 6516778"/>
              <a:gd name="connsiteX14" fmla="*/ 3047052 w 8636594"/>
              <a:gd name="connsiteY14" fmla="*/ 6377243 h 6516778"/>
              <a:gd name="connsiteX15" fmla="*/ 3095759 w 8636594"/>
              <a:gd name="connsiteY15" fmla="*/ 6359791 h 6516778"/>
              <a:gd name="connsiteX16" fmla="*/ 3143903 w 8636594"/>
              <a:gd name="connsiteY16" fmla="*/ 6341961 h 6516778"/>
              <a:gd name="connsiteX17" fmla="*/ 3191491 w 8636594"/>
              <a:gd name="connsiteY17" fmla="*/ 6323757 h 6516778"/>
              <a:gd name="connsiteX18" fmla="*/ 3238528 w 8636594"/>
              <a:gd name="connsiteY18" fmla="*/ 6305184 h 6516778"/>
              <a:gd name="connsiteX19" fmla="*/ 3285021 w 8636594"/>
              <a:gd name="connsiteY19" fmla="*/ 6286245 h 6516778"/>
              <a:gd name="connsiteX20" fmla="*/ 3330977 w 8636594"/>
              <a:gd name="connsiteY20" fmla="*/ 6266942 h 6516778"/>
              <a:gd name="connsiteX21" fmla="*/ 3376401 w 8636594"/>
              <a:gd name="connsiteY21" fmla="*/ 6247281 h 6516778"/>
              <a:gd name="connsiteX22" fmla="*/ 3421300 w 8636594"/>
              <a:gd name="connsiteY22" fmla="*/ 6227263 h 6516778"/>
              <a:gd name="connsiteX23" fmla="*/ 3465680 w 8636594"/>
              <a:gd name="connsiteY23" fmla="*/ 6206893 h 6516778"/>
              <a:gd name="connsiteX24" fmla="*/ 3509548 w 8636594"/>
              <a:gd name="connsiteY24" fmla="*/ 6186174 h 6516778"/>
              <a:gd name="connsiteX25" fmla="*/ 3552910 w 8636594"/>
              <a:gd name="connsiteY25" fmla="*/ 6165110 h 6516778"/>
              <a:gd name="connsiteX26" fmla="*/ 3595773 w 8636594"/>
              <a:gd name="connsiteY26" fmla="*/ 6143704 h 6516778"/>
              <a:gd name="connsiteX27" fmla="*/ 3638142 w 8636594"/>
              <a:gd name="connsiteY27" fmla="*/ 6121960 h 6516778"/>
              <a:gd name="connsiteX28" fmla="*/ 3680024 w 8636594"/>
              <a:gd name="connsiteY28" fmla="*/ 6099881 h 6516778"/>
              <a:gd name="connsiteX29" fmla="*/ 3721426 w 8636594"/>
              <a:gd name="connsiteY29" fmla="*/ 6077471 h 6516778"/>
              <a:gd name="connsiteX30" fmla="*/ 3762353 w 8636594"/>
              <a:gd name="connsiteY30" fmla="*/ 6054733 h 6516778"/>
              <a:gd name="connsiteX31" fmla="*/ 3802812 w 8636594"/>
              <a:gd name="connsiteY31" fmla="*/ 6031671 h 6516778"/>
              <a:gd name="connsiteX32" fmla="*/ 3842810 w 8636594"/>
              <a:gd name="connsiteY32" fmla="*/ 6008288 h 6516778"/>
              <a:gd name="connsiteX33" fmla="*/ 3882352 w 8636594"/>
              <a:gd name="connsiteY33" fmla="*/ 5984588 h 6516778"/>
              <a:gd name="connsiteX34" fmla="*/ 3921445 w 8636594"/>
              <a:gd name="connsiteY34" fmla="*/ 5960574 h 6516778"/>
              <a:gd name="connsiteX35" fmla="*/ 3960096 w 8636594"/>
              <a:gd name="connsiteY35" fmla="*/ 5936250 h 6516778"/>
              <a:gd name="connsiteX36" fmla="*/ 3998311 w 8636594"/>
              <a:gd name="connsiteY36" fmla="*/ 5911619 h 6516778"/>
              <a:gd name="connsiteX37" fmla="*/ 4036095 w 8636594"/>
              <a:gd name="connsiteY37" fmla="*/ 5886685 h 6516778"/>
              <a:gd name="connsiteX38" fmla="*/ 4073456 w 8636594"/>
              <a:gd name="connsiteY38" fmla="*/ 5861452 h 6516778"/>
              <a:gd name="connsiteX39" fmla="*/ 4110400 w 8636594"/>
              <a:gd name="connsiteY39" fmla="*/ 5835922 h 6516778"/>
              <a:gd name="connsiteX40" fmla="*/ 4146933 w 8636594"/>
              <a:gd name="connsiteY40" fmla="*/ 5810100 h 6516778"/>
              <a:gd name="connsiteX41" fmla="*/ 4183061 w 8636594"/>
              <a:gd name="connsiteY41" fmla="*/ 5783988 h 6516778"/>
              <a:gd name="connsiteX42" fmla="*/ 4218791 w 8636594"/>
              <a:gd name="connsiteY42" fmla="*/ 5757591 h 6516778"/>
              <a:gd name="connsiteX43" fmla="*/ 4254129 w 8636594"/>
              <a:gd name="connsiteY43" fmla="*/ 5730912 h 6516778"/>
              <a:gd name="connsiteX44" fmla="*/ 4289081 w 8636594"/>
              <a:gd name="connsiteY44" fmla="*/ 5703955 h 6516778"/>
              <a:gd name="connsiteX45" fmla="*/ 4323654 w 8636594"/>
              <a:gd name="connsiteY45" fmla="*/ 5676722 h 6516778"/>
              <a:gd name="connsiteX46" fmla="*/ 4357854 w 8636594"/>
              <a:gd name="connsiteY46" fmla="*/ 5649218 h 6516778"/>
              <a:gd name="connsiteX47" fmla="*/ 4391688 w 8636594"/>
              <a:gd name="connsiteY47" fmla="*/ 5621446 h 6516778"/>
              <a:gd name="connsiteX48" fmla="*/ 4425162 w 8636594"/>
              <a:gd name="connsiteY48" fmla="*/ 5593409 h 6516778"/>
              <a:gd name="connsiteX49" fmla="*/ 4458281 w 8636594"/>
              <a:gd name="connsiteY49" fmla="*/ 5565111 h 6516778"/>
              <a:gd name="connsiteX50" fmla="*/ 4491053 w 8636594"/>
              <a:gd name="connsiteY50" fmla="*/ 5536556 h 6516778"/>
              <a:gd name="connsiteX51" fmla="*/ 4523484 w 8636594"/>
              <a:gd name="connsiteY51" fmla="*/ 5507747 h 6516778"/>
              <a:gd name="connsiteX52" fmla="*/ 4555580 w 8636594"/>
              <a:gd name="connsiteY52" fmla="*/ 5478687 h 6516778"/>
              <a:gd name="connsiteX53" fmla="*/ 4587347 w 8636594"/>
              <a:gd name="connsiteY53" fmla="*/ 5449380 h 6516778"/>
              <a:gd name="connsiteX54" fmla="*/ 4618793 w 8636594"/>
              <a:gd name="connsiteY54" fmla="*/ 5419830 h 6516778"/>
              <a:gd name="connsiteX55" fmla="*/ 4649922 w 8636594"/>
              <a:gd name="connsiteY55" fmla="*/ 5390040 h 6516778"/>
              <a:gd name="connsiteX56" fmla="*/ 4680742 w 8636594"/>
              <a:gd name="connsiteY56" fmla="*/ 5360014 h 6516778"/>
              <a:gd name="connsiteX57" fmla="*/ 4711259 w 8636594"/>
              <a:gd name="connsiteY57" fmla="*/ 5329755 h 6516778"/>
              <a:gd name="connsiteX58" fmla="*/ 4741478 w 8636594"/>
              <a:gd name="connsiteY58" fmla="*/ 5299266 h 6516778"/>
              <a:gd name="connsiteX59" fmla="*/ 4771408 w 8636594"/>
              <a:gd name="connsiteY59" fmla="*/ 5268551 h 6516778"/>
              <a:gd name="connsiteX60" fmla="*/ 4801053 w 8636594"/>
              <a:gd name="connsiteY60" fmla="*/ 5237614 h 6516778"/>
              <a:gd name="connsiteX61" fmla="*/ 4830420 w 8636594"/>
              <a:gd name="connsiteY61" fmla="*/ 5206458 h 6516778"/>
              <a:gd name="connsiteX62" fmla="*/ 4859516 w 8636594"/>
              <a:gd name="connsiteY62" fmla="*/ 5175087 h 6516778"/>
              <a:gd name="connsiteX63" fmla="*/ 4888347 w 8636594"/>
              <a:gd name="connsiteY63" fmla="*/ 5143504 h 6516778"/>
              <a:gd name="connsiteX64" fmla="*/ 4916919 w 8636594"/>
              <a:gd name="connsiteY64" fmla="*/ 5111713 h 6516778"/>
              <a:gd name="connsiteX65" fmla="*/ 4945238 w 8636594"/>
              <a:gd name="connsiteY65" fmla="*/ 5079717 h 6516778"/>
              <a:gd name="connsiteX66" fmla="*/ 4973311 w 8636594"/>
              <a:gd name="connsiteY66" fmla="*/ 5047519 h 6516778"/>
              <a:gd name="connsiteX67" fmla="*/ 5001145 w 8636594"/>
              <a:gd name="connsiteY67" fmla="*/ 5015124 h 6516778"/>
              <a:gd name="connsiteX68" fmla="*/ 5028745 w 8636594"/>
              <a:gd name="connsiteY68" fmla="*/ 4982535 h 6516778"/>
              <a:gd name="connsiteX69" fmla="*/ 5056117 w 8636594"/>
              <a:gd name="connsiteY69" fmla="*/ 4949755 h 6516778"/>
              <a:gd name="connsiteX70" fmla="*/ 5083269 w 8636594"/>
              <a:gd name="connsiteY70" fmla="*/ 4916787 h 6516778"/>
              <a:gd name="connsiteX71" fmla="*/ 5110207 w 8636594"/>
              <a:gd name="connsiteY71" fmla="*/ 4883636 h 6516778"/>
              <a:gd name="connsiteX72" fmla="*/ 5136937 w 8636594"/>
              <a:gd name="connsiteY72" fmla="*/ 4850305 h 6516778"/>
              <a:gd name="connsiteX73" fmla="*/ 5163464 w 8636594"/>
              <a:gd name="connsiteY73" fmla="*/ 4816797 h 6516778"/>
              <a:gd name="connsiteX74" fmla="*/ 5215940 w 8636594"/>
              <a:gd name="connsiteY74" fmla="*/ 4749265 h 6516778"/>
              <a:gd name="connsiteX75" fmla="*/ 5267684 w 8636594"/>
              <a:gd name="connsiteY75" fmla="*/ 4681068 h 6516778"/>
              <a:gd name="connsiteX76" fmla="*/ 5318748 w 8636594"/>
              <a:gd name="connsiteY76" fmla="*/ 4612234 h 6516778"/>
              <a:gd name="connsiteX77" fmla="*/ 5369182 w 8636594"/>
              <a:gd name="connsiteY77" fmla="*/ 4542793 h 6516778"/>
              <a:gd name="connsiteX78" fmla="*/ 5419038 w 8636594"/>
              <a:gd name="connsiteY78" fmla="*/ 4472771 h 6516778"/>
              <a:gd name="connsiteX79" fmla="*/ 5468365 w 8636594"/>
              <a:gd name="connsiteY79" fmla="*/ 4402196 h 6516778"/>
              <a:gd name="connsiteX80" fmla="*/ 5517215 w 8636594"/>
              <a:gd name="connsiteY80" fmla="*/ 4331098 h 6516778"/>
              <a:gd name="connsiteX81" fmla="*/ 5565637 w 8636594"/>
              <a:gd name="connsiteY81" fmla="*/ 4259503 h 6516778"/>
              <a:gd name="connsiteX82" fmla="*/ 5613684 w 8636594"/>
              <a:gd name="connsiteY82" fmla="*/ 4187441 h 6516778"/>
              <a:gd name="connsiteX83" fmla="*/ 5685160 w 8636594"/>
              <a:gd name="connsiteY83" fmla="*/ 4078531 h 6516778"/>
              <a:gd name="connsiteX84" fmla="*/ 5756074 w 8636594"/>
              <a:gd name="connsiteY84" fmla="*/ 3968727 h 6516778"/>
              <a:gd name="connsiteX85" fmla="*/ 5873483 w 8636594"/>
              <a:gd name="connsiteY85" fmla="*/ 3783989 h 6516778"/>
              <a:gd name="connsiteX86" fmla="*/ 6203209 w 8636594"/>
              <a:gd name="connsiteY86" fmla="*/ 3258640 h 6516778"/>
              <a:gd name="connsiteX87" fmla="*/ 6299430 w 8636594"/>
              <a:gd name="connsiteY87" fmla="*/ 3107321 h 6516778"/>
              <a:gd name="connsiteX88" fmla="*/ 6372650 w 8636594"/>
              <a:gd name="connsiteY88" fmla="*/ 2993735 h 6516778"/>
              <a:gd name="connsiteX89" fmla="*/ 6453197 w 8636594"/>
              <a:gd name="connsiteY89" fmla="*/ 2869788 h 6516778"/>
              <a:gd name="connsiteX90" fmla="*/ 6564167 w 8636594"/>
              <a:gd name="connsiteY90" fmla="*/ 2696807 h 6516778"/>
              <a:gd name="connsiteX91" fmla="*/ 6976233 w 8636594"/>
              <a:gd name="connsiteY91" fmla="*/ 2045274 h 6516778"/>
              <a:gd name="connsiteX92" fmla="*/ 7086755 w 8636594"/>
              <a:gd name="connsiteY92" fmla="*/ 1872743 h 6516778"/>
              <a:gd name="connsiteX93" fmla="*/ 7170279 w 8636594"/>
              <a:gd name="connsiteY93" fmla="*/ 1744202 h 6516778"/>
              <a:gd name="connsiteX94" fmla="*/ 7226351 w 8636594"/>
              <a:gd name="connsiteY94" fmla="*/ 1659017 h 6516778"/>
              <a:gd name="connsiteX95" fmla="*/ 7282789 w 8636594"/>
              <a:gd name="connsiteY95" fmla="*/ 1574303 h 6516778"/>
              <a:gd name="connsiteX96" fmla="*/ 7339643 w 8636594"/>
              <a:gd name="connsiteY96" fmla="*/ 1490113 h 6516778"/>
              <a:gd name="connsiteX97" fmla="*/ 7396957 w 8636594"/>
              <a:gd name="connsiteY97" fmla="*/ 1406503 h 6516778"/>
              <a:gd name="connsiteX98" fmla="*/ 7454781 w 8636594"/>
              <a:gd name="connsiteY98" fmla="*/ 1323526 h 6516778"/>
              <a:gd name="connsiteX99" fmla="*/ 7513161 w 8636594"/>
              <a:gd name="connsiteY99" fmla="*/ 1241237 h 6516778"/>
              <a:gd name="connsiteX100" fmla="*/ 7572144 w 8636594"/>
              <a:gd name="connsiteY100" fmla="*/ 1159689 h 6516778"/>
              <a:gd name="connsiteX101" fmla="*/ 7601877 w 8636594"/>
              <a:gd name="connsiteY101" fmla="*/ 1119210 h 6516778"/>
              <a:gd name="connsiteX102" fmla="*/ 7631779 w 8636594"/>
              <a:gd name="connsiteY102" fmla="*/ 1078937 h 6516778"/>
              <a:gd name="connsiteX103" fmla="*/ 7661855 w 8636594"/>
              <a:gd name="connsiteY103" fmla="*/ 1038876 h 6516778"/>
              <a:gd name="connsiteX104" fmla="*/ 7692111 w 8636594"/>
              <a:gd name="connsiteY104" fmla="*/ 999035 h 6516778"/>
              <a:gd name="connsiteX105" fmla="*/ 7722554 w 8636594"/>
              <a:gd name="connsiteY105" fmla="*/ 959419 h 6516778"/>
              <a:gd name="connsiteX106" fmla="*/ 7753190 w 8636594"/>
              <a:gd name="connsiteY106" fmla="*/ 920037 h 6516778"/>
              <a:gd name="connsiteX107" fmla="*/ 7784023 w 8636594"/>
              <a:gd name="connsiteY107" fmla="*/ 880894 h 6516778"/>
              <a:gd name="connsiteX108" fmla="*/ 7815061 w 8636594"/>
              <a:gd name="connsiteY108" fmla="*/ 841997 h 6516778"/>
              <a:gd name="connsiteX109" fmla="*/ 7846308 w 8636594"/>
              <a:gd name="connsiteY109" fmla="*/ 803354 h 6516778"/>
              <a:gd name="connsiteX110" fmla="*/ 7877772 w 8636594"/>
              <a:gd name="connsiteY110" fmla="*/ 764970 h 6516778"/>
              <a:gd name="connsiteX111" fmla="*/ 7909458 w 8636594"/>
              <a:gd name="connsiteY111" fmla="*/ 726853 h 6516778"/>
              <a:gd name="connsiteX112" fmla="*/ 7941371 w 8636594"/>
              <a:gd name="connsiteY112" fmla="*/ 689010 h 6516778"/>
              <a:gd name="connsiteX113" fmla="*/ 7973518 w 8636594"/>
              <a:gd name="connsiteY113" fmla="*/ 651447 h 6516778"/>
              <a:gd name="connsiteX114" fmla="*/ 8005905 w 8636594"/>
              <a:gd name="connsiteY114" fmla="*/ 614171 h 6516778"/>
              <a:gd name="connsiteX115" fmla="*/ 8038538 w 8636594"/>
              <a:gd name="connsiteY115" fmla="*/ 577189 h 6516778"/>
              <a:gd name="connsiteX116" fmla="*/ 8071421 w 8636594"/>
              <a:gd name="connsiteY116" fmla="*/ 540507 h 6516778"/>
              <a:gd name="connsiteX117" fmla="*/ 8104563 w 8636594"/>
              <a:gd name="connsiteY117" fmla="*/ 504132 h 6516778"/>
              <a:gd name="connsiteX118" fmla="*/ 8137967 w 8636594"/>
              <a:gd name="connsiteY118" fmla="*/ 468072 h 6516778"/>
              <a:gd name="connsiteX119" fmla="*/ 8171641 w 8636594"/>
              <a:gd name="connsiteY119" fmla="*/ 432332 h 6516778"/>
              <a:gd name="connsiteX120" fmla="*/ 8205590 w 8636594"/>
              <a:gd name="connsiteY120" fmla="*/ 396920 h 6516778"/>
              <a:gd name="connsiteX121" fmla="*/ 8239820 w 8636594"/>
              <a:gd name="connsiteY121" fmla="*/ 361843 h 6516778"/>
              <a:gd name="connsiteX122" fmla="*/ 8274337 w 8636594"/>
              <a:gd name="connsiteY122" fmla="*/ 327107 h 6516778"/>
              <a:gd name="connsiteX123" fmla="*/ 8309147 w 8636594"/>
              <a:gd name="connsiteY123" fmla="*/ 292718 h 6516778"/>
              <a:gd name="connsiteX124" fmla="*/ 8344256 w 8636594"/>
              <a:gd name="connsiteY124" fmla="*/ 258685 h 6516778"/>
              <a:gd name="connsiteX125" fmla="*/ 8379669 w 8636594"/>
              <a:gd name="connsiteY125" fmla="*/ 225013 h 6516778"/>
              <a:gd name="connsiteX126" fmla="*/ 8415394 w 8636594"/>
              <a:gd name="connsiteY126" fmla="*/ 191709 h 6516778"/>
              <a:gd name="connsiteX127" fmla="*/ 8451434 w 8636594"/>
              <a:gd name="connsiteY127" fmla="*/ 158780 h 6516778"/>
              <a:gd name="connsiteX128" fmla="*/ 8487798 w 8636594"/>
              <a:gd name="connsiteY128" fmla="*/ 126233 h 6516778"/>
              <a:gd name="connsiteX129" fmla="*/ 8524489 w 8636594"/>
              <a:gd name="connsiteY129" fmla="*/ 94075 h 6516778"/>
              <a:gd name="connsiteX130" fmla="*/ 8561515 w 8636594"/>
              <a:gd name="connsiteY130" fmla="*/ 62312 h 6516778"/>
              <a:gd name="connsiteX131" fmla="*/ 8598881 w 8636594"/>
              <a:gd name="connsiteY131" fmla="*/ 30951 h 6516778"/>
              <a:gd name="connsiteX132" fmla="*/ 8636594 w 8636594"/>
              <a:gd name="connsiteY132" fmla="*/ 0 h 6516778"/>
              <a:gd name="connsiteX0" fmla="*/ 8636594 w 8636594"/>
              <a:gd name="connsiteY0" fmla="*/ 0 h 6502876"/>
              <a:gd name="connsiteX1" fmla="*/ 5293 w 8636594"/>
              <a:gd name="connsiteY1" fmla="*/ 0 h 6502876"/>
              <a:gd name="connsiteX2" fmla="*/ 0 w 8636594"/>
              <a:gd name="connsiteY2" fmla="*/ 5587843 h 6502876"/>
              <a:gd name="connsiteX3" fmla="*/ 1594033 w 8636594"/>
              <a:gd name="connsiteY3" fmla="*/ 5600057 h 6502876"/>
              <a:gd name="connsiteX4" fmla="*/ 1686068 w 8636594"/>
              <a:gd name="connsiteY4" fmla="*/ 5599745 h 6502876"/>
              <a:gd name="connsiteX5" fmla="*/ 2636364 w 8636594"/>
              <a:gd name="connsiteY5" fmla="*/ 6502876 h 6502876"/>
              <a:gd name="connsiteX6" fmla="*/ 2689804 w 8636594"/>
              <a:gd name="connsiteY6" fmla="*/ 6488565 h 6502876"/>
              <a:gd name="connsiteX7" fmla="*/ 2742629 w 8636594"/>
              <a:gd name="connsiteY7" fmla="*/ 6473849 h 6502876"/>
              <a:gd name="connsiteX8" fmla="*/ 2794848 w 8636594"/>
              <a:gd name="connsiteY8" fmla="*/ 6458731 h 6502876"/>
              <a:gd name="connsiteX9" fmla="*/ 2846466 w 8636594"/>
              <a:gd name="connsiteY9" fmla="*/ 6443216 h 6502876"/>
              <a:gd name="connsiteX10" fmla="*/ 2897488 w 8636594"/>
              <a:gd name="connsiteY10" fmla="*/ 6427305 h 6502876"/>
              <a:gd name="connsiteX11" fmla="*/ 2947923 w 8636594"/>
              <a:gd name="connsiteY11" fmla="*/ 6411004 h 6502876"/>
              <a:gd name="connsiteX12" fmla="*/ 2997775 w 8636594"/>
              <a:gd name="connsiteY12" fmla="*/ 6394316 h 6502876"/>
              <a:gd name="connsiteX13" fmla="*/ 3047052 w 8636594"/>
              <a:gd name="connsiteY13" fmla="*/ 6377243 h 6502876"/>
              <a:gd name="connsiteX14" fmla="*/ 3095759 w 8636594"/>
              <a:gd name="connsiteY14" fmla="*/ 6359791 h 6502876"/>
              <a:gd name="connsiteX15" fmla="*/ 3143903 w 8636594"/>
              <a:gd name="connsiteY15" fmla="*/ 6341961 h 6502876"/>
              <a:gd name="connsiteX16" fmla="*/ 3191491 w 8636594"/>
              <a:gd name="connsiteY16" fmla="*/ 6323757 h 6502876"/>
              <a:gd name="connsiteX17" fmla="*/ 3238528 w 8636594"/>
              <a:gd name="connsiteY17" fmla="*/ 6305184 h 6502876"/>
              <a:gd name="connsiteX18" fmla="*/ 3285021 w 8636594"/>
              <a:gd name="connsiteY18" fmla="*/ 6286245 h 6502876"/>
              <a:gd name="connsiteX19" fmla="*/ 3330977 w 8636594"/>
              <a:gd name="connsiteY19" fmla="*/ 6266942 h 6502876"/>
              <a:gd name="connsiteX20" fmla="*/ 3376401 w 8636594"/>
              <a:gd name="connsiteY20" fmla="*/ 6247281 h 6502876"/>
              <a:gd name="connsiteX21" fmla="*/ 3421300 w 8636594"/>
              <a:gd name="connsiteY21" fmla="*/ 6227263 h 6502876"/>
              <a:gd name="connsiteX22" fmla="*/ 3465680 w 8636594"/>
              <a:gd name="connsiteY22" fmla="*/ 6206893 h 6502876"/>
              <a:gd name="connsiteX23" fmla="*/ 3509548 w 8636594"/>
              <a:gd name="connsiteY23" fmla="*/ 6186174 h 6502876"/>
              <a:gd name="connsiteX24" fmla="*/ 3552910 w 8636594"/>
              <a:gd name="connsiteY24" fmla="*/ 6165110 h 6502876"/>
              <a:gd name="connsiteX25" fmla="*/ 3595773 w 8636594"/>
              <a:gd name="connsiteY25" fmla="*/ 6143704 h 6502876"/>
              <a:gd name="connsiteX26" fmla="*/ 3638142 w 8636594"/>
              <a:gd name="connsiteY26" fmla="*/ 6121960 h 6502876"/>
              <a:gd name="connsiteX27" fmla="*/ 3680024 w 8636594"/>
              <a:gd name="connsiteY27" fmla="*/ 6099881 h 6502876"/>
              <a:gd name="connsiteX28" fmla="*/ 3721426 w 8636594"/>
              <a:gd name="connsiteY28" fmla="*/ 6077471 h 6502876"/>
              <a:gd name="connsiteX29" fmla="*/ 3762353 w 8636594"/>
              <a:gd name="connsiteY29" fmla="*/ 6054733 h 6502876"/>
              <a:gd name="connsiteX30" fmla="*/ 3802812 w 8636594"/>
              <a:gd name="connsiteY30" fmla="*/ 6031671 h 6502876"/>
              <a:gd name="connsiteX31" fmla="*/ 3842810 w 8636594"/>
              <a:gd name="connsiteY31" fmla="*/ 6008288 h 6502876"/>
              <a:gd name="connsiteX32" fmla="*/ 3882352 w 8636594"/>
              <a:gd name="connsiteY32" fmla="*/ 5984588 h 6502876"/>
              <a:gd name="connsiteX33" fmla="*/ 3921445 w 8636594"/>
              <a:gd name="connsiteY33" fmla="*/ 5960574 h 6502876"/>
              <a:gd name="connsiteX34" fmla="*/ 3960096 w 8636594"/>
              <a:gd name="connsiteY34" fmla="*/ 5936250 h 6502876"/>
              <a:gd name="connsiteX35" fmla="*/ 3998311 w 8636594"/>
              <a:gd name="connsiteY35" fmla="*/ 5911619 h 6502876"/>
              <a:gd name="connsiteX36" fmla="*/ 4036095 w 8636594"/>
              <a:gd name="connsiteY36" fmla="*/ 5886685 h 6502876"/>
              <a:gd name="connsiteX37" fmla="*/ 4073456 w 8636594"/>
              <a:gd name="connsiteY37" fmla="*/ 5861452 h 6502876"/>
              <a:gd name="connsiteX38" fmla="*/ 4110400 w 8636594"/>
              <a:gd name="connsiteY38" fmla="*/ 5835922 h 6502876"/>
              <a:gd name="connsiteX39" fmla="*/ 4146933 w 8636594"/>
              <a:gd name="connsiteY39" fmla="*/ 5810100 h 6502876"/>
              <a:gd name="connsiteX40" fmla="*/ 4183061 w 8636594"/>
              <a:gd name="connsiteY40" fmla="*/ 5783988 h 6502876"/>
              <a:gd name="connsiteX41" fmla="*/ 4218791 w 8636594"/>
              <a:gd name="connsiteY41" fmla="*/ 5757591 h 6502876"/>
              <a:gd name="connsiteX42" fmla="*/ 4254129 w 8636594"/>
              <a:gd name="connsiteY42" fmla="*/ 5730912 h 6502876"/>
              <a:gd name="connsiteX43" fmla="*/ 4289081 w 8636594"/>
              <a:gd name="connsiteY43" fmla="*/ 5703955 h 6502876"/>
              <a:gd name="connsiteX44" fmla="*/ 4323654 w 8636594"/>
              <a:gd name="connsiteY44" fmla="*/ 5676722 h 6502876"/>
              <a:gd name="connsiteX45" fmla="*/ 4357854 w 8636594"/>
              <a:gd name="connsiteY45" fmla="*/ 5649218 h 6502876"/>
              <a:gd name="connsiteX46" fmla="*/ 4391688 w 8636594"/>
              <a:gd name="connsiteY46" fmla="*/ 5621446 h 6502876"/>
              <a:gd name="connsiteX47" fmla="*/ 4425162 w 8636594"/>
              <a:gd name="connsiteY47" fmla="*/ 5593409 h 6502876"/>
              <a:gd name="connsiteX48" fmla="*/ 4458281 w 8636594"/>
              <a:gd name="connsiteY48" fmla="*/ 5565111 h 6502876"/>
              <a:gd name="connsiteX49" fmla="*/ 4491053 w 8636594"/>
              <a:gd name="connsiteY49" fmla="*/ 5536556 h 6502876"/>
              <a:gd name="connsiteX50" fmla="*/ 4523484 w 8636594"/>
              <a:gd name="connsiteY50" fmla="*/ 5507747 h 6502876"/>
              <a:gd name="connsiteX51" fmla="*/ 4555580 w 8636594"/>
              <a:gd name="connsiteY51" fmla="*/ 5478687 h 6502876"/>
              <a:gd name="connsiteX52" fmla="*/ 4587347 w 8636594"/>
              <a:gd name="connsiteY52" fmla="*/ 5449380 h 6502876"/>
              <a:gd name="connsiteX53" fmla="*/ 4618793 w 8636594"/>
              <a:gd name="connsiteY53" fmla="*/ 5419830 h 6502876"/>
              <a:gd name="connsiteX54" fmla="*/ 4649922 w 8636594"/>
              <a:gd name="connsiteY54" fmla="*/ 5390040 h 6502876"/>
              <a:gd name="connsiteX55" fmla="*/ 4680742 w 8636594"/>
              <a:gd name="connsiteY55" fmla="*/ 5360014 h 6502876"/>
              <a:gd name="connsiteX56" fmla="*/ 4711259 w 8636594"/>
              <a:gd name="connsiteY56" fmla="*/ 5329755 h 6502876"/>
              <a:gd name="connsiteX57" fmla="*/ 4741478 w 8636594"/>
              <a:gd name="connsiteY57" fmla="*/ 5299266 h 6502876"/>
              <a:gd name="connsiteX58" fmla="*/ 4771408 w 8636594"/>
              <a:gd name="connsiteY58" fmla="*/ 5268551 h 6502876"/>
              <a:gd name="connsiteX59" fmla="*/ 4801053 w 8636594"/>
              <a:gd name="connsiteY59" fmla="*/ 5237614 h 6502876"/>
              <a:gd name="connsiteX60" fmla="*/ 4830420 w 8636594"/>
              <a:gd name="connsiteY60" fmla="*/ 5206458 h 6502876"/>
              <a:gd name="connsiteX61" fmla="*/ 4859516 w 8636594"/>
              <a:gd name="connsiteY61" fmla="*/ 5175087 h 6502876"/>
              <a:gd name="connsiteX62" fmla="*/ 4888347 w 8636594"/>
              <a:gd name="connsiteY62" fmla="*/ 5143504 h 6502876"/>
              <a:gd name="connsiteX63" fmla="*/ 4916919 w 8636594"/>
              <a:gd name="connsiteY63" fmla="*/ 5111713 h 6502876"/>
              <a:gd name="connsiteX64" fmla="*/ 4945238 w 8636594"/>
              <a:gd name="connsiteY64" fmla="*/ 5079717 h 6502876"/>
              <a:gd name="connsiteX65" fmla="*/ 4973311 w 8636594"/>
              <a:gd name="connsiteY65" fmla="*/ 5047519 h 6502876"/>
              <a:gd name="connsiteX66" fmla="*/ 5001145 w 8636594"/>
              <a:gd name="connsiteY66" fmla="*/ 5015124 h 6502876"/>
              <a:gd name="connsiteX67" fmla="*/ 5028745 w 8636594"/>
              <a:gd name="connsiteY67" fmla="*/ 4982535 h 6502876"/>
              <a:gd name="connsiteX68" fmla="*/ 5056117 w 8636594"/>
              <a:gd name="connsiteY68" fmla="*/ 4949755 h 6502876"/>
              <a:gd name="connsiteX69" fmla="*/ 5083269 w 8636594"/>
              <a:gd name="connsiteY69" fmla="*/ 4916787 h 6502876"/>
              <a:gd name="connsiteX70" fmla="*/ 5110207 w 8636594"/>
              <a:gd name="connsiteY70" fmla="*/ 4883636 h 6502876"/>
              <a:gd name="connsiteX71" fmla="*/ 5136937 w 8636594"/>
              <a:gd name="connsiteY71" fmla="*/ 4850305 h 6502876"/>
              <a:gd name="connsiteX72" fmla="*/ 5163464 w 8636594"/>
              <a:gd name="connsiteY72" fmla="*/ 4816797 h 6502876"/>
              <a:gd name="connsiteX73" fmla="*/ 5215940 w 8636594"/>
              <a:gd name="connsiteY73" fmla="*/ 4749265 h 6502876"/>
              <a:gd name="connsiteX74" fmla="*/ 5267684 w 8636594"/>
              <a:gd name="connsiteY74" fmla="*/ 4681068 h 6502876"/>
              <a:gd name="connsiteX75" fmla="*/ 5318748 w 8636594"/>
              <a:gd name="connsiteY75" fmla="*/ 4612234 h 6502876"/>
              <a:gd name="connsiteX76" fmla="*/ 5369182 w 8636594"/>
              <a:gd name="connsiteY76" fmla="*/ 4542793 h 6502876"/>
              <a:gd name="connsiteX77" fmla="*/ 5419038 w 8636594"/>
              <a:gd name="connsiteY77" fmla="*/ 4472771 h 6502876"/>
              <a:gd name="connsiteX78" fmla="*/ 5468365 w 8636594"/>
              <a:gd name="connsiteY78" fmla="*/ 4402196 h 6502876"/>
              <a:gd name="connsiteX79" fmla="*/ 5517215 w 8636594"/>
              <a:gd name="connsiteY79" fmla="*/ 4331098 h 6502876"/>
              <a:gd name="connsiteX80" fmla="*/ 5565637 w 8636594"/>
              <a:gd name="connsiteY80" fmla="*/ 4259503 h 6502876"/>
              <a:gd name="connsiteX81" fmla="*/ 5613684 w 8636594"/>
              <a:gd name="connsiteY81" fmla="*/ 4187441 h 6502876"/>
              <a:gd name="connsiteX82" fmla="*/ 5685160 w 8636594"/>
              <a:gd name="connsiteY82" fmla="*/ 4078531 h 6502876"/>
              <a:gd name="connsiteX83" fmla="*/ 5756074 w 8636594"/>
              <a:gd name="connsiteY83" fmla="*/ 3968727 h 6502876"/>
              <a:gd name="connsiteX84" fmla="*/ 5873483 w 8636594"/>
              <a:gd name="connsiteY84" fmla="*/ 3783989 h 6502876"/>
              <a:gd name="connsiteX85" fmla="*/ 6203209 w 8636594"/>
              <a:gd name="connsiteY85" fmla="*/ 3258640 h 6502876"/>
              <a:gd name="connsiteX86" fmla="*/ 6299430 w 8636594"/>
              <a:gd name="connsiteY86" fmla="*/ 3107321 h 6502876"/>
              <a:gd name="connsiteX87" fmla="*/ 6372650 w 8636594"/>
              <a:gd name="connsiteY87" fmla="*/ 2993735 h 6502876"/>
              <a:gd name="connsiteX88" fmla="*/ 6453197 w 8636594"/>
              <a:gd name="connsiteY88" fmla="*/ 2869788 h 6502876"/>
              <a:gd name="connsiteX89" fmla="*/ 6564167 w 8636594"/>
              <a:gd name="connsiteY89" fmla="*/ 2696807 h 6502876"/>
              <a:gd name="connsiteX90" fmla="*/ 6976233 w 8636594"/>
              <a:gd name="connsiteY90" fmla="*/ 2045274 h 6502876"/>
              <a:gd name="connsiteX91" fmla="*/ 7086755 w 8636594"/>
              <a:gd name="connsiteY91" fmla="*/ 1872743 h 6502876"/>
              <a:gd name="connsiteX92" fmla="*/ 7170279 w 8636594"/>
              <a:gd name="connsiteY92" fmla="*/ 1744202 h 6502876"/>
              <a:gd name="connsiteX93" fmla="*/ 7226351 w 8636594"/>
              <a:gd name="connsiteY93" fmla="*/ 1659017 h 6502876"/>
              <a:gd name="connsiteX94" fmla="*/ 7282789 w 8636594"/>
              <a:gd name="connsiteY94" fmla="*/ 1574303 h 6502876"/>
              <a:gd name="connsiteX95" fmla="*/ 7339643 w 8636594"/>
              <a:gd name="connsiteY95" fmla="*/ 1490113 h 6502876"/>
              <a:gd name="connsiteX96" fmla="*/ 7396957 w 8636594"/>
              <a:gd name="connsiteY96" fmla="*/ 1406503 h 6502876"/>
              <a:gd name="connsiteX97" fmla="*/ 7454781 w 8636594"/>
              <a:gd name="connsiteY97" fmla="*/ 1323526 h 6502876"/>
              <a:gd name="connsiteX98" fmla="*/ 7513161 w 8636594"/>
              <a:gd name="connsiteY98" fmla="*/ 1241237 h 6502876"/>
              <a:gd name="connsiteX99" fmla="*/ 7572144 w 8636594"/>
              <a:gd name="connsiteY99" fmla="*/ 1159689 h 6502876"/>
              <a:gd name="connsiteX100" fmla="*/ 7601877 w 8636594"/>
              <a:gd name="connsiteY100" fmla="*/ 1119210 h 6502876"/>
              <a:gd name="connsiteX101" fmla="*/ 7631779 w 8636594"/>
              <a:gd name="connsiteY101" fmla="*/ 1078937 h 6502876"/>
              <a:gd name="connsiteX102" fmla="*/ 7661855 w 8636594"/>
              <a:gd name="connsiteY102" fmla="*/ 1038876 h 6502876"/>
              <a:gd name="connsiteX103" fmla="*/ 7692111 w 8636594"/>
              <a:gd name="connsiteY103" fmla="*/ 999035 h 6502876"/>
              <a:gd name="connsiteX104" fmla="*/ 7722554 w 8636594"/>
              <a:gd name="connsiteY104" fmla="*/ 959419 h 6502876"/>
              <a:gd name="connsiteX105" fmla="*/ 7753190 w 8636594"/>
              <a:gd name="connsiteY105" fmla="*/ 920037 h 6502876"/>
              <a:gd name="connsiteX106" fmla="*/ 7784023 w 8636594"/>
              <a:gd name="connsiteY106" fmla="*/ 880894 h 6502876"/>
              <a:gd name="connsiteX107" fmla="*/ 7815061 w 8636594"/>
              <a:gd name="connsiteY107" fmla="*/ 841997 h 6502876"/>
              <a:gd name="connsiteX108" fmla="*/ 7846308 w 8636594"/>
              <a:gd name="connsiteY108" fmla="*/ 803354 h 6502876"/>
              <a:gd name="connsiteX109" fmla="*/ 7877772 w 8636594"/>
              <a:gd name="connsiteY109" fmla="*/ 764970 h 6502876"/>
              <a:gd name="connsiteX110" fmla="*/ 7909458 w 8636594"/>
              <a:gd name="connsiteY110" fmla="*/ 726853 h 6502876"/>
              <a:gd name="connsiteX111" fmla="*/ 7941371 w 8636594"/>
              <a:gd name="connsiteY111" fmla="*/ 689010 h 6502876"/>
              <a:gd name="connsiteX112" fmla="*/ 7973518 w 8636594"/>
              <a:gd name="connsiteY112" fmla="*/ 651447 h 6502876"/>
              <a:gd name="connsiteX113" fmla="*/ 8005905 w 8636594"/>
              <a:gd name="connsiteY113" fmla="*/ 614171 h 6502876"/>
              <a:gd name="connsiteX114" fmla="*/ 8038538 w 8636594"/>
              <a:gd name="connsiteY114" fmla="*/ 577189 h 6502876"/>
              <a:gd name="connsiteX115" fmla="*/ 8071421 w 8636594"/>
              <a:gd name="connsiteY115" fmla="*/ 540507 h 6502876"/>
              <a:gd name="connsiteX116" fmla="*/ 8104563 w 8636594"/>
              <a:gd name="connsiteY116" fmla="*/ 504132 h 6502876"/>
              <a:gd name="connsiteX117" fmla="*/ 8137967 w 8636594"/>
              <a:gd name="connsiteY117" fmla="*/ 468072 h 6502876"/>
              <a:gd name="connsiteX118" fmla="*/ 8171641 w 8636594"/>
              <a:gd name="connsiteY118" fmla="*/ 432332 h 6502876"/>
              <a:gd name="connsiteX119" fmla="*/ 8205590 w 8636594"/>
              <a:gd name="connsiteY119" fmla="*/ 396920 h 6502876"/>
              <a:gd name="connsiteX120" fmla="*/ 8239820 w 8636594"/>
              <a:gd name="connsiteY120" fmla="*/ 361843 h 6502876"/>
              <a:gd name="connsiteX121" fmla="*/ 8274337 w 8636594"/>
              <a:gd name="connsiteY121" fmla="*/ 327107 h 6502876"/>
              <a:gd name="connsiteX122" fmla="*/ 8309147 w 8636594"/>
              <a:gd name="connsiteY122" fmla="*/ 292718 h 6502876"/>
              <a:gd name="connsiteX123" fmla="*/ 8344256 w 8636594"/>
              <a:gd name="connsiteY123" fmla="*/ 258685 h 6502876"/>
              <a:gd name="connsiteX124" fmla="*/ 8379669 w 8636594"/>
              <a:gd name="connsiteY124" fmla="*/ 225013 h 6502876"/>
              <a:gd name="connsiteX125" fmla="*/ 8415394 w 8636594"/>
              <a:gd name="connsiteY125" fmla="*/ 191709 h 6502876"/>
              <a:gd name="connsiteX126" fmla="*/ 8451434 w 8636594"/>
              <a:gd name="connsiteY126" fmla="*/ 158780 h 6502876"/>
              <a:gd name="connsiteX127" fmla="*/ 8487798 w 8636594"/>
              <a:gd name="connsiteY127" fmla="*/ 126233 h 6502876"/>
              <a:gd name="connsiteX128" fmla="*/ 8524489 w 8636594"/>
              <a:gd name="connsiteY128" fmla="*/ 94075 h 6502876"/>
              <a:gd name="connsiteX129" fmla="*/ 8561515 w 8636594"/>
              <a:gd name="connsiteY129" fmla="*/ 62312 h 6502876"/>
              <a:gd name="connsiteX130" fmla="*/ 8598881 w 8636594"/>
              <a:gd name="connsiteY130" fmla="*/ 30951 h 6502876"/>
              <a:gd name="connsiteX131" fmla="*/ 8636594 w 8636594"/>
              <a:gd name="connsiteY131" fmla="*/ 0 h 6502876"/>
              <a:gd name="connsiteX0" fmla="*/ 8636594 w 8636594"/>
              <a:gd name="connsiteY0" fmla="*/ 0 h 6488565"/>
              <a:gd name="connsiteX1" fmla="*/ 5293 w 8636594"/>
              <a:gd name="connsiteY1" fmla="*/ 0 h 6488565"/>
              <a:gd name="connsiteX2" fmla="*/ 0 w 8636594"/>
              <a:gd name="connsiteY2" fmla="*/ 5587843 h 6488565"/>
              <a:gd name="connsiteX3" fmla="*/ 1594033 w 8636594"/>
              <a:gd name="connsiteY3" fmla="*/ 5600057 h 6488565"/>
              <a:gd name="connsiteX4" fmla="*/ 1686068 w 8636594"/>
              <a:gd name="connsiteY4" fmla="*/ 5599745 h 6488565"/>
              <a:gd name="connsiteX5" fmla="*/ 2689804 w 8636594"/>
              <a:gd name="connsiteY5" fmla="*/ 6488565 h 6488565"/>
              <a:gd name="connsiteX6" fmla="*/ 2742629 w 8636594"/>
              <a:gd name="connsiteY6" fmla="*/ 6473849 h 6488565"/>
              <a:gd name="connsiteX7" fmla="*/ 2794848 w 8636594"/>
              <a:gd name="connsiteY7" fmla="*/ 6458731 h 6488565"/>
              <a:gd name="connsiteX8" fmla="*/ 2846466 w 8636594"/>
              <a:gd name="connsiteY8" fmla="*/ 6443216 h 6488565"/>
              <a:gd name="connsiteX9" fmla="*/ 2897488 w 8636594"/>
              <a:gd name="connsiteY9" fmla="*/ 6427305 h 6488565"/>
              <a:gd name="connsiteX10" fmla="*/ 2947923 w 8636594"/>
              <a:gd name="connsiteY10" fmla="*/ 6411004 h 6488565"/>
              <a:gd name="connsiteX11" fmla="*/ 2997775 w 8636594"/>
              <a:gd name="connsiteY11" fmla="*/ 6394316 h 6488565"/>
              <a:gd name="connsiteX12" fmla="*/ 3047052 w 8636594"/>
              <a:gd name="connsiteY12" fmla="*/ 6377243 h 6488565"/>
              <a:gd name="connsiteX13" fmla="*/ 3095759 w 8636594"/>
              <a:gd name="connsiteY13" fmla="*/ 6359791 h 6488565"/>
              <a:gd name="connsiteX14" fmla="*/ 3143903 w 8636594"/>
              <a:gd name="connsiteY14" fmla="*/ 6341961 h 6488565"/>
              <a:gd name="connsiteX15" fmla="*/ 3191491 w 8636594"/>
              <a:gd name="connsiteY15" fmla="*/ 6323757 h 6488565"/>
              <a:gd name="connsiteX16" fmla="*/ 3238528 w 8636594"/>
              <a:gd name="connsiteY16" fmla="*/ 6305184 h 6488565"/>
              <a:gd name="connsiteX17" fmla="*/ 3285021 w 8636594"/>
              <a:gd name="connsiteY17" fmla="*/ 6286245 h 6488565"/>
              <a:gd name="connsiteX18" fmla="*/ 3330977 w 8636594"/>
              <a:gd name="connsiteY18" fmla="*/ 6266942 h 6488565"/>
              <a:gd name="connsiteX19" fmla="*/ 3376401 w 8636594"/>
              <a:gd name="connsiteY19" fmla="*/ 6247281 h 6488565"/>
              <a:gd name="connsiteX20" fmla="*/ 3421300 w 8636594"/>
              <a:gd name="connsiteY20" fmla="*/ 6227263 h 6488565"/>
              <a:gd name="connsiteX21" fmla="*/ 3465680 w 8636594"/>
              <a:gd name="connsiteY21" fmla="*/ 6206893 h 6488565"/>
              <a:gd name="connsiteX22" fmla="*/ 3509548 w 8636594"/>
              <a:gd name="connsiteY22" fmla="*/ 6186174 h 6488565"/>
              <a:gd name="connsiteX23" fmla="*/ 3552910 w 8636594"/>
              <a:gd name="connsiteY23" fmla="*/ 6165110 h 6488565"/>
              <a:gd name="connsiteX24" fmla="*/ 3595773 w 8636594"/>
              <a:gd name="connsiteY24" fmla="*/ 6143704 h 6488565"/>
              <a:gd name="connsiteX25" fmla="*/ 3638142 w 8636594"/>
              <a:gd name="connsiteY25" fmla="*/ 6121960 h 6488565"/>
              <a:gd name="connsiteX26" fmla="*/ 3680024 w 8636594"/>
              <a:gd name="connsiteY26" fmla="*/ 6099881 h 6488565"/>
              <a:gd name="connsiteX27" fmla="*/ 3721426 w 8636594"/>
              <a:gd name="connsiteY27" fmla="*/ 6077471 h 6488565"/>
              <a:gd name="connsiteX28" fmla="*/ 3762353 w 8636594"/>
              <a:gd name="connsiteY28" fmla="*/ 6054733 h 6488565"/>
              <a:gd name="connsiteX29" fmla="*/ 3802812 w 8636594"/>
              <a:gd name="connsiteY29" fmla="*/ 6031671 h 6488565"/>
              <a:gd name="connsiteX30" fmla="*/ 3842810 w 8636594"/>
              <a:gd name="connsiteY30" fmla="*/ 6008288 h 6488565"/>
              <a:gd name="connsiteX31" fmla="*/ 3882352 w 8636594"/>
              <a:gd name="connsiteY31" fmla="*/ 5984588 h 6488565"/>
              <a:gd name="connsiteX32" fmla="*/ 3921445 w 8636594"/>
              <a:gd name="connsiteY32" fmla="*/ 5960574 h 6488565"/>
              <a:gd name="connsiteX33" fmla="*/ 3960096 w 8636594"/>
              <a:gd name="connsiteY33" fmla="*/ 5936250 h 6488565"/>
              <a:gd name="connsiteX34" fmla="*/ 3998311 w 8636594"/>
              <a:gd name="connsiteY34" fmla="*/ 5911619 h 6488565"/>
              <a:gd name="connsiteX35" fmla="*/ 4036095 w 8636594"/>
              <a:gd name="connsiteY35" fmla="*/ 5886685 h 6488565"/>
              <a:gd name="connsiteX36" fmla="*/ 4073456 w 8636594"/>
              <a:gd name="connsiteY36" fmla="*/ 5861452 h 6488565"/>
              <a:gd name="connsiteX37" fmla="*/ 4110400 w 8636594"/>
              <a:gd name="connsiteY37" fmla="*/ 5835922 h 6488565"/>
              <a:gd name="connsiteX38" fmla="*/ 4146933 w 8636594"/>
              <a:gd name="connsiteY38" fmla="*/ 5810100 h 6488565"/>
              <a:gd name="connsiteX39" fmla="*/ 4183061 w 8636594"/>
              <a:gd name="connsiteY39" fmla="*/ 5783988 h 6488565"/>
              <a:gd name="connsiteX40" fmla="*/ 4218791 w 8636594"/>
              <a:gd name="connsiteY40" fmla="*/ 5757591 h 6488565"/>
              <a:gd name="connsiteX41" fmla="*/ 4254129 w 8636594"/>
              <a:gd name="connsiteY41" fmla="*/ 5730912 h 6488565"/>
              <a:gd name="connsiteX42" fmla="*/ 4289081 w 8636594"/>
              <a:gd name="connsiteY42" fmla="*/ 5703955 h 6488565"/>
              <a:gd name="connsiteX43" fmla="*/ 4323654 w 8636594"/>
              <a:gd name="connsiteY43" fmla="*/ 5676722 h 6488565"/>
              <a:gd name="connsiteX44" fmla="*/ 4357854 w 8636594"/>
              <a:gd name="connsiteY44" fmla="*/ 5649218 h 6488565"/>
              <a:gd name="connsiteX45" fmla="*/ 4391688 w 8636594"/>
              <a:gd name="connsiteY45" fmla="*/ 5621446 h 6488565"/>
              <a:gd name="connsiteX46" fmla="*/ 4425162 w 8636594"/>
              <a:gd name="connsiteY46" fmla="*/ 5593409 h 6488565"/>
              <a:gd name="connsiteX47" fmla="*/ 4458281 w 8636594"/>
              <a:gd name="connsiteY47" fmla="*/ 5565111 h 6488565"/>
              <a:gd name="connsiteX48" fmla="*/ 4491053 w 8636594"/>
              <a:gd name="connsiteY48" fmla="*/ 5536556 h 6488565"/>
              <a:gd name="connsiteX49" fmla="*/ 4523484 w 8636594"/>
              <a:gd name="connsiteY49" fmla="*/ 5507747 h 6488565"/>
              <a:gd name="connsiteX50" fmla="*/ 4555580 w 8636594"/>
              <a:gd name="connsiteY50" fmla="*/ 5478687 h 6488565"/>
              <a:gd name="connsiteX51" fmla="*/ 4587347 w 8636594"/>
              <a:gd name="connsiteY51" fmla="*/ 5449380 h 6488565"/>
              <a:gd name="connsiteX52" fmla="*/ 4618793 w 8636594"/>
              <a:gd name="connsiteY52" fmla="*/ 5419830 h 6488565"/>
              <a:gd name="connsiteX53" fmla="*/ 4649922 w 8636594"/>
              <a:gd name="connsiteY53" fmla="*/ 5390040 h 6488565"/>
              <a:gd name="connsiteX54" fmla="*/ 4680742 w 8636594"/>
              <a:gd name="connsiteY54" fmla="*/ 5360014 h 6488565"/>
              <a:gd name="connsiteX55" fmla="*/ 4711259 w 8636594"/>
              <a:gd name="connsiteY55" fmla="*/ 5329755 h 6488565"/>
              <a:gd name="connsiteX56" fmla="*/ 4741478 w 8636594"/>
              <a:gd name="connsiteY56" fmla="*/ 5299266 h 6488565"/>
              <a:gd name="connsiteX57" fmla="*/ 4771408 w 8636594"/>
              <a:gd name="connsiteY57" fmla="*/ 5268551 h 6488565"/>
              <a:gd name="connsiteX58" fmla="*/ 4801053 w 8636594"/>
              <a:gd name="connsiteY58" fmla="*/ 5237614 h 6488565"/>
              <a:gd name="connsiteX59" fmla="*/ 4830420 w 8636594"/>
              <a:gd name="connsiteY59" fmla="*/ 5206458 h 6488565"/>
              <a:gd name="connsiteX60" fmla="*/ 4859516 w 8636594"/>
              <a:gd name="connsiteY60" fmla="*/ 5175087 h 6488565"/>
              <a:gd name="connsiteX61" fmla="*/ 4888347 w 8636594"/>
              <a:gd name="connsiteY61" fmla="*/ 5143504 h 6488565"/>
              <a:gd name="connsiteX62" fmla="*/ 4916919 w 8636594"/>
              <a:gd name="connsiteY62" fmla="*/ 5111713 h 6488565"/>
              <a:gd name="connsiteX63" fmla="*/ 4945238 w 8636594"/>
              <a:gd name="connsiteY63" fmla="*/ 5079717 h 6488565"/>
              <a:gd name="connsiteX64" fmla="*/ 4973311 w 8636594"/>
              <a:gd name="connsiteY64" fmla="*/ 5047519 h 6488565"/>
              <a:gd name="connsiteX65" fmla="*/ 5001145 w 8636594"/>
              <a:gd name="connsiteY65" fmla="*/ 5015124 h 6488565"/>
              <a:gd name="connsiteX66" fmla="*/ 5028745 w 8636594"/>
              <a:gd name="connsiteY66" fmla="*/ 4982535 h 6488565"/>
              <a:gd name="connsiteX67" fmla="*/ 5056117 w 8636594"/>
              <a:gd name="connsiteY67" fmla="*/ 4949755 h 6488565"/>
              <a:gd name="connsiteX68" fmla="*/ 5083269 w 8636594"/>
              <a:gd name="connsiteY68" fmla="*/ 4916787 h 6488565"/>
              <a:gd name="connsiteX69" fmla="*/ 5110207 w 8636594"/>
              <a:gd name="connsiteY69" fmla="*/ 4883636 h 6488565"/>
              <a:gd name="connsiteX70" fmla="*/ 5136937 w 8636594"/>
              <a:gd name="connsiteY70" fmla="*/ 4850305 h 6488565"/>
              <a:gd name="connsiteX71" fmla="*/ 5163464 w 8636594"/>
              <a:gd name="connsiteY71" fmla="*/ 4816797 h 6488565"/>
              <a:gd name="connsiteX72" fmla="*/ 5215940 w 8636594"/>
              <a:gd name="connsiteY72" fmla="*/ 4749265 h 6488565"/>
              <a:gd name="connsiteX73" fmla="*/ 5267684 w 8636594"/>
              <a:gd name="connsiteY73" fmla="*/ 4681068 h 6488565"/>
              <a:gd name="connsiteX74" fmla="*/ 5318748 w 8636594"/>
              <a:gd name="connsiteY74" fmla="*/ 4612234 h 6488565"/>
              <a:gd name="connsiteX75" fmla="*/ 5369182 w 8636594"/>
              <a:gd name="connsiteY75" fmla="*/ 4542793 h 6488565"/>
              <a:gd name="connsiteX76" fmla="*/ 5419038 w 8636594"/>
              <a:gd name="connsiteY76" fmla="*/ 4472771 h 6488565"/>
              <a:gd name="connsiteX77" fmla="*/ 5468365 w 8636594"/>
              <a:gd name="connsiteY77" fmla="*/ 4402196 h 6488565"/>
              <a:gd name="connsiteX78" fmla="*/ 5517215 w 8636594"/>
              <a:gd name="connsiteY78" fmla="*/ 4331098 h 6488565"/>
              <a:gd name="connsiteX79" fmla="*/ 5565637 w 8636594"/>
              <a:gd name="connsiteY79" fmla="*/ 4259503 h 6488565"/>
              <a:gd name="connsiteX80" fmla="*/ 5613684 w 8636594"/>
              <a:gd name="connsiteY80" fmla="*/ 4187441 h 6488565"/>
              <a:gd name="connsiteX81" fmla="*/ 5685160 w 8636594"/>
              <a:gd name="connsiteY81" fmla="*/ 4078531 h 6488565"/>
              <a:gd name="connsiteX82" fmla="*/ 5756074 w 8636594"/>
              <a:gd name="connsiteY82" fmla="*/ 3968727 h 6488565"/>
              <a:gd name="connsiteX83" fmla="*/ 5873483 w 8636594"/>
              <a:gd name="connsiteY83" fmla="*/ 3783989 h 6488565"/>
              <a:gd name="connsiteX84" fmla="*/ 6203209 w 8636594"/>
              <a:gd name="connsiteY84" fmla="*/ 3258640 h 6488565"/>
              <a:gd name="connsiteX85" fmla="*/ 6299430 w 8636594"/>
              <a:gd name="connsiteY85" fmla="*/ 3107321 h 6488565"/>
              <a:gd name="connsiteX86" fmla="*/ 6372650 w 8636594"/>
              <a:gd name="connsiteY86" fmla="*/ 2993735 h 6488565"/>
              <a:gd name="connsiteX87" fmla="*/ 6453197 w 8636594"/>
              <a:gd name="connsiteY87" fmla="*/ 2869788 h 6488565"/>
              <a:gd name="connsiteX88" fmla="*/ 6564167 w 8636594"/>
              <a:gd name="connsiteY88" fmla="*/ 2696807 h 6488565"/>
              <a:gd name="connsiteX89" fmla="*/ 6976233 w 8636594"/>
              <a:gd name="connsiteY89" fmla="*/ 2045274 h 6488565"/>
              <a:gd name="connsiteX90" fmla="*/ 7086755 w 8636594"/>
              <a:gd name="connsiteY90" fmla="*/ 1872743 h 6488565"/>
              <a:gd name="connsiteX91" fmla="*/ 7170279 w 8636594"/>
              <a:gd name="connsiteY91" fmla="*/ 1744202 h 6488565"/>
              <a:gd name="connsiteX92" fmla="*/ 7226351 w 8636594"/>
              <a:gd name="connsiteY92" fmla="*/ 1659017 h 6488565"/>
              <a:gd name="connsiteX93" fmla="*/ 7282789 w 8636594"/>
              <a:gd name="connsiteY93" fmla="*/ 1574303 h 6488565"/>
              <a:gd name="connsiteX94" fmla="*/ 7339643 w 8636594"/>
              <a:gd name="connsiteY94" fmla="*/ 1490113 h 6488565"/>
              <a:gd name="connsiteX95" fmla="*/ 7396957 w 8636594"/>
              <a:gd name="connsiteY95" fmla="*/ 1406503 h 6488565"/>
              <a:gd name="connsiteX96" fmla="*/ 7454781 w 8636594"/>
              <a:gd name="connsiteY96" fmla="*/ 1323526 h 6488565"/>
              <a:gd name="connsiteX97" fmla="*/ 7513161 w 8636594"/>
              <a:gd name="connsiteY97" fmla="*/ 1241237 h 6488565"/>
              <a:gd name="connsiteX98" fmla="*/ 7572144 w 8636594"/>
              <a:gd name="connsiteY98" fmla="*/ 1159689 h 6488565"/>
              <a:gd name="connsiteX99" fmla="*/ 7601877 w 8636594"/>
              <a:gd name="connsiteY99" fmla="*/ 1119210 h 6488565"/>
              <a:gd name="connsiteX100" fmla="*/ 7631779 w 8636594"/>
              <a:gd name="connsiteY100" fmla="*/ 1078937 h 6488565"/>
              <a:gd name="connsiteX101" fmla="*/ 7661855 w 8636594"/>
              <a:gd name="connsiteY101" fmla="*/ 1038876 h 6488565"/>
              <a:gd name="connsiteX102" fmla="*/ 7692111 w 8636594"/>
              <a:gd name="connsiteY102" fmla="*/ 999035 h 6488565"/>
              <a:gd name="connsiteX103" fmla="*/ 7722554 w 8636594"/>
              <a:gd name="connsiteY103" fmla="*/ 959419 h 6488565"/>
              <a:gd name="connsiteX104" fmla="*/ 7753190 w 8636594"/>
              <a:gd name="connsiteY104" fmla="*/ 920037 h 6488565"/>
              <a:gd name="connsiteX105" fmla="*/ 7784023 w 8636594"/>
              <a:gd name="connsiteY105" fmla="*/ 880894 h 6488565"/>
              <a:gd name="connsiteX106" fmla="*/ 7815061 w 8636594"/>
              <a:gd name="connsiteY106" fmla="*/ 841997 h 6488565"/>
              <a:gd name="connsiteX107" fmla="*/ 7846308 w 8636594"/>
              <a:gd name="connsiteY107" fmla="*/ 803354 h 6488565"/>
              <a:gd name="connsiteX108" fmla="*/ 7877772 w 8636594"/>
              <a:gd name="connsiteY108" fmla="*/ 764970 h 6488565"/>
              <a:gd name="connsiteX109" fmla="*/ 7909458 w 8636594"/>
              <a:gd name="connsiteY109" fmla="*/ 726853 h 6488565"/>
              <a:gd name="connsiteX110" fmla="*/ 7941371 w 8636594"/>
              <a:gd name="connsiteY110" fmla="*/ 689010 h 6488565"/>
              <a:gd name="connsiteX111" fmla="*/ 7973518 w 8636594"/>
              <a:gd name="connsiteY111" fmla="*/ 651447 h 6488565"/>
              <a:gd name="connsiteX112" fmla="*/ 8005905 w 8636594"/>
              <a:gd name="connsiteY112" fmla="*/ 614171 h 6488565"/>
              <a:gd name="connsiteX113" fmla="*/ 8038538 w 8636594"/>
              <a:gd name="connsiteY113" fmla="*/ 577189 h 6488565"/>
              <a:gd name="connsiteX114" fmla="*/ 8071421 w 8636594"/>
              <a:gd name="connsiteY114" fmla="*/ 540507 h 6488565"/>
              <a:gd name="connsiteX115" fmla="*/ 8104563 w 8636594"/>
              <a:gd name="connsiteY115" fmla="*/ 504132 h 6488565"/>
              <a:gd name="connsiteX116" fmla="*/ 8137967 w 8636594"/>
              <a:gd name="connsiteY116" fmla="*/ 468072 h 6488565"/>
              <a:gd name="connsiteX117" fmla="*/ 8171641 w 8636594"/>
              <a:gd name="connsiteY117" fmla="*/ 432332 h 6488565"/>
              <a:gd name="connsiteX118" fmla="*/ 8205590 w 8636594"/>
              <a:gd name="connsiteY118" fmla="*/ 396920 h 6488565"/>
              <a:gd name="connsiteX119" fmla="*/ 8239820 w 8636594"/>
              <a:gd name="connsiteY119" fmla="*/ 361843 h 6488565"/>
              <a:gd name="connsiteX120" fmla="*/ 8274337 w 8636594"/>
              <a:gd name="connsiteY120" fmla="*/ 327107 h 6488565"/>
              <a:gd name="connsiteX121" fmla="*/ 8309147 w 8636594"/>
              <a:gd name="connsiteY121" fmla="*/ 292718 h 6488565"/>
              <a:gd name="connsiteX122" fmla="*/ 8344256 w 8636594"/>
              <a:gd name="connsiteY122" fmla="*/ 258685 h 6488565"/>
              <a:gd name="connsiteX123" fmla="*/ 8379669 w 8636594"/>
              <a:gd name="connsiteY123" fmla="*/ 225013 h 6488565"/>
              <a:gd name="connsiteX124" fmla="*/ 8415394 w 8636594"/>
              <a:gd name="connsiteY124" fmla="*/ 191709 h 6488565"/>
              <a:gd name="connsiteX125" fmla="*/ 8451434 w 8636594"/>
              <a:gd name="connsiteY125" fmla="*/ 158780 h 6488565"/>
              <a:gd name="connsiteX126" fmla="*/ 8487798 w 8636594"/>
              <a:gd name="connsiteY126" fmla="*/ 126233 h 6488565"/>
              <a:gd name="connsiteX127" fmla="*/ 8524489 w 8636594"/>
              <a:gd name="connsiteY127" fmla="*/ 94075 h 6488565"/>
              <a:gd name="connsiteX128" fmla="*/ 8561515 w 8636594"/>
              <a:gd name="connsiteY128" fmla="*/ 62312 h 6488565"/>
              <a:gd name="connsiteX129" fmla="*/ 8598881 w 8636594"/>
              <a:gd name="connsiteY129" fmla="*/ 30951 h 6488565"/>
              <a:gd name="connsiteX130" fmla="*/ 8636594 w 8636594"/>
              <a:gd name="connsiteY130" fmla="*/ 0 h 6488565"/>
              <a:gd name="connsiteX0" fmla="*/ 8636594 w 8636594"/>
              <a:gd name="connsiteY0" fmla="*/ 0 h 6473849"/>
              <a:gd name="connsiteX1" fmla="*/ 5293 w 8636594"/>
              <a:gd name="connsiteY1" fmla="*/ 0 h 6473849"/>
              <a:gd name="connsiteX2" fmla="*/ 0 w 8636594"/>
              <a:gd name="connsiteY2" fmla="*/ 5587843 h 6473849"/>
              <a:gd name="connsiteX3" fmla="*/ 1594033 w 8636594"/>
              <a:gd name="connsiteY3" fmla="*/ 5600057 h 6473849"/>
              <a:gd name="connsiteX4" fmla="*/ 1686068 w 8636594"/>
              <a:gd name="connsiteY4" fmla="*/ 5599745 h 6473849"/>
              <a:gd name="connsiteX5" fmla="*/ 2742629 w 8636594"/>
              <a:gd name="connsiteY5" fmla="*/ 6473849 h 6473849"/>
              <a:gd name="connsiteX6" fmla="*/ 2794848 w 8636594"/>
              <a:gd name="connsiteY6" fmla="*/ 6458731 h 6473849"/>
              <a:gd name="connsiteX7" fmla="*/ 2846466 w 8636594"/>
              <a:gd name="connsiteY7" fmla="*/ 6443216 h 6473849"/>
              <a:gd name="connsiteX8" fmla="*/ 2897488 w 8636594"/>
              <a:gd name="connsiteY8" fmla="*/ 6427305 h 6473849"/>
              <a:gd name="connsiteX9" fmla="*/ 2947923 w 8636594"/>
              <a:gd name="connsiteY9" fmla="*/ 6411004 h 6473849"/>
              <a:gd name="connsiteX10" fmla="*/ 2997775 w 8636594"/>
              <a:gd name="connsiteY10" fmla="*/ 6394316 h 6473849"/>
              <a:gd name="connsiteX11" fmla="*/ 3047052 w 8636594"/>
              <a:gd name="connsiteY11" fmla="*/ 6377243 h 6473849"/>
              <a:gd name="connsiteX12" fmla="*/ 3095759 w 8636594"/>
              <a:gd name="connsiteY12" fmla="*/ 6359791 h 6473849"/>
              <a:gd name="connsiteX13" fmla="*/ 3143903 w 8636594"/>
              <a:gd name="connsiteY13" fmla="*/ 6341961 h 6473849"/>
              <a:gd name="connsiteX14" fmla="*/ 3191491 w 8636594"/>
              <a:gd name="connsiteY14" fmla="*/ 6323757 h 6473849"/>
              <a:gd name="connsiteX15" fmla="*/ 3238528 w 8636594"/>
              <a:gd name="connsiteY15" fmla="*/ 6305184 h 6473849"/>
              <a:gd name="connsiteX16" fmla="*/ 3285021 w 8636594"/>
              <a:gd name="connsiteY16" fmla="*/ 6286245 h 6473849"/>
              <a:gd name="connsiteX17" fmla="*/ 3330977 w 8636594"/>
              <a:gd name="connsiteY17" fmla="*/ 6266942 h 6473849"/>
              <a:gd name="connsiteX18" fmla="*/ 3376401 w 8636594"/>
              <a:gd name="connsiteY18" fmla="*/ 6247281 h 6473849"/>
              <a:gd name="connsiteX19" fmla="*/ 3421300 w 8636594"/>
              <a:gd name="connsiteY19" fmla="*/ 6227263 h 6473849"/>
              <a:gd name="connsiteX20" fmla="*/ 3465680 w 8636594"/>
              <a:gd name="connsiteY20" fmla="*/ 6206893 h 6473849"/>
              <a:gd name="connsiteX21" fmla="*/ 3509548 w 8636594"/>
              <a:gd name="connsiteY21" fmla="*/ 6186174 h 6473849"/>
              <a:gd name="connsiteX22" fmla="*/ 3552910 w 8636594"/>
              <a:gd name="connsiteY22" fmla="*/ 6165110 h 6473849"/>
              <a:gd name="connsiteX23" fmla="*/ 3595773 w 8636594"/>
              <a:gd name="connsiteY23" fmla="*/ 6143704 h 6473849"/>
              <a:gd name="connsiteX24" fmla="*/ 3638142 w 8636594"/>
              <a:gd name="connsiteY24" fmla="*/ 6121960 h 6473849"/>
              <a:gd name="connsiteX25" fmla="*/ 3680024 w 8636594"/>
              <a:gd name="connsiteY25" fmla="*/ 6099881 h 6473849"/>
              <a:gd name="connsiteX26" fmla="*/ 3721426 w 8636594"/>
              <a:gd name="connsiteY26" fmla="*/ 6077471 h 6473849"/>
              <a:gd name="connsiteX27" fmla="*/ 3762353 w 8636594"/>
              <a:gd name="connsiteY27" fmla="*/ 6054733 h 6473849"/>
              <a:gd name="connsiteX28" fmla="*/ 3802812 w 8636594"/>
              <a:gd name="connsiteY28" fmla="*/ 6031671 h 6473849"/>
              <a:gd name="connsiteX29" fmla="*/ 3842810 w 8636594"/>
              <a:gd name="connsiteY29" fmla="*/ 6008288 h 6473849"/>
              <a:gd name="connsiteX30" fmla="*/ 3882352 w 8636594"/>
              <a:gd name="connsiteY30" fmla="*/ 5984588 h 6473849"/>
              <a:gd name="connsiteX31" fmla="*/ 3921445 w 8636594"/>
              <a:gd name="connsiteY31" fmla="*/ 5960574 h 6473849"/>
              <a:gd name="connsiteX32" fmla="*/ 3960096 w 8636594"/>
              <a:gd name="connsiteY32" fmla="*/ 5936250 h 6473849"/>
              <a:gd name="connsiteX33" fmla="*/ 3998311 w 8636594"/>
              <a:gd name="connsiteY33" fmla="*/ 5911619 h 6473849"/>
              <a:gd name="connsiteX34" fmla="*/ 4036095 w 8636594"/>
              <a:gd name="connsiteY34" fmla="*/ 5886685 h 6473849"/>
              <a:gd name="connsiteX35" fmla="*/ 4073456 w 8636594"/>
              <a:gd name="connsiteY35" fmla="*/ 5861452 h 6473849"/>
              <a:gd name="connsiteX36" fmla="*/ 4110400 w 8636594"/>
              <a:gd name="connsiteY36" fmla="*/ 5835922 h 6473849"/>
              <a:gd name="connsiteX37" fmla="*/ 4146933 w 8636594"/>
              <a:gd name="connsiteY37" fmla="*/ 5810100 h 6473849"/>
              <a:gd name="connsiteX38" fmla="*/ 4183061 w 8636594"/>
              <a:gd name="connsiteY38" fmla="*/ 5783988 h 6473849"/>
              <a:gd name="connsiteX39" fmla="*/ 4218791 w 8636594"/>
              <a:gd name="connsiteY39" fmla="*/ 5757591 h 6473849"/>
              <a:gd name="connsiteX40" fmla="*/ 4254129 w 8636594"/>
              <a:gd name="connsiteY40" fmla="*/ 5730912 h 6473849"/>
              <a:gd name="connsiteX41" fmla="*/ 4289081 w 8636594"/>
              <a:gd name="connsiteY41" fmla="*/ 5703955 h 6473849"/>
              <a:gd name="connsiteX42" fmla="*/ 4323654 w 8636594"/>
              <a:gd name="connsiteY42" fmla="*/ 5676722 h 6473849"/>
              <a:gd name="connsiteX43" fmla="*/ 4357854 w 8636594"/>
              <a:gd name="connsiteY43" fmla="*/ 5649218 h 6473849"/>
              <a:gd name="connsiteX44" fmla="*/ 4391688 w 8636594"/>
              <a:gd name="connsiteY44" fmla="*/ 5621446 h 6473849"/>
              <a:gd name="connsiteX45" fmla="*/ 4425162 w 8636594"/>
              <a:gd name="connsiteY45" fmla="*/ 5593409 h 6473849"/>
              <a:gd name="connsiteX46" fmla="*/ 4458281 w 8636594"/>
              <a:gd name="connsiteY46" fmla="*/ 5565111 h 6473849"/>
              <a:gd name="connsiteX47" fmla="*/ 4491053 w 8636594"/>
              <a:gd name="connsiteY47" fmla="*/ 5536556 h 6473849"/>
              <a:gd name="connsiteX48" fmla="*/ 4523484 w 8636594"/>
              <a:gd name="connsiteY48" fmla="*/ 5507747 h 6473849"/>
              <a:gd name="connsiteX49" fmla="*/ 4555580 w 8636594"/>
              <a:gd name="connsiteY49" fmla="*/ 5478687 h 6473849"/>
              <a:gd name="connsiteX50" fmla="*/ 4587347 w 8636594"/>
              <a:gd name="connsiteY50" fmla="*/ 5449380 h 6473849"/>
              <a:gd name="connsiteX51" fmla="*/ 4618793 w 8636594"/>
              <a:gd name="connsiteY51" fmla="*/ 5419830 h 6473849"/>
              <a:gd name="connsiteX52" fmla="*/ 4649922 w 8636594"/>
              <a:gd name="connsiteY52" fmla="*/ 5390040 h 6473849"/>
              <a:gd name="connsiteX53" fmla="*/ 4680742 w 8636594"/>
              <a:gd name="connsiteY53" fmla="*/ 5360014 h 6473849"/>
              <a:gd name="connsiteX54" fmla="*/ 4711259 w 8636594"/>
              <a:gd name="connsiteY54" fmla="*/ 5329755 h 6473849"/>
              <a:gd name="connsiteX55" fmla="*/ 4741478 w 8636594"/>
              <a:gd name="connsiteY55" fmla="*/ 5299266 h 6473849"/>
              <a:gd name="connsiteX56" fmla="*/ 4771408 w 8636594"/>
              <a:gd name="connsiteY56" fmla="*/ 5268551 h 6473849"/>
              <a:gd name="connsiteX57" fmla="*/ 4801053 w 8636594"/>
              <a:gd name="connsiteY57" fmla="*/ 5237614 h 6473849"/>
              <a:gd name="connsiteX58" fmla="*/ 4830420 w 8636594"/>
              <a:gd name="connsiteY58" fmla="*/ 5206458 h 6473849"/>
              <a:gd name="connsiteX59" fmla="*/ 4859516 w 8636594"/>
              <a:gd name="connsiteY59" fmla="*/ 5175087 h 6473849"/>
              <a:gd name="connsiteX60" fmla="*/ 4888347 w 8636594"/>
              <a:gd name="connsiteY60" fmla="*/ 5143504 h 6473849"/>
              <a:gd name="connsiteX61" fmla="*/ 4916919 w 8636594"/>
              <a:gd name="connsiteY61" fmla="*/ 5111713 h 6473849"/>
              <a:gd name="connsiteX62" fmla="*/ 4945238 w 8636594"/>
              <a:gd name="connsiteY62" fmla="*/ 5079717 h 6473849"/>
              <a:gd name="connsiteX63" fmla="*/ 4973311 w 8636594"/>
              <a:gd name="connsiteY63" fmla="*/ 5047519 h 6473849"/>
              <a:gd name="connsiteX64" fmla="*/ 5001145 w 8636594"/>
              <a:gd name="connsiteY64" fmla="*/ 5015124 h 6473849"/>
              <a:gd name="connsiteX65" fmla="*/ 5028745 w 8636594"/>
              <a:gd name="connsiteY65" fmla="*/ 4982535 h 6473849"/>
              <a:gd name="connsiteX66" fmla="*/ 5056117 w 8636594"/>
              <a:gd name="connsiteY66" fmla="*/ 4949755 h 6473849"/>
              <a:gd name="connsiteX67" fmla="*/ 5083269 w 8636594"/>
              <a:gd name="connsiteY67" fmla="*/ 4916787 h 6473849"/>
              <a:gd name="connsiteX68" fmla="*/ 5110207 w 8636594"/>
              <a:gd name="connsiteY68" fmla="*/ 4883636 h 6473849"/>
              <a:gd name="connsiteX69" fmla="*/ 5136937 w 8636594"/>
              <a:gd name="connsiteY69" fmla="*/ 4850305 h 6473849"/>
              <a:gd name="connsiteX70" fmla="*/ 5163464 w 8636594"/>
              <a:gd name="connsiteY70" fmla="*/ 4816797 h 6473849"/>
              <a:gd name="connsiteX71" fmla="*/ 5215940 w 8636594"/>
              <a:gd name="connsiteY71" fmla="*/ 4749265 h 6473849"/>
              <a:gd name="connsiteX72" fmla="*/ 5267684 w 8636594"/>
              <a:gd name="connsiteY72" fmla="*/ 4681068 h 6473849"/>
              <a:gd name="connsiteX73" fmla="*/ 5318748 w 8636594"/>
              <a:gd name="connsiteY73" fmla="*/ 4612234 h 6473849"/>
              <a:gd name="connsiteX74" fmla="*/ 5369182 w 8636594"/>
              <a:gd name="connsiteY74" fmla="*/ 4542793 h 6473849"/>
              <a:gd name="connsiteX75" fmla="*/ 5419038 w 8636594"/>
              <a:gd name="connsiteY75" fmla="*/ 4472771 h 6473849"/>
              <a:gd name="connsiteX76" fmla="*/ 5468365 w 8636594"/>
              <a:gd name="connsiteY76" fmla="*/ 4402196 h 6473849"/>
              <a:gd name="connsiteX77" fmla="*/ 5517215 w 8636594"/>
              <a:gd name="connsiteY77" fmla="*/ 4331098 h 6473849"/>
              <a:gd name="connsiteX78" fmla="*/ 5565637 w 8636594"/>
              <a:gd name="connsiteY78" fmla="*/ 4259503 h 6473849"/>
              <a:gd name="connsiteX79" fmla="*/ 5613684 w 8636594"/>
              <a:gd name="connsiteY79" fmla="*/ 4187441 h 6473849"/>
              <a:gd name="connsiteX80" fmla="*/ 5685160 w 8636594"/>
              <a:gd name="connsiteY80" fmla="*/ 4078531 h 6473849"/>
              <a:gd name="connsiteX81" fmla="*/ 5756074 w 8636594"/>
              <a:gd name="connsiteY81" fmla="*/ 3968727 h 6473849"/>
              <a:gd name="connsiteX82" fmla="*/ 5873483 w 8636594"/>
              <a:gd name="connsiteY82" fmla="*/ 3783989 h 6473849"/>
              <a:gd name="connsiteX83" fmla="*/ 6203209 w 8636594"/>
              <a:gd name="connsiteY83" fmla="*/ 3258640 h 6473849"/>
              <a:gd name="connsiteX84" fmla="*/ 6299430 w 8636594"/>
              <a:gd name="connsiteY84" fmla="*/ 3107321 h 6473849"/>
              <a:gd name="connsiteX85" fmla="*/ 6372650 w 8636594"/>
              <a:gd name="connsiteY85" fmla="*/ 2993735 h 6473849"/>
              <a:gd name="connsiteX86" fmla="*/ 6453197 w 8636594"/>
              <a:gd name="connsiteY86" fmla="*/ 2869788 h 6473849"/>
              <a:gd name="connsiteX87" fmla="*/ 6564167 w 8636594"/>
              <a:gd name="connsiteY87" fmla="*/ 2696807 h 6473849"/>
              <a:gd name="connsiteX88" fmla="*/ 6976233 w 8636594"/>
              <a:gd name="connsiteY88" fmla="*/ 2045274 h 6473849"/>
              <a:gd name="connsiteX89" fmla="*/ 7086755 w 8636594"/>
              <a:gd name="connsiteY89" fmla="*/ 1872743 h 6473849"/>
              <a:gd name="connsiteX90" fmla="*/ 7170279 w 8636594"/>
              <a:gd name="connsiteY90" fmla="*/ 1744202 h 6473849"/>
              <a:gd name="connsiteX91" fmla="*/ 7226351 w 8636594"/>
              <a:gd name="connsiteY91" fmla="*/ 1659017 h 6473849"/>
              <a:gd name="connsiteX92" fmla="*/ 7282789 w 8636594"/>
              <a:gd name="connsiteY92" fmla="*/ 1574303 h 6473849"/>
              <a:gd name="connsiteX93" fmla="*/ 7339643 w 8636594"/>
              <a:gd name="connsiteY93" fmla="*/ 1490113 h 6473849"/>
              <a:gd name="connsiteX94" fmla="*/ 7396957 w 8636594"/>
              <a:gd name="connsiteY94" fmla="*/ 1406503 h 6473849"/>
              <a:gd name="connsiteX95" fmla="*/ 7454781 w 8636594"/>
              <a:gd name="connsiteY95" fmla="*/ 1323526 h 6473849"/>
              <a:gd name="connsiteX96" fmla="*/ 7513161 w 8636594"/>
              <a:gd name="connsiteY96" fmla="*/ 1241237 h 6473849"/>
              <a:gd name="connsiteX97" fmla="*/ 7572144 w 8636594"/>
              <a:gd name="connsiteY97" fmla="*/ 1159689 h 6473849"/>
              <a:gd name="connsiteX98" fmla="*/ 7601877 w 8636594"/>
              <a:gd name="connsiteY98" fmla="*/ 1119210 h 6473849"/>
              <a:gd name="connsiteX99" fmla="*/ 7631779 w 8636594"/>
              <a:gd name="connsiteY99" fmla="*/ 1078937 h 6473849"/>
              <a:gd name="connsiteX100" fmla="*/ 7661855 w 8636594"/>
              <a:gd name="connsiteY100" fmla="*/ 1038876 h 6473849"/>
              <a:gd name="connsiteX101" fmla="*/ 7692111 w 8636594"/>
              <a:gd name="connsiteY101" fmla="*/ 999035 h 6473849"/>
              <a:gd name="connsiteX102" fmla="*/ 7722554 w 8636594"/>
              <a:gd name="connsiteY102" fmla="*/ 959419 h 6473849"/>
              <a:gd name="connsiteX103" fmla="*/ 7753190 w 8636594"/>
              <a:gd name="connsiteY103" fmla="*/ 920037 h 6473849"/>
              <a:gd name="connsiteX104" fmla="*/ 7784023 w 8636594"/>
              <a:gd name="connsiteY104" fmla="*/ 880894 h 6473849"/>
              <a:gd name="connsiteX105" fmla="*/ 7815061 w 8636594"/>
              <a:gd name="connsiteY105" fmla="*/ 841997 h 6473849"/>
              <a:gd name="connsiteX106" fmla="*/ 7846308 w 8636594"/>
              <a:gd name="connsiteY106" fmla="*/ 803354 h 6473849"/>
              <a:gd name="connsiteX107" fmla="*/ 7877772 w 8636594"/>
              <a:gd name="connsiteY107" fmla="*/ 764970 h 6473849"/>
              <a:gd name="connsiteX108" fmla="*/ 7909458 w 8636594"/>
              <a:gd name="connsiteY108" fmla="*/ 726853 h 6473849"/>
              <a:gd name="connsiteX109" fmla="*/ 7941371 w 8636594"/>
              <a:gd name="connsiteY109" fmla="*/ 689010 h 6473849"/>
              <a:gd name="connsiteX110" fmla="*/ 7973518 w 8636594"/>
              <a:gd name="connsiteY110" fmla="*/ 651447 h 6473849"/>
              <a:gd name="connsiteX111" fmla="*/ 8005905 w 8636594"/>
              <a:gd name="connsiteY111" fmla="*/ 614171 h 6473849"/>
              <a:gd name="connsiteX112" fmla="*/ 8038538 w 8636594"/>
              <a:gd name="connsiteY112" fmla="*/ 577189 h 6473849"/>
              <a:gd name="connsiteX113" fmla="*/ 8071421 w 8636594"/>
              <a:gd name="connsiteY113" fmla="*/ 540507 h 6473849"/>
              <a:gd name="connsiteX114" fmla="*/ 8104563 w 8636594"/>
              <a:gd name="connsiteY114" fmla="*/ 504132 h 6473849"/>
              <a:gd name="connsiteX115" fmla="*/ 8137967 w 8636594"/>
              <a:gd name="connsiteY115" fmla="*/ 468072 h 6473849"/>
              <a:gd name="connsiteX116" fmla="*/ 8171641 w 8636594"/>
              <a:gd name="connsiteY116" fmla="*/ 432332 h 6473849"/>
              <a:gd name="connsiteX117" fmla="*/ 8205590 w 8636594"/>
              <a:gd name="connsiteY117" fmla="*/ 396920 h 6473849"/>
              <a:gd name="connsiteX118" fmla="*/ 8239820 w 8636594"/>
              <a:gd name="connsiteY118" fmla="*/ 361843 h 6473849"/>
              <a:gd name="connsiteX119" fmla="*/ 8274337 w 8636594"/>
              <a:gd name="connsiteY119" fmla="*/ 327107 h 6473849"/>
              <a:gd name="connsiteX120" fmla="*/ 8309147 w 8636594"/>
              <a:gd name="connsiteY120" fmla="*/ 292718 h 6473849"/>
              <a:gd name="connsiteX121" fmla="*/ 8344256 w 8636594"/>
              <a:gd name="connsiteY121" fmla="*/ 258685 h 6473849"/>
              <a:gd name="connsiteX122" fmla="*/ 8379669 w 8636594"/>
              <a:gd name="connsiteY122" fmla="*/ 225013 h 6473849"/>
              <a:gd name="connsiteX123" fmla="*/ 8415394 w 8636594"/>
              <a:gd name="connsiteY123" fmla="*/ 191709 h 6473849"/>
              <a:gd name="connsiteX124" fmla="*/ 8451434 w 8636594"/>
              <a:gd name="connsiteY124" fmla="*/ 158780 h 6473849"/>
              <a:gd name="connsiteX125" fmla="*/ 8487798 w 8636594"/>
              <a:gd name="connsiteY125" fmla="*/ 126233 h 6473849"/>
              <a:gd name="connsiteX126" fmla="*/ 8524489 w 8636594"/>
              <a:gd name="connsiteY126" fmla="*/ 94075 h 6473849"/>
              <a:gd name="connsiteX127" fmla="*/ 8561515 w 8636594"/>
              <a:gd name="connsiteY127" fmla="*/ 62312 h 6473849"/>
              <a:gd name="connsiteX128" fmla="*/ 8598881 w 8636594"/>
              <a:gd name="connsiteY128" fmla="*/ 30951 h 6473849"/>
              <a:gd name="connsiteX129" fmla="*/ 8636594 w 8636594"/>
              <a:gd name="connsiteY129" fmla="*/ 0 h 6473849"/>
              <a:gd name="connsiteX0" fmla="*/ 8636594 w 8636594"/>
              <a:gd name="connsiteY0" fmla="*/ 0 h 6458731"/>
              <a:gd name="connsiteX1" fmla="*/ 5293 w 8636594"/>
              <a:gd name="connsiteY1" fmla="*/ 0 h 6458731"/>
              <a:gd name="connsiteX2" fmla="*/ 0 w 8636594"/>
              <a:gd name="connsiteY2" fmla="*/ 5587843 h 6458731"/>
              <a:gd name="connsiteX3" fmla="*/ 1594033 w 8636594"/>
              <a:gd name="connsiteY3" fmla="*/ 5600057 h 6458731"/>
              <a:gd name="connsiteX4" fmla="*/ 1686068 w 8636594"/>
              <a:gd name="connsiteY4" fmla="*/ 5599745 h 6458731"/>
              <a:gd name="connsiteX5" fmla="*/ 2794848 w 8636594"/>
              <a:gd name="connsiteY5" fmla="*/ 6458731 h 6458731"/>
              <a:gd name="connsiteX6" fmla="*/ 2846466 w 8636594"/>
              <a:gd name="connsiteY6" fmla="*/ 6443216 h 6458731"/>
              <a:gd name="connsiteX7" fmla="*/ 2897488 w 8636594"/>
              <a:gd name="connsiteY7" fmla="*/ 6427305 h 6458731"/>
              <a:gd name="connsiteX8" fmla="*/ 2947923 w 8636594"/>
              <a:gd name="connsiteY8" fmla="*/ 6411004 h 6458731"/>
              <a:gd name="connsiteX9" fmla="*/ 2997775 w 8636594"/>
              <a:gd name="connsiteY9" fmla="*/ 6394316 h 6458731"/>
              <a:gd name="connsiteX10" fmla="*/ 3047052 w 8636594"/>
              <a:gd name="connsiteY10" fmla="*/ 6377243 h 6458731"/>
              <a:gd name="connsiteX11" fmla="*/ 3095759 w 8636594"/>
              <a:gd name="connsiteY11" fmla="*/ 6359791 h 6458731"/>
              <a:gd name="connsiteX12" fmla="*/ 3143903 w 8636594"/>
              <a:gd name="connsiteY12" fmla="*/ 6341961 h 6458731"/>
              <a:gd name="connsiteX13" fmla="*/ 3191491 w 8636594"/>
              <a:gd name="connsiteY13" fmla="*/ 6323757 h 6458731"/>
              <a:gd name="connsiteX14" fmla="*/ 3238528 w 8636594"/>
              <a:gd name="connsiteY14" fmla="*/ 6305184 h 6458731"/>
              <a:gd name="connsiteX15" fmla="*/ 3285021 w 8636594"/>
              <a:gd name="connsiteY15" fmla="*/ 6286245 h 6458731"/>
              <a:gd name="connsiteX16" fmla="*/ 3330977 w 8636594"/>
              <a:gd name="connsiteY16" fmla="*/ 6266942 h 6458731"/>
              <a:gd name="connsiteX17" fmla="*/ 3376401 w 8636594"/>
              <a:gd name="connsiteY17" fmla="*/ 6247281 h 6458731"/>
              <a:gd name="connsiteX18" fmla="*/ 3421300 w 8636594"/>
              <a:gd name="connsiteY18" fmla="*/ 6227263 h 6458731"/>
              <a:gd name="connsiteX19" fmla="*/ 3465680 w 8636594"/>
              <a:gd name="connsiteY19" fmla="*/ 6206893 h 6458731"/>
              <a:gd name="connsiteX20" fmla="*/ 3509548 w 8636594"/>
              <a:gd name="connsiteY20" fmla="*/ 6186174 h 6458731"/>
              <a:gd name="connsiteX21" fmla="*/ 3552910 w 8636594"/>
              <a:gd name="connsiteY21" fmla="*/ 6165110 h 6458731"/>
              <a:gd name="connsiteX22" fmla="*/ 3595773 w 8636594"/>
              <a:gd name="connsiteY22" fmla="*/ 6143704 h 6458731"/>
              <a:gd name="connsiteX23" fmla="*/ 3638142 w 8636594"/>
              <a:gd name="connsiteY23" fmla="*/ 6121960 h 6458731"/>
              <a:gd name="connsiteX24" fmla="*/ 3680024 w 8636594"/>
              <a:gd name="connsiteY24" fmla="*/ 6099881 h 6458731"/>
              <a:gd name="connsiteX25" fmla="*/ 3721426 w 8636594"/>
              <a:gd name="connsiteY25" fmla="*/ 6077471 h 6458731"/>
              <a:gd name="connsiteX26" fmla="*/ 3762353 w 8636594"/>
              <a:gd name="connsiteY26" fmla="*/ 6054733 h 6458731"/>
              <a:gd name="connsiteX27" fmla="*/ 3802812 w 8636594"/>
              <a:gd name="connsiteY27" fmla="*/ 6031671 h 6458731"/>
              <a:gd name="connsiteX28" fmla="*/ 3842810 w 8636594"/>
              <a:gd name="connsiteY28" fmla="*/ 6008288 h 6458731"/>
              <a:gd name="connsiteX29" fmla="*/ 3882352 w 8636594"/>
              <a:gd name="connsiteY29" fmla="*/ 5984588 h 6458731"/>
              <a:gd name="connsiteX30" fmla="*/ 3921445 w 8636594"/>
              <a:gd name="connsiteY30" fmla="*/ 5960574 h 6458731"/>
              <a:gd name="connsiteX31" fmla="*/ 3960096 w 8636594"/>
              <a:gd name="connsiteY31" fmla="*/ 5936250 h 6458731"/>
              <a:gd name="connsiteX32" fmla="*/ 3998311 w 8636594"/>
              <a:gd name="connsiteY32" fmla="*/ 5911619 h 6458731"/>
              <a:gd name="connsiteX33" fmla="*/ 4036095 w 8636594"/>
              <a:gd name="connsiteY33" fmla="*/ 5886685 h 6458731"/>
              <a:gd name="connsiteX34" fmla="*/ 4073456 w 8636594"/>
              <a:gd name="connsiteY34" fmla="*/ 5861452 h 6458731"/>
              <a:gd name="connsiteX35" fmla="*/ 4110400 w 8636594"/>
              <a:gd name="connsiteY35" fmla="*/ 5835922 h 6458731"/>
              <a:gd name="connsiteX36" fmla="*/ 4146933 w 8636594"/>
              <a:gd name="connsiteY36" fmla="*/ 5810100 h 6458731"/>
              <a:gd name="connsiteX37" fmla="*/ 4183061 w 8636594"/>
              <a:gd name="connsiteY37" fmla="*/ 5783988 h 6458731"/>
              <a:gd name="connsiteX38" fmla="*/ 4218791 w 8636594"/>
              <a:gd name="connsiteY38" fmla="*/ 5757591 h 6458731"/>
              <a:gd name="connsiteX39" fmla="*/ 4254129 w 8636594"/>
              <a:gd name="connsiteY39" fmla="*/ 5730912 h 6458731"/>
              <a:gd name="connsiteX40" fmla="*/ 4289081 w 8636594"/>
              <a:gd name="connsiteY40" fmla="*/ 5703955 h 6458731"/>
              <a:gd name="connsiteX41" fmla="*/ 4323654 w 8636594"/>
              <a:gd name="connsiteY41" fmla="*/ 5676722 h 6458731"/>
              <a:gd name="connsiteX42" fmla="*/ 4357854 w 8636594"/>
              <a:gd name="connsiteY42" fmla="*/ 5649218 h 6458731"/>
              <a:gd name="connsiteX43" fmla="*/ 4391688 w 8636594"/>
              <a:gd name="connsiteY43" fmla="*/ 5621446 h 6458731"/>
              <a:gd name="connsiteX44" fmla="*/ 4425162 w 8636594"/>
              <a:gd name="connsiteY44" fmla="*/ 5593409 h 6458731"/>
              <a:gd name="connsiteX45" fmla="*/ 4458281 w 8636594"/>
              <a:gd name="connsiteY45" fmla="*/ 5565111 h 6458731"/>
              <a:gd name="connsiteX46" fmla="*/ 4491053 w 8636594"/>
              <a:gd name="connsiteY46" fmla="*/ 5536556 h 6458731"/>
              <a:gd name="connsiteX47" fmla="*/ 4523484 w 8636594"/>
              <a:gd name="connsiteY47" fmla="*/ 5507747 h 6458731"/>
              <a:gd name="connsiteX48" fmla="*/ 4555580 w 8636594"/>
              <a:gd name="connsiteY48" fmla="*/ 5478687 h 6458731"/>
              <a:gd name="connsiteX49" fmla="*/ 4587347 w 8636594"/>
              <a:gd name="connsiteY49" fmla="*/ 5449380 h 6458731"/>
              <a:gd name="connsiteX50" fmla="*/ 4618793 w 8636594"/>
              <a:gd name="connsiteY50" fmla="*/ 5419830 h 6458731"/>
              <a:gd name="connsiteX51" fmla="*/ 4649922 w 8636594"/>
              <a:gd name="connsiteY51" fmla="*/ 5390040 h 6458731"/>
              <a:gd name="connsiteX52" fmla="*/ 4680742 w 8636594"/>
              <a:gd name="connsiteY52" fmla="*/ 5360014 h 6458731"/>
              <a:gd name="connsiteX53" fmla="*/ 4711259 w 8636594"/>
              <a:gd name="connsiteY53" fmla="*/ 5329755 h 6458731"/>
              <a:gd name="connsiteX54" fmla="*/ 4741478 w 8636594"/>
              <a:gd name="connsiteY54" fmla="*/ 5299266 h 6458731"/>
              <a:gd name="connsiteX55" fmla="*/ 4771408 w 8636594"/>
              <a:gd name="connsiteY55" fmla="*/ 5268551 h 6458731"/>
              <a:gd name="connsiteX56" fmla="*/ 4801053 w 8636594"/>
              <a:gd name="connsiteY56" fmla="*/ 5237614 h 6458731"/>
              <a:gd name="connsiteX57" fmla="*/ 4830420 w 8636594"/>
              <a:gd name="connsiteY57" fmla="*/ 5206458 h 6458731"/>
              <a:gd name="connsiteX58" fmla="*/ 4859516 w 8636594"/>
              <a:gd name="connsiteY58" fmla="*/ 5175087 h 6458731"/>
              <a:gd name="connsiteX59" fmla="*/ 4888347 w 8636594"/>
              <a:gd name="connsiteY59" fmla="*/ 5143504 h 6458731"/>
              <a:gd name="connsiteX60" fmla="*/ 4916919 w 8636594"/>
              <a:gd name="connsiteY60" fmla="*/ 5111713 h 6458731"/>
              <a:gd name="connsiteX61" fmla="*/ 4945238 w 8636594"/>
              <a:gd name="connsiteY61" fmla="*/ 5079717 h 6458731"/>
              <a:gd name="connsiteX62" fmla="*/ 4973311 w 8636594"/>
              <a:gd name="connsiteY62" fmla="*/ 5047519 h 6458731"/>
              <a:gd name="connsiteX63" fmla="*/ 5001145 w 8636594"/>
              <a:gd name="connsiteY63" fmla="*/ 5015124 h 6458731"/>
              <a:gd name="connsiteX64" fmla="*/ 5028745 w 8636594"/>
              <a:gd name="connsiteY64" fmla="*/ 4982535 h 6458731"/>
              <a:gd name="connsiteX65" fmla="*/ 5056117 w 8636594"/>
              <a:gd name="connsiteY65" fmla="*/ 4949755 h 6458731"/>
              <a:gd name="connsiteX66" fmla="*/ 5083269 w 8636594"/>
              <a:gd name="connsiteY66" fmla="*/ 4916787 h 6458731"/>
              <a:gd name="connsiteX67" fmla="*/ 5110207 w 8636594"/>
              <a:gd name="connsiteY67" fmla="*/ 4883636 h 6458731"/>
              <a:gd name="connsiteX68" fmla="*/ 5136937 w 8636594"/>
              <a:gd name="connsiteY68" fmla="*/ 4850305 h 6458731"/>
              <a:gd name="connsiteX69" fmla="*/ 5163464 w 8636594"/>
              <a:gd name="connsiteY69" fmla="*/ 4816797 h 6458731"/>
              <a:gd name="connsiteX70" fmla="*/ 5215940 w 8636594"/>
              <a:gd name="connsiteY70" fmla="*/ 4749265 h 6458731"/>
              <a:gd name="connsiteX71" fmla="*/ 5267684 w 8636594"/>
              <a:gd name="connsiteY71" fmla="*/ 4681068 h 6458731"/>
              <a:gd name="connsiteX72" fmla="*/ 5318748 w 8636594"/>
              <a:gd name="connsiteY72" fmla="*/ 4612234 h 6458731"/>
              <a:gd name="connsiteX73" fmla="*/ 5369182 w 8636594"/>
              <a:gd name="connsiteY73" fmla="*/ 4542793 h 6458731"/>
              <a:gd name="connsiteX74" fmla="*/ 5419038 w 8636594"/>
              <a:gd name="connsiteY74" fmla="*/ 4472771 h 6458731"/>
              <a:gd name="connsiteX75" fmla="*/ 5468365 w 8636594"/>
              <a:gd name="connsiteY75" fmla="*/ 4402196 h 6458731"/>
              <a:gd name="connsiteX76" fmla="*/ 5517215 w 8636594"/>
              <a:gd name="connsiteY76" fmla="*/ 4331098 h 6458731"/>
              <a:gd name="connsiteX77" fmla="*/ 5565637 w 8636594"/>
              <a:gd name="connsiteY77" fmla="*/ 4259503 h 6458731"/>
              <a:gd name="connsiteX78" fmla="*/ 5613684 w 8636594"/>
              <a:gd name="connsiteY78" fmla="*/ 4187441 h 6458731"/>
              <a:gd name="connsiteX79" fmla="*/ 5685160 w 8636594"/>
              <a:gd name="connsiteY79" fmla="*/ 4078531 h 6458731"/>
              <a:gd name="connsiteX80" fmla="*/ 5756074 w 8636594"/>
              <a:gd name="connsiteY80" fmla="*/ 3968727 h 6458731"/>
              <a:gd name="connsiteX81" fmla="*/ 5873483 w 8636594"/>
              <a:gd name="connsiteY81" fmla="*/ 3783989 h 6458731"/>
              <a:gd name="connsiteX82" fmla="*/ 6203209 w 8636594"/>
              <a:gd name="connsiteY82" fmla="*/ 3258640 h 6458731"/>
              <a:gd name="connsiteX83" fmla="*/ 6299430 w 8636594"/>
              <a:gd name="connsiteY83" fmla="*/ 3107321 h 6458731"/>
              <a:gd name="connsiteX84" fmla="*/ 6372650 w 8636594"/>
              <a:gd name="connsiteY84" fmla="*/ 2993735 h 6458731"/>
              <a:gd name="connsiteX85" fmla="*/ 6453197 w 8636594"/>
              <a:gd name="connsiteY85" fmla="*/ 2869788 h 6458731"/>
              <a:gd name="connsiteX86" fmla="*/ 6564167 w 8636594"/>
              <a:gd name="connsiteY86" fmla="*/ 2696807 h 6458731"/>
              <a:gd name="connsiteX87" fmla="*/ 6976233 w 8636594"/>
              <a:gd name="connsiteY87" fmla="*/ 2045274 h 6458731"/>
              <a:gd name="connsiteX88" fmla="*/ 7086755 w 8636594"/>
              <a:gd name="connsiteY88" fmla="*/ 1872743 h 6458731"/>
              <a:gd name="connsiteX89" fmla="*/ 7170279 w 8636594"/>
              <a:gd name="connsiteY89" fmla="*/ 1744202 h 6458731"/>
              <a:gd name="connsiteX90" fmla="*/ 7226351 w 8636594"/>
              <a:gd name="connsiteY90" fmla="*/ 1659017 h 6458731"/>
              <a:gd name="connsiteX91" fmla="*/ 7282789 w 8636594"/>
              <a:gd name="connsiteY91" fmla="*/ 1574303 h 6458731"/>
              <a:gd name="connsiteX92" fmla="*/ 7339643 w 8636594"/>
              <a:gd name="connsiteY92" fmla="*/ 1490113 h 6458731"/>
              <a:gd name="connsiteX93" fmla="*/ 7396957 w 8636594"/>
              <a:gd name="connsiteY93" fmla="*/ 1406503 h 6458731"/>
              <a:gd name="connsiteX94" fmla="*/ 7454781 w 8636594"/>
              <a:gd name="connsiteY94" fmla="*/ 1323526 h 6458731"/>
              <a:gd name="connsiteX95" fmla="*/ 7513161 w 8636594"/>
              <a:gd name="connsiteY95" fmla="*/ 1241237 h 6458731"/>
              <a:gd name="connsiteX96" fmla="*/ 7572144 w 8636594"/>
              <a:gd name="connsiteY96" fmla="*/ 1159689 h 6458731"/>
              <a:gd name="connsiteX97" fmla="*/ 7601877 w 8636594"/>
              <a:gd name="connsiteY97" fmla="*/ 1119210 h 6458731"/>
              <a:gd name="connsiteX98" fmla="*/ 7631779 w 8636594"/>
              <a:gd name="connsiteY98" fmla="*/ 1078937 h 6458731"/>
              <a:gd name="connsiteX99" fmla="*/ 7661855 w 8636594"/>
              <a:gd name="connsiteY99" fmla="*/ 1038876 h 6458731"/>
              <a:gd name="connsiteX100" fmla="*/ 7692111 w 8636594"/>
              <a:gd name="connsiteY100" fmla="*/ 999035 h 6458731"/>
              <a:gd name="connsiteX101" fmla="*/ 7722554 w 8636594"/>
              <a:gd name="connsiteY101" fmla="*/ 959419 h 6458731"/>
              <a:gd name="connsiteX102" fmla="*/ 7753190 w 8636594"/>
              <a:gd name="connsiteY102" fmla="*/ 920037 h 6458731"/>
              <a:gd name="connsiteX103" fmla="*/ 7784023 w 8636594"/>
              <a:gd name="connsiteY103" fmla="*/ 880894 h 6458731"/>
              <a:gd name="connsiteX104" fmla="*/ 7815061 w 8636594"/>
              <a:gd name="connsiteY104" fmla="*/ 841997 h 6458731"/>
              <a:gd name="connsiteX105" fmla="*/ 7846308 w 8636594"/>
              <a:gd name="connsiteY105" fmla="*/ 803354 h 6458731"/>
              <a:gd name="connsiteX106" fmla="*/ 7877772 w 8636594"/>
              <a:gd name="connsiteY106" fmla="*/ 764970 h 6458731"/>
              <a:gd name="connsiteX107" fmla="*/ 7909458 w 8636594"/>
              <a:gd name="connsiteY107" fmla="*/ 726853 h 6458731"/>
              <a:gd name="connsiteX108" fmla="*/ 7941371 w 8636594"/>
              <a:gd name="connsiteY108" fmla="*/ 689010 h 6458731"/>
              <a:gd name="connsiteX109" fmla="*/ 7973518 w 8636594"/>
              <a:gd name="connsiteY109" fmla="*/ 651447 h 6458731"/>
              <a:gd name="connsiteX110" fmla="*/ 8005905 w 8636594"/>
              <a:gd name="connsiteY110" fmla="*/ 614171 h 6458731"/>
              <a:gd name="connsiteX111" fmla="*/ 8038538 w 8636594"/>
              <a:gd name="connsiteY111" fmla="*/ 577189 h 6458731"/>
              <a:gd name="connsiteX112" fmla="*/ 8071421 w 8636594"/>
              <a:gd name="connsiteY112" fmla="*/ 540507 h 6458731"/>
              <a:gd name="connsiteX113" fmla="*/ 8104563 w 8636594"/>
              <a:gd name="connsiteY113" fmla="*/ 504132 h 6458731"/>
              <a:gd name="connsiteX114" fmla="*/ 8137967 w 8636594"/>
              <a:gd name="connsiteY114" fmla="*/ 468072 h 6458731"/>
              <a:gd name="connsiteX115" fmla="*/ 8171641 w 8636594"/>
              <a:gd name="connsiteY115" fmla="*/ 432332 h 6458731"/>
              <a:gd name="connsiteX116" fmla="*/ 8205590 w 8636594"/>
              <a:gd name="connsiteY116" fmla="*/ 396920 h 6458731"/>
              <a:gd name="connsiteX117" fmla="*/ 8239820 w 8636594"/>
              <a:gd name="connsiteY117" fmla="*/ 361843 h 6458731"/>
              <a:gd name="connsiteX118" fmla="*/ 8274337 w 8636594"/>
              <a:gd name="connsiteY118" fmla="*/ 327107 h 6458731"/>
              <a:gd name="connsiteX119" fmla="*/ 8309147 w 8636594"/>
              <a:gd name="connsiteY119" fmla="*/ 292718 h 6458731"/>
              <a:gd name="connsiteX120" fmla="*/ 8344256 w 8636594"/>
              <a:gd name="connsiteY120" fmla="*/ 258685 h 6458731"/>
              <a:gd name="connsiteX121" fmla="*/ 8379669 w 8636594"/>
              <a:gd name="connsiteY121" fmla="*/ 225013 h 6458731"/>
              <a:gd name="connsiteX122" fmla="*/ 8415394 w 8636594"/>
              <a:gd name="connsiteY122" fmla="*/ 191709 h 6458731"/>
              <a:gd name="connsiteX123" fmla="*/ 8451434 w 8636594"/>
              <a:gd name="connsiteY123" fmla="*/ 158780 h 6458731"/>
              <a:gd name="connsiteX124" fmla="*/ 8487798 w 8636594"/>
              <a:gd name="connsiteY124" fmla="*/ 126233 h 6458731"/>
              <a:gd name="connsiteX125" fmla="*/ 8524489 w 8636594"/>
              <a:gd name="connsiteY125" fmla="*/ 94075 h 6458731"/>
              <a:gd name="connsiteX126" fmla="*/ 8561515 w 8636594"/>
              <a:gd name="connsiteY126" fmla="*/ 62312 h 6458731"/>
              <a:gd name="connsiteX127" fmla="*/ 8598881 w 8636594"/>
              <a:gd name="connsiteY127" fmla="*/ 30951 h 6458731"/>
              <a:gd name="connsiteX128" fmla="*/ 8636594 w 8636594"/>
              <a:gd name="connsiteY128" fmla="*/ 0 h 6458731"/>
              <a:gd name="connsiteX0" fmla="*/ 8636594 w 8636594"/>
              <a:gd name="connsiteY0" fmla="*/ 0 h 6443216"/>
              <a:gd name="connsiteX1" fmla="*/ 5293 w 8636594"/>
              <a:gd name="connsiteY1" fmla="*/ 0 h 6443216"/>
              <a:gd name="connsiteX2" fmla="*/ 0 w 8636594"/>
              <a:gd name="connsiteY2" fmla="*/ 5587843 h 6443216"/>
              <a:gd name="connsiteX3" fmla="*/ 1594033 w 8636594"/>
              <a:gd name="connsiteY3" fmla="*/ 5600057 h 6443216"/>
              <a:gd name="connsiteX4" fmla="*/ 1686068 w 8636594"/>
              <a:gd name="connsiteY4" fmla="*/ 5599745 h 6443216"/>
              <a:gd name="connsiteX5" fmla="*/ 2846466 w 8636594"/>
              <a:gd name="connsiteY5" fmla="*/ 6443216 h 6443216"/>
              <a:gd name="connsiteX6" fmla="*/ 2897488 w 8636594"/>
              <a:gd name="connsiteY6" fmla="*/ 6427305 h 6443216"/>
              <a:gd name="connsiteX7" fmla="*/ 2947923 w 8636594"/>
              <a:gd name="connsiteY7" fmla="*/ 6411004 h 6443216"/>
              <a:gd name="connsiteX8" fmla="*/ 2997775 w 8636594"/>
              <a:gd name="connsiteY8" fmla="*/ 6394316 h 6443216"/>
              <a:gd name="connsiteX9" fmla="*/ 3047052 w 8636594"/>
              <a:gd name="connsiteY9" fmla="*/ 6377243 h 6443216"/>
              <a:gd name="connsiteX10" fmla="*/ 3095759 w 8636594"/>
              <a:gd name="connsiteY10" fmla="*/ 6359791 h 6443216"/>
              <a:gd name="connsiteX11" fmla="*/ 3143903 w 8636594"/>
              <a:gd name="connsiteY11" fmla="*/ 6341961 h 6443216"/>
              <a:gd name="connsiteX12" fmla="*/ 3191491 w 8636594"/>
              <a:gd name="connsiteY12" fmla="*/ 6323757 h 6443216"/>
              <a:gd name="connsiteX13" fmla="*/ 3238528 w 8636594"/>
              <a:gd name="connsiteY13" fmla="*/ 6305184 h 6443216"/>
              <a:gd name="connsiteX14" fmla="*/ 3285021 w 8636594"/>
              <a:gd name="connsiteY14" fmla="*/ 6286245 h 6443216"/>
              <a:gd name="connsiteX15" fmla="*/ 3330977 w 8636594"/>
              <a:gd name="connsiteY15" fmla="*/ 6266942 h 6443216"/>
              <a:gd name="connsiteX16" fmla="*/ 3376401 w 8636594"/>
              <a:gd name="connsiteY16" fmla="*/ 6247281 h 6443216"/>
              <a:gd name="connsiteX17" fmla="*/ 3421300 w 8636594"/>
              <a:gd name="connsiteY17" fmla="*/ 6227263 h 6443216"/>
              <a:gd name="connsiteX18" fmla="*/ 3465680 w 8636594"/>
              <a:gd name="connsiteY18" fmla="*/ 6206893 h 6443216"/>
              <a:gd name="connsiteX19" fmla="*/ 3509548 w 8636594"/>
              <a:gd name="connsiteY19" fmla="*/ 6186174 h 6443216"/>
              <a:gd name="connsiteX20" fmla="*/ 3552910 w 8636594"/>
              <a:gd name="connsiteY20" fmla="*/ 6165110 h 6443216"/>
              <a:gd name="connsiteX21" fmla="*/ 3595773 w 8636594"/>
              <a:gd name="connsiteY21" fmla="*/ 6143704 h 6443216"/>
              <a:gd name="connsiteX22" fmla="*/ 3638142 w 8636594"/>
              <a:gd name="connsiteY22" fmla="*/ 6121960 h 6443216"/>
              <a:gd name="connsiteX23" fmla="*/ 3680024 w 8636594"/>
              <a:gd name="connsiteY23" fmla="*/ 6099881 h 6443216"/>
              <a:gd name="connsiteX24" fmla="*/ 3721426 w 8636594"/>
              <a:gd name="connsiteY24" fmla="*/ 6077471 h 6443216"/>
              <a:gd name="connsiteX25" fmla="*/ 3762353 w 8636594"/>
              <a:gd name="connsiteY25" fmla="*/ 6054733 h 6443216"/>
              <a:gd name="connsiteX26" fmla="*/ 3802812 w 8636594"/>
              <a:gd name="connsiteY26" fmla="*/ 6031671 h 6443216"/>
              <a:gd name="connsiteX27" fmla="*/ 3842810 w 8636594"/>
              <a:gd name="connsiteY27" fmla="*/ 6008288 h 6443216"/>
              <a:gd name="connsiteX28" fmla="*/ 3882352 w 8636594"/>
              <a:gd name="connsiteY28" fmla="*/ 5984588 h 6443216"/>
              <a:gd name="connsiteX29" fmla="*/ 3921445 w 8636594"/>
              <a:gd name="connsiteY29" fmla="*/ 5960574 h 6443216"/>
              <a:gd name="connsiteX30" fmla="*/ 3960096 w 8636594"/>
              <a:gd name="connsiteY30" fmla="*/ 5936250 h 6443216"/>
              <a:gd name="connsiteX31" fmla="*/ 3998311 w 8636594"/>
              <a:gd name="connsiteY31" fmla="*/ 5911619 h 6443216"/>
              <a:gd name="connsiteX32" fmla="*/ 4036095 w 8636594"/>
              <a:gd name="connsiteY32" fmla="*/ 5886685 h 6443216"/>
              <a:gd name="connsiteX33" fmla="*/ 4073456 w 8636594"/>
              <a:gd name="connsiteY33" fmla="*/ 5861452 h 6443216"/>
              <a:gd name="connsiteX34" fmla="*/ 4110400 w 8636594"/>
              <a:gd name="connsiteY34" fmla="*/ 5835922 h 6443216"/>
              <a:gd name="connsiteX35" fmla="*/ 4146933 w 8636594"/>
              <a:gd name="connsiteY35" fmla="*/ 5810100 h 6443216"/>
              <a:gd name="connsiteX36" fmla="*/ 4183061 w 8636594"/>
              <a:gd name="connsiteY36" fmla="*/ 5783988 h 6443216"/>
              <a:gd name="connsiteX37" fmla="*/ 4218791 w 8636594"/>
              <a:gd name="connsiteY37" fmla="*/ 5757591 h 6443216"/>
              <a:gd name="connsiteX38" fmla="*/ 4254129 w 8636594"/>
              <a:gd name="connsiteY38" fmla="*/ 5730912 h 6443216"/>
              <a:gd name="connsiteX39" fmla="*/ 4289081 w 8636594"/>
              <a:gd name="connsiteY39" fmla="*/ 5703955 h 6443216"/>
              <a:gd name="connsiteX40" fmla="*/ 4323654 w 8636594"/>
              <a:gd name="connsiteY40" fmla="*/ 5676722 h 6443216"/>
              <a:gd name="connsiteX41" fmla="*/ 4357854 w 8636594"/>
              <a:gd name="connsiteY41" fmla="*/ 5649218 h 6443216"/>
              <a:gd name="connsiteX42" fmla="*/ 4391688 w 8636594"/>
              <a:gd name="connsiteY42" fmla="*/ 5621446 h 6443216"/>
              <a:gd name="connsiteX43" fmla="*/ 4425162 w 8636594"/>
              <a:gd name="connsiteY43" fmla="*/ 5593409 h 6443216"/>
              <a:gd name="connsiteX44" fmla="*/ 4458281 w 8636594"/>
              <a:gd name="connsiteY44" fmla="*/ 5565111 h 6443216"/>
              <a:gd name="connsiteX45" fmla="*/ 4491053 w 8636594"/>
              <a:gd name="connsiteY45" fmla="*/ 5536556 h 6443216"/>
              <a:gd name="connsiteX46" fmla="*/ 4523484 w 8636594"/>
              <a:gd name="connsiteY46" fmla="*/ 5507747 h 6443216"/>
              <a:gd name="connsiteX47" fmla="*/ 4555580 w 8636594"/>
              <a:gd name="connsiteY47" fmla="*/ 5478687 h 6443216"/>
              <a:gd name="connsiteX48" fmla="*/ 4587347 w 8636594"/>
              <a:gd name="connsiteY48" fmla="*/ 5449380 h 6443216"/>
              <a:gd name="connsiteX49" fmla="*/ 4618793 w 8636594"/>
              <a:gd name="connsiteY49" fmla="*/ 5419830 h 6443216"/>
              <a:gd name="connsiteX50" fmla="*/ 4649922 w 8636594"/>
              <a:gd name="connsiteY50" fmla="*/ 5390040 h 6443216"/>
              <a:gd name="connsiteX51" fmla="*/ 4680742 w 8636594"/>
              <a:gd name="connsiteY51" fmla="*/ 5360014 h 6443216"/>
              <a:gd name="connsiteX52" fmla="*/ 4711259 w 8636594"/>
              <a:gd name="connsiteY52" fmla="*/ 5329755 h 6443216"/>
              <a:gd name="connsiteX53" fmla="*/ 4741478 w 8636594"/>
              <a:gd name="connsiteY53" fmla="*/ 5299266 h 6443216"/>
              <a:gd name="connsiteX54" fmla="*/ 4771408 w 8636594"/>
              <a:gd name="connsiteY54" fmla="*/ 5268551 h 6443216"/>
              <a:gd name="connsiteX55" fmla="*/ 4801053 w 8636594"/>
              <a:gd name="connsiteY55" fmla="*/ 5237614 h 6443216"/>
              <a:gd name="connsiteX56" fmla="*/ 4830420 w 8636594"/>
              <a:gd name="connsiteY56" fmla="*/ 5206458 h 6443216"/>
              <a:gd name="connsiteX57" fmla="*/ 4859516 w 8636594"/>
              <a:gd name="connsiteY57" fmla="*/ 5175087 h 6443216"/>
              <a:gd name="connsiteX58" fmla="*/ 4888347 w 8636594"/>
              <a:gd name="connsiteY58" fmla="*/ 5143504 h 6443216"/>
              <a:gd name="connsiteX59" fmla="*/ 4916919 w 8636594"/>
              <a:gd name="connsiteY59" fmla="*/ 5111713 h 6443216"/>
              <a:gd name="connsiteX60" fmla="*/ 4945238 w 8636594"/>
              <a:gd name="connsiteY60" fmla="*/ 5079717 h 6443216"/>
              <a:gd name="connsiteX61" fmla="*/ 4973311 w 8636594"/>
              <a:gd name="connsiteY61" fmla="*/ 5047519 h 6443216"/>
              <a:gd name="connsiteX62" fmla="*/ 5001145 w 8636594"/>
              <a:gd name="connsiteY62" fmla="*/ 5015124 h 6443216"/>
              <a:gd name="connsiteX63" fmla="*/ 5028745 w 8636594"/>
              <a:gd name="connsiteY63" fmla="*/ 4982535 h 6443216"/>
              <a:gd name="connsiteX64" fmla="*/ 5056117 w 8636594"/>
              <a:gd name="connsiteY64" fmla="*/ 4949755 h 6443216"/>
              <a:gd name="connsiteX65" fmla="*/ 5083269 w 8636594"/>
              <a:gd name="connsiteY65" fmla="*/ 4916787 h 6443216"/>
              <a:gd name="connsiteX66" fmla="*/ 5110207 w 8636594"/>
              <a:gd name="connsiteY66" fmla="*/ 4883636 h 6443216"/>
              <a:gd name="connsiteX67" fmla="*/ 5136937 w 8636594"/>
              <a:gd name="connsiteY67" fmla="*/ 4850305 h 6443216"/>
              <a:gd name="connsiteX68" fmla="*/ 5163464 w 8636594"/>
              <a:gd name="connsiteY68" fmla="*/ 4816797 h 6443216"/>
              <a:gd name="connsiteX69" fmla="*/ 5215940 w 8636594"/>
              <a:gd name="connsiteY69" fmla="*/ 4749265 h 6443216"/>
              <a:gd name="connsiteX70" fmla="*/ 5267684 w 8636594"/>
              <a:gd name="connsiteY70" fmla="*/ 4681068 h 6443216"/>
              <a:gd name="connsiteX71" fmla="*/ 5318748 w 8636594"/>
              <a:gd name="connsiteY71" fmla="*/ 4612234 h 6443216"/>
              <a:gd name="connsiteX72" fmla="*/ 5369182 w 8636594"/>
              <a:gd name="connsiteY72" fmla="*/ 4542793 h 6443216"/>
              <a:gd name="connsiteX73" fmla="*/ 5419038 w 8636594"/>
              <a:gd name="connsiteY73" fmla="*/ 4472771 h 6443216"/>
              <a:gd name="connsiteX74" fmla="*/ 5468365 w 8636594"/>
              <a:gd name="connsiteY74" fmla="*/ 4402196 h 6443216"/>
              <a:gd name="connsiteX75" fmla="*/ 5517215 w 8636594"/>
              <a:gd name="connsiteY75" fmla="*/ 4331098 h 6443216"/>
              <a:gd name="connsiteX76" fmla="*/ 5565637 w 8636594"/>
              <a:gd name="connsiteY76" fmla="*/ 4259503 h 6443216"/>
              <a:gd name="connsiteX77" fmla="*/ 5613684 w 8636594"/>
              <a:gd name="connsiteY77" fmla="*/ 4187441 h 6443216"/>
              <a:gd name="connsiteX78" fmla="*/ 5685160 w 8636594"/>
              <a:gd name="connsiteY78" fmla="*/ 4078531 h 6443216"/>
              <a:gd name="connsiteX79" fmla="*/ 5756074 w 8636594"/>
              <a:gd name="connsiteY79" fmla="*/ 3968727 h 6443216"/>
              <a:gd name="connsiteX80" fmla="*/ 5873483 w 8636594"/>
              <a:gd name="connsiteY80" fmla="*/ 3783989 h 6443216"/>
              <a:gd name="connsiteX81" fmla="*/ 6203209 w 8636594"/>
              <a:gd name="connsiteY81" fmla="*/ 3258640 h 6443216"/>
              <a:gd name="connsiteX82" fmla="*/ 6299430 w 8636594"/>
              <a:gd name="connsiteY82" fmla="*/ 3107321 h 6443216"/>
              <a:gd name="connsiteX83" fmla="*/ 6372650 w 8636594"/>
              <a:gd name="connsiteY83" fmla="*/ 2993735 h 6443216"/>
              <a:gd name="connsiteX84" fmla="*/ 6453197 w 8636594"/>
              <a:gd name="connsiteY84" fmla="*/ 2869788 h 6443216"/>
              <a:gd name="connsiteX85" fmla="*/ 6564167 w 8636594"/>
              <a:gd name="connsiteY85" fmla="*/ 2696807 h 6443216"/>
              <a:gd name="connsiteX86" fmla="*/ 6976233 w 8636594"/>
              <a:gd name="connsiteY86" fmla="*/ 2045274 h 6443216"/>
              <a:gd name="connsiteX87" fmla="*/ 7086755 w 8636594"/>
              <a:gd name="connsiteY87" fmla="*/ 1872743 h 6443216"/>
              <a:gd name="connsiteX88" fmla="*/ 7170279 w 8636594"/>
              <a:gd name="connsiteY88" fmla="*/ 1744202 h 6443216"/>
              <a:gd name="connsiteX89" fmla="*/ 7226351 w 8636594"/>
              <a:gd name="connsiteY89" fmla="*/ 1659017 h 6443216"/>
              <a:gd name="connsiteX90" fmla="*/ 7282789 w 8636594"/>
              <a:gd name="connsiteY90" fmla="*/ 1574303 h 6443216"/>
              <a:gd name="connsiteX91" fmla="*/ 7339643 w 8636594"/>
              <a:gd name="connsiteY91" fmla="*/ 1490113 h 6443216"/>
              <a:gd name="connsiteX92" fmla="*/ 7396957 w 8636594"/>
              <a:gd name="connsiteY92" fmla="*/ 1406503 h 6443216"/>
              <a:gd name="connsiteX93" fmla="*/ 7454781 w 8636594"/>
              <a:gd name="connsiteY93" fmla="*/ 1323526 h 6443216"/>
              <a:gd name="connsiteX94" fmla="*/ 7513161 w 8636594"/>
              <a:gd name="connsiteY94" fmla="*/ 1241237 h 6443216"/>
              <a:gd name="connsiteX95" fmla="*/ 7572144 w 8636594"/>
              <a:gd name="connsiteY95" fmla="*/ 1159689 h 6443216"/>
              <a:gd name="connsiteX96" fmla="*/ 7601877 w 8636594"/>
              <a:gd name="connsiteY96" fmla="*/ 1119210 h 6443216"/>
              <a:gd name="connsiteX97" fmla="*/ 7631779 w 8636594"/>
              <a:gd name="connsiteY97" fmla="*/ 1078937 h 6443216"/>
              <a:gd name="connsiteX98" fmla="*/ 7661855 w 8636594"/>
              <a:gd name="connsiteY98" fmla="*/ 1038876 h 6443216"/>
              <a:gd name="connsiteX99" fmla="*/ 7692111 w 8636594"/>
              <a:gd name="connsiteY99" fmla="*/ 999035 h 6443216"/>
              <a:gd name="connsiteX100" fmla="*/ 7722554 w 8636594"/>
              <a:gd name="connsiteY100" fmla="*/ 959419 h 6443216"/>
              <a:gd name="connsiteX101" fmla="*/ 7753190 w 8636594"/>
              <a:gd name="connsiteY101" fmla="*/ 920037 h 6443216"/>
              <a:gd name="connsiteX102" fmla="*/ 7784023 w 8636594"/>
              <a:gd name="connsiteY102" fmla="*/ 880894 h 6443216"/>
              <a:gd name="connsiteX103" fmla="*/ 7815061 w 8636594"/>
              <a:gd name="connsiteY103" fmla="*/ 841997 h 6443216"/>
              <a:gd name="connsiteX104" fmla="*/ 7846308 w 8636594"/>
              <a:gd name="connsiteY104" fmla="*/ 803354 h 6443216"/>
              <a:gd name="connsiteX105" fmla="*/ 7877772 w 8636594"/>
              <a:gd name="connsiteY105" fmla="*/ 764970 h 6443216"/>
              <a:gd name="connsiteX106" fmla="*/ 7909458 w 8636594"/>
              <a:gd name="connsiteY106" fmla="*/ 726853 h 6443216"/>
              <a:gd name="connsiteX107" fmla="*/ 7941371 w 8636594"/>
              <a:gd name="connsiteY107" fmla="*/ 689010 h 6443216"/>
              <a:gd name="connsiteX108" fmla="*/ 7973518 w 8636594"/>
              <a:gd name="connsiteY108" fmla="*/ 651447 h 6443216"/>
              <a:gd name="connsiteX109" fmla="*/ 8005905 w 8636594"/>
              <a:gd name="connsiteY109" fmla="*/ 614171 h 6443216"/>
              <a:gd name="connsiteX110" fmla="*/ 8038538 w 8636594"/>
              <a:gd name="connsiteY110" fmla="*/ 577189 h 6443216"/>
              <a:gd name="connsiteX111" fmla="*/ 8071421 w 8636594"/>
              <a:gd name="connsiteY111" fmla="*/ 540507 h 6443216"/>
              <a:gd name="connsiteX112" fmla="*/ 8104563 w 8636594"/>
              <a:gd name="connsiteY112" fmla="*/ 504132 h 6443216"/>
              <a:gd name="connsiteX113" fmla="*/ 8137967 w 8636594"/>
              <a:gd name="connsiteY113" fmla="*/ 468072 h 6443216"/>
              <a:gd name="connsiteX114" fmla="*/ 8171641 w 8636594"/>
              <a:gd name="connsiteY114" fmla="*/ 432332 h 6443216"/>
              <a:gd name="connsiteX115" fmla="*/ 8205590 w 8636594"/>
              <a:gd name="connsiteY115" fmla="*/ 396920 h 6443216"/>
              <a:gd name="connsiteX116" fmla="*/ 8239820 w 8636594"/>
              <a:gd name="connsiteY116" fmla="*/ 361843 h 6443216"/>
              <a:gd name="connsiteX117" fmla="*/ 8274337 w 8636594"/>
              <a:gd name="connsiteY117" fmla="*/ 327107 h 6443216"/>
              <a:gd name="connsiteX118" fmla="*/ 8309147 w 8636594"/>
              <a:gd name="connsiteY118" fmla="*/ 292718 h 6443216"/>
              <a:gd name="connsiteX119" fmla="*/ 8344256 w 8636594"/>
              <a:gd name="connsiteY119" fmla="*/ 258685 h 6443216"/>
              <a:gd name="connsiteX120" fmla="*/ 8379669 w 8636594"/>
              <a:gd name="connsiteY120" fmla="*/ 225013 h 6443216"/>
              <a:gd name="connsiteX121" fmla="*/ 8415394 w 8636594"/>
              <a:gd name="connsiteY121" fmla="*/ 191709 h 6443216"/>
              <a:gd name="connsiteX122" fmla="*/ 8451434 w 8636594"/>
              <a:gd name="connsiteY122" fmla="*/ 158780 h 6443216"/>
              <a:gd name="connsiteX123" fmla="*/ 8487798 w 8636594"/>
              <a:gd name="connsiteY123" fmla="*/ 126233 h 6443216"/>
              <a:gd name="connsiteX124" fmla="*/ 8524489 w 8636594"/>
              <a:gd name="connsiteY124" fmla="*/ 94075 h 6443216"/>
              <a:gd name="connsiteX125" fmla="*/ 8561515 w 8636594"/>
              <a:gd name="connsiteY125" fmla="*/ 62312 h 6443216"/>
              <a:gd name="connsiteX126" fmla="*/ 8598881 w 8636594"/>
              <a:gd name="connsiteY126" fmla="*/ 30951 h 6443216"/>
              <a:gd name="connsiteX127" fmla="*/ 8636594 w 8636594"/>
              <a:gd name="connsiteY127" fmla="*/ 0 h 6443216"/>
              <a:gd name="connsiteX0" fmla="*/ 8636594 w 8636594"/>
              <a:gd name="connsiteY0" fmla="*/ 0 h 6427305"/>
              <a:gd name="connsiteX1" fmla="*/ 5293 w 8636594"/>
              <a:gd name="connsiteY1" fmla="*/ 0 h 6427305"/>
              <a:gd name="connsiteX2" fmla="*/ 0 w 8636594"/>
              <a:gd name="connsiteY2" fmla="*/ 5587843 h 6427305"/>
              <a:gd name="connsiteX3" fmla="*/ 1594033 w 8636594"/>
              <a:gd name="connsiteY3" fmla="*/ 5600057 h 6427305"/>
              <a:gd name="connsiteX4" fmla="*/ 1686068 w 8636594"/>
              <a:gd name="connsiteY4" fmla="*/ 5599745 h 6427305"/>
              <a:gd name="connsiteX5" fmla="*/ 2897488 w 8636594"/>
              <a:gd name="connsiteY5" fmla="*/ 6427305 h 6427305"/>
              <a:gd name="connsiteX6" fmla="*/ 2947923 w 8636594"/>
              <a:gd name="connsiteY6" fmla="*/ 6411004 h 6427305"/>
              <a:gd name="connsiteX7" fmla="*/ 2997775 w 8636594"/>
              <a:gd name="connsiteY7" fmla="*/ 6394316 h 6427305"/>
              <a:gd name="connsiteX8" fmla="*/ 3047052 w 8636594"/>
              <a:gd name="connsiteY8" fmla="*/ 6377243 h 6427305"/>
              <a:gd name="connsiteX9" fmla="*/ 3095759 w 8636594"/>
              <a:gd name="connsiteY9" fmla="*/ 6359791 h 6427305"/>
              <a:gd name="connsiteX10" fmla="*/ 3143903 w 8636594"/>
              <a:gd name="connsiteY10" fmla="*/ 6341961 h 6427305"/>
              <a:gd name="connsiteX11" fmla="*/ 3191491 w 8636594"/>
              <a:gd name="connsiteY11" fmla="*/ 6323757 h 6427305"/>
              <a:gd name="connsiteX12" fmla="*/ 3238528 w 8636594"/>
              <a:gd name="connsiteY12" fmla="*/ 6305184 h 6427305"/>
              <a:gd name="connsiteX13" fmla="*/ 3285021 w 8636594"/>
              <a:gd name="connsiteY13" fmla="*/ 6286245 h 6427305"/>
              <a:gd name="connsiteX14" fmla="*/ 3330977 w 8636594"/>
              <a:gd name="connsiteY14" fmla="*/ 6266942 h 6427305"/>
              <a:gd name="connsiteX15" fmla="*/ 3376401 w 8636594"/>
              <a:gd name="connsiteY15" fmla="*/ 6247281 h 6427305"/>
              <a:gd name="connsiteX16" fmla="*/ 3421300 w 8636594"/>
              <a:gd name="connsiteY16" fmla="*/ 6227263 h 6427305"/>
              <a:gd name="connsiteX17" fmla="*/ 3465680 w 8636594"/>
              <a:gd name="connsiteY17" fmla="*/ 6206893 h 6427305"/>
              <a:gd name="connsiteX18" fmla="*/ 3509548 w 8636594"/>
              <a:gd name="connsiteY18" fmla="*/ 6186174 h 6427305"/>
              <a:gd name="connsiteX19" fmla="*/ 3552910 w 8636594"/>
              <a:gd name="connsiteY19" fmla="*/ 6165110 h 6427305"/>
              <a:gd name="connsiteX20" fmla="*/ 3595773 w 8636594"/>
              <a:gd name="connsiteY20" fmla="*/ 6143704 h 6427305"/>
              <a:gd name="connsiteX21" fmla="*/ 3638142 w 8636594"/>
              <a:gd name="connsiteY21" fmla="*/ 6121960 h 6427305"/>
              <a:gd name="connsiteX22" fmla="*/ 3680024 w 8636594"/>
              <a:gd name="connsiteY22" fmla="*/ 6099881 h 6427305"/>
              <a:gd name="connsiteX23" fmla="*/ 3721426 w 8636594"/>
              <a:gd name="connsiteY23" fmla="*/ 6077471 h 6427305"/>
              <a:gd name="connsiteX24" fmla="*/ 3762353 w 8636594"/>
              <a:gd name="connsiteY24" fmla="*/ 6054733 h 6427305"/>
              <a:gd name="connsiteX25" fmla="*/ 3802812 w 8636594"/>
              <a:gd name="connsiteY25" fmla="*/ 6031671 h 6427305"/>
              <a:gd name="connsiteX26" fmla="*/ 3842810 w 8636594"/>
              <a:gd name="connsiteY26" fmla="*/ 6008288 h 6427305"/>
              <a:gd name="connsiteX27" fmla="*/ 3882352 w 8636594"/>
              <a:gd name="connsiteY27" fmla="*/ 5984588 h 6427305"/>
              <a:gd name="connsiteX28" fmla="*/ 3921445 w 8636594"/>
              <a:gd name="connsiteY28" fmla="*/ 5960574 h 6427305"/>
              <a:gd name="connsiteX29" fmla="*/ 3960096 w 8636594"/>
              <a:gd name="connsiteY29" fmla="*/ 5936250 h 6427305"/>
              <a:gd name="connsiteX30" fmla="*/ 3998311 w 8636594"/>
              <a:gd name="connsiteY30" fmla="*/ 5911619 h 6427305"/>
              <a:gd name="connsiteX31" fmla="*/ 4036095 w 8636594"/>
              <a:gd name="connsiteY31" fmla="*/ 5886685 h 6427305"/>
              <a:gd name="connsiteX32" fmla="*/ 4073456 w 8636594"/>
              <a:gd name="connsiteY32" fmla="*/ 5861452 h 6427305"/>
              <a:gd name="connsiteX33" fmla="*/ 4110400 w 8636594"/>
              <a:gd name="connsiteY33" fmla="*/ 5835922 h 6427305"/>
              <a:gd name="connsiteX34" fmla="*/ 4146933 w 8636594"/>
              <a:gd name="connsiteY34" fmla="*/ 5810100 h 6427305"/>
              <a:gd name="connsiteX35" fmla="*/ 4183061 w 8636594"/>
              <a:gd name="connsiteY35" fmla="*/ 5783988 h 6427305"/>
              <a:gd name="connsiteX36" fmla="*/ 4218791 w 8636594"/>
              <a:gd name="connsiteY36" fmla="*/ 5757591 h 6427305"/>
              <a:gd name="connsiteX37" fmla="*/ 4254129 w 8636594"/>
              <a:gd name="connsiteY37" fmla="*/ 5730912 h 6427305"/>
              <a:gd name="connsiteX38" fmla="*/ 4289081 w 8636594"/>
              <a:gd name="connsiteY38" fmla="*/ 5703955 h 6427305"/>
              <a:gd name="connsiteX39" fmla="*/ 4323654 w 8636594"/>
              <a:gd name="connsiteY39" fmla="*/ 5676722 h 6427305"/>
              <a:gd name="connsiteX40" fmla="*/ 4357854 w 8636594"/>
              <a:gd name="connsiteY40" fmla="*/ 5649218 h 6427305"/>
              <a:gd name="connsiteX41" fmla="*/ 4391688 w 8636594"/>
              <a:gd name="connsiteY41" fmla="*/ 5621446 h 6427305"/>
              <a:gd name="connsiteX42" fmla="*/ 4425162 w 8636594"/>
              <a:gd name="connsiteY42" fmla="*/ 5593409 h 6427305"/>
              <a:gd name="connsiteX43" fmla="*/ 4458281 w 8636594"/>
              <a:gd name="connsiteY43" fmla="*/ 5565111 h 6427305"/>
              <a:gd name="connsiteX44" fmla="*/ 4491053 w 8636594"/>
              <a:gd name="connsiteY44" fmla="*/ 5536556 h 6427305"/>
              <a:gd name="connsiteX45" fmla="*/ 4523484 w 8636594"/>
              <a:gd name="connsiteY45" fmla="*/ 5507747 h 6427305"/>
              <a:gd name="connsiteX46" fmla="*/ 4555580 w 8636594"/>
              <a:gd name="connsiteY46" fmla="*/ 5478687 h 6427305"/>
              <a:gd name="connsiteX47" fmla="*/ 4587347 w 8636594"/>
              <a:gd name="connsiteY47" fmla="*/ 5449380 h 6427305"/>
              <a:gd name="connsiteX48" fmla="*/ 4618793 w 8636594"/>
              <a:gd name="connsiteY48" fmla="*/ 5419830 h 6427305"/>
              <a:gd name="connsiteX49" fmla="*/ 4649922 w 8636594"/>
              <a:gd name="connsiteY49" fmla="*/ 5390040 h 6427305"/>
              <a:gd name="connsiteX50" fmla="*/ 4680742 w 8636594"/>
              <a:gd name="connsiteY50" fmla="*/ 5360014 h 6427305"/>
              <a:gd name="connsiteX51" fmla="*/ 4711259 w 8636594"/>
              <a:gd name="connsiteY51" fmla="*/ 5329755 h 6427305"/>
              <a:gd name="connsiteX52" fmla="*/ 4741478 w 8636594"/>
              <a:gd name="connsiteY52" fmla="*/ 5299266 h 6427305"/>
              <a:gd name="connsiteX53" fmla="*/ 4771408 w 8636594"/>
              <a:gd name="connsiteY53" fmla="*/ 5268551 h 6427305"/>
              <a:gd name="connsiteX54" fmla="*/ 4801053 w 8636594"/>
              <a:gd name="connsiteY54" fmla="*/ 5237614 h 6427305"/>
              <a:gd name="connsiteX55" fmla="*/ 4830420 w 8636594"/>
              <a:gd name="connsiteY55" fmla="*/ 5206458 h 6427305"/>
              <a:gd name="connsiteX56" fmla="*/ 4859516 w 8636594"/>
              <a:gd name="connsiteY56" fmla="*/ 5175087 h 6427305"/>
              <a:gd name="connsiteX57" fmla="*/ 4888347 w 8636594"/>
              <a:gd name="connsiteY57" fmla="*/ 5143504 h 6427305"/>
              <a:gd name="connsiteX58" fmla="*/ 4916919 w 8636594"/>
              <a:gd name="connsiteY58" fmla="*/ 5111713 h 6427305"/>
              <a:gd name="connsiteX59" fmla="*/ 4945238 w 8636594"/>
              <a:gd name="connsiteY59" fmla="*/ 5079717 h 6427305"/>
              <a:gd name="connsiteX60" fmla="*/ 4973311 w 8636594"/>
              <a:gd name="connsiteY60" fmla="*/ 5047519 h 6427305"/>
              <a:gd name="connsiteX61" fmla="*/ 5001145 w 8636594"/>
              <a:gd name="connsiteY61" fmla="*/ 5015124 h 6427305"/>
              <a:gd name="connsiteX62" fmla="*/ 5028745 w 8636594"/>
              <a:gd name="connsiteY62" fmla="*/ 4982535 h 6427305"/>
              <a:gd name="connsiteX63" fmla="*/ 5056117 w 8636594"/>
              <a:gd name="connsiteY63" fmla="*/ 4949755 h 6427305"/>
              <a:gd name="connsiteX64" fmla="*/ 5083269 w 8636594"/>
              <a:gd name="connsiteY64" fmla="*/ 4916787 h 6427305"/>
              <a:gd name="connsiteX65" fmla="*/ 5110207 w 8636594"/>
              <a:gd name="connsiteY65" fmla="*/ 4883636 h 6427305"/>
              <a:gd name="connsiteX66" fmla="*/ 5136937 w 8636594"/>
              <a:gd name="connsiteY66" fmla="*/ 4850305 h 6427305"/>
              <a:gd name="connsiteX67" fmla="*/ 5163464 w 8636594"/>
              <a:gd name="connsiteY67" fmla="*/ 4816797 h 6427305"/>
              <a:gd name="connsiteX68" fmla="*/ 5215940 w 8636594"/>
              <a:gd name="connsiteY68" fmla="*/ 4749265 h 6427305"/>
              <a:gd name="connsiteX69" fmla="*/ 5267684 w 8636594"/>
              <a:gd name="connsiteY69" fmla="*/ 4681068 h 6427305"/>
              <a:gd name="connsiteX70" fmla="*/ 5318748 w 8636594"/>
              <a:gd name="connsiteY70" fmla="*/ 4612234 h 6427305"/>
              <a:gd name="connsiteX71" fmla="*/ 5369182 w 8636594"/>
              <a:gd name="connsiteY71" fmla="*/ 4542793 h 6427305"/>
              <a:gd name="connsiteX72" fmla="*/ 5419038 w 8636594"/>
              <a:gd name="connsiteY72" fmla="*/ 4472771 h 6427305"/>
              <a:gd name="connsiteX73" fmla="*/ 5468365 w 8636594"/>
              <a:gd name="connsiteY73" fmla="*/ 4402196 h 6427305"/>
              <a:gd name="connsiteX74" fmla="*/ 5517215 w 8636594"/>
              <a:gd name="connsiteY74" fmla="*/ 4331098 h 6427305"/>
              <a:gd name="connsiteX75" fmla="*/ 5565637 w 8636594"/>
              <a:gd name="connsiteY75" fmla="*/ 4259503 h 6427305"/>
              <a:gd name="connsiteX76" fmla="*/ 5613684 w 8636594"/>
              <a:gd name="connsiteY76" fmla="*/ 4187441 h 6427305"/>
              <a:gd name="connsiteX77" fmla="*/ 5685160 w 8636594"/>
              <a:gd name="connsiteY77" fmla="*/ 4078531 h 6427305"/>
              <a:gd name="connsiteX78" fmla="*/ 5756074 w 8636594"/>
              <a:gd name="connsiteY78" fmla="*/ 3968727 h 6427305"/>
              <a:gd name="connsiteX79" fmla="*/ 5873483 w 8636594"/>
              <a:gd name="connsiteY79" fmla="*/ 3783989 h 6427305"/>
              <a:gd name="connsiteX80" fmla="*/ 6203209 w 8636594"/>
              <a:gd name="connsiteY80" fmla="*/ 3258640 h 6427305"/>
              <a:gd name="connsiteX81" fmla="*/ 6299430 w 8636594"/>
              <a:gd name="connsiteY81" fmla="*/ 3107321 h 6427305"/>
              <a:gd name="connsiteX82" fmla="*/ 6372650 w 8636594"/>
              <a:gd name="connsiteY82" fmla="*/ 2993735 h 6427305"/>
              <a:gd name="connsiteX83" fmla="*/ 6453197 w 8636594"/>
              <a:gd name="connsiteY83" fmla="*/ 2869788 h 6427305"/>
              <a:gd name="connsiteX84" fmla="*/ 6564167 w 8636594"/>
              <a:gd name="connsiteY84" fmla="*/ 2696807 h 6427305"/>
              <a:gd name="connsiteX85" fmla="*/ 6976233 w 8636594"/>
              <a:gd name="connsiteY85" fmla="*/ 2045274 h 6427305"/>
              <a:gd name="connsiteX86" fmla="*/ 7086755 w 8636594"/>
              <a:gd name="connsiteY86" fmla="*/ 1872743 h 6427305"/>
              <a:gd name="connsiteX87" fmla="*/ 7170279 w 8636594"/>
              <a:gd name="connsiteY87" fmla="*/ 1744202 h 6427305"/>
              <a:gd name="connsiteX88" fmla="*/ 7226351 w 8636594"/>
              <a:gd name="connsiteY88" fmla="*/ 1659017 h 6427305"/>
              <a:gd name="connsiteX89" fmla="*/ 7282789 w 8636594"/>
              <a:gd name="connsiteY89" fmla="*/ 1574303 h 6427305"/>
              <a:gd name="connsiteX90" fmla="*/ 7339643 w 8636594"/>
              <a:gd name="connsiteY90" fmla="*/ 1490113 h 6427305"/>
              <a:gd name="connsiteX91" fmla="*/ 7396957 w 8636594"/>
              <a:gd name="connsiteY91" fmla="*/ 1406503 h 6427305"/>
              <a:gd name="connsiteX92" fmla="*/ 7454781 w 8636594"/>
              <a:gd name="connsiteY92" fmla="*/ 1323526 h 6427305"/>
              <a:gd name="connsiteX93" fmla="*/ 7513161 w 8636594"/>
              <a:gd name="connsiteY93" fmla="*/ 1241237 h 6427305"/>
              <a:gd name="connsiteX94" fmla="*/ 7572144 w 8636594"/>
              <a:gd name="connsiteY94" fmla="*/ 1159689 h 6427305"/>
              <a:gd name="connsiteX95" fmla="*/ 7601877 w 8636594"/>
              <a:gd name="connsiteY95" fmla="*/ 1119210 h 6427305"/>
              <a:gd name="connsiteX96" fmla="*/ 7631779 w 8636594"/>
              <a:gd name="connsiteY96" fmla="*/ 1078937 h 6427305"/>
              <a:gd name="connsiteX97" fmla="*/ 7661855 w 8636594"/>
              <a:gd name="connsiteY97" fmla="*/ 1038876 h 6427305"/>
              <a:gd name="connsiteX98" fmla="*/ 7692111 w 8636594"/>
              <a:gd name="connsiteY98" fmla="*/ 999035 h 6427305"/>
              <a:gd name="connsiteX99" fmla="*/ 7722554 w 8636594"/>
              <a:gd name="connsiteY99" fmla="*/ 959419 h 6427305"/>
              <a:gd name="connsiteX100" fmla="*/ 7753190 w 8636594"/>
              <a:gd name="connsiteY100" fmla="*/ 920037 h 6427305"/>
              <a:gd name="connsiteX101" fmla="*/ 7784023 w 8636594"/>
              <a:gd name="connsiteY101" fmla="*/ 880894 h 6427305"/>
              <a:gd name="connsiteX102" fmla="*/ 7815061 w 8636594"/>
              <a:gd name="connsiteY102" fmla="*/ 841997 h 6427305"/>
              <a:gd name="connsiteX103" fmla="*/ 7846308 w 8636594"/>
              <a:gd name="connsiteY103" fmla="*/ 803354 h 6427305"/>
              <a:gd name="connsiteX104" fmla="*/ 7877772 w 8636594"/>
              <a:gd name="connsiteY104" fmla="*/ 764970 h 6427305"/>
              <a:gd name="connsiteX105" fmla="*/ 7909458 w 8636594"/>
              <a:gd name="connsiteY105" fmla="*/ 726853 h 6427305"/>
              <a:gd name="connsiteX106" fmla="*/ 7941371 w 8636594"/>
              <a:gd name="connsiteY106" fmla="*/ 689010 h 6427305"/>
              <a:gd name="connsiteX107" fmla="*/ 7973518 w 8636594"/>
              <a:gd name="connsiteY107" fmla="*/ 651447 h 6427305"/>
              <a:gd name="connsiteX108" fmla="*/ 8005905 w 8636594"/>
              <a:gd name="connsiteY108" fmla="*/ 614171 h 6427305"/>
              <a:gd name="connsiteX109" fmla="*/ 8038538 w 8636594"/>
              <a:gd name="connsiteY109" fmla="*/ 577189 h 6427305"/>
              <a:gd name="connsiteX110" fmla="*/ 8071421 w 8636594"/>
              <a:gd name="connsiteY110" fmla="*/ 540507 h 6427305"/>
              <a:gd name="connsiteX111" fmla="*/ 8104563 w 8636594"/>
              <a:gd name="connsiteY111" fmla="*/ 504132 h 6427305"/>
              <a:gd name="connsiteX112" fmla="*/ 8137967 w 8636594"/>
              <a:gd name="connsiteY112" fmla="*/ 468072 h 6427305"/>
              <a:gd name="connsiteX113" fmla="*/ 8171641 w 8636594"/>
              <a:gd name="connsiteY113" fmla="*/ 432332 h 6427305"/>
              <a:gd name="connsiteX114" fmla="*/ 8205590 w 8636594"/>
              <a:gd name="connsiteY114" fmla="*/ 396920 h 6427305"/>
              <a:gd name="connsiteX115" fmla="*/ 8239820 w 8636594"/>
              <a:gd name="connsiteY115" fmla="*/ 361843 h 6427305"/>
              <a:gd name="connsiteX116" fmla="*/ 8274337 w 8636594"/>
              <a:gd name="connsiteY116" fmla="*/ 327107 h 6427305"/>
              <a:gd name="connsiteX117" fmla="*/ 8309147 w 8636594"/>
              <a:gd name="connsiteY117" fmla="*/ 292718 h 6427305"/>
              <a:gd name="connsiteX118" fmla="*/ 8344256 w 8636594"/>
              <a:gd name="connsiteY118" fmla="*/ 258685 h 6427305"/>
              <a:gd name="connsiteX119" fmla="*/ 8379669 w 8636594"/>
              <a:gd name="connsiteY119" fmla="*/ 225013 h 6427305"/>
              <a:gd name="connsiteX120" fmla="*/ 8415394 w 8636594"/>
              <a:gd name="connsiteY120" fmla="*/ 191709 h 6427305"/>
              <a:gd name="connsiteX121" fmla="*/ 8451434 w 8636594"/>
              <a:gd name="connsiteY121" fmla="*/ 158780 h 6427305"/>
              <a:gd name="connsiteX122" fmla="*/ 8487798 w 8636594"/>
              <a:gd name="connsiteY122" fmla="*/ 126233 h 6427305"/>
              <a:gd name="connsiteX123" fmla="*/ 8524489 w 8636594"/>
              <a:gd name="connsiteY123" fmla="*/ 94075 h 6427305"/>
              <a:gd name="connsiteX124" fmla="*/ 8561515 w 8636594"/>
              <a:gd name="connsiteY124" fmla="*/ 62312 h 6427305"/>
              <a:gd name="connsiteX125" fmla="*/ 8598881 w 8636594"/>
              <a:gd name="connsiteY125" fmla="*/ 30951 h 6427305"/>
              <a:gd name="connsiteX126" fmla="*/ 8636594 w 8636594"/>
              <a:gd name="connsiteY126" fmla="*/ 0 h 6427305"/>
              <a:gd name="connsiteX0" fmla="*/ 8636594 w 8636594"/>
              <a:gd name="connsiteY0" fmla="*/ 0 h 6411004"/>
              <a:gd name="connsiteX1" fmla="*/ 5293 w 8636594"/>
              <a:gd name="connsiteY1" fmla="*/ 0 h 6411004"/>
              <a:gd name="connsiteX2" fmla="*/ 0 w 8636594"/>
              <a:gd name="connsiteY2" fmla="*/ 5587843 h 6411004"/>
              <a:gd name="connsiteX3" fmla="*/ 1594033 w 8636594"/>
              <a:gd name="connsiteY3" fmla="*/ 5600057 h 6411004"/>
              <a:gd name="connsiteX4" fmla="*/ 1686068 w 8636594"/>
              <a:gd name="connsiteY4" fmla="*/ 5599745 h 6411004"/>
              <a:gd name="connsiteX5" fmla="*/ 2947923 w 8636594"/>
              <a:gd name="connsiteY5" fmla="*/ 6411004 h 6411004"/>
              <a:gd name="connsiteX6" fmla="*/ 2997775 w 8636594"/>
              <a:gd name="connsiteY6" fmla="*/ 6394316 h 6411004"/>
              <a:gd name="connsiteX7" fmla="*/ 3047052 w 8636594"/>
              <a:gd name="connsiteY7" fmla="*/ 6377243 h 6411004"/>
              <a:gd name="connsiteX8" fmla="*/ 3095759 w 8636594"/>
              <a:gd name="connsiteY8" fmla="*/ 6359791 h 6411004"/>
              <a:gd name="connsiteX9" fmla="*/ 3143903 w 8636594"/>
              <a:gd name="connsiteY9" fmla="*/ 6341961 h 6411004"/>
              <a:gd name="connsiteX10" fmla="*/ 3191491 w 8636594"/>
              <a:gd name="connsiteY10" fmla="*/ 6323757 h 6411004"/>
              <a:gd name="connsiteX11" fmla="*/ 3238528 w 8636594"/>
              <a:gd name="connsiteY11" fmla="*/ 6305184 h 6411004"/>
              <a:gd name="connsiteX12" fmla="*/ 3285021 w 8636594"/>
              <a:gd name="connsiteY12" fmla="*/ 6286245 h 6411004"/>
              <a:gd name="connsiteX13" fmla="*/ 3330977 w 8636594"/>
              <a:gd name="connsiteY13" fmla="*/ 6266942 h 6411004"/>
              <a:gd name="connsiteX14" fmla="*/ 3376401 w 8636594"/>
              <a:gd name="connsiteY14" fmla="*/ 6247281 h 6411004"/>
              <a:gd name="connsiteX15" fmla="*/ 3421300 w 8636594"/>
              <a:gd name="connsiteY15" fmla="*/ 6227263 h 6411004"/>
              <a:gd name="connsiteX16" fmla="*/ 3465680 w 8636594"/>
              <a:gd name="connsiteY16" fmla="*/ 6206893 h 6411004"/>
              <a:gd name="connsiteX17" fmla="*/ 3509548 w 8636594"/>
              <a:gd name="connsiteY17" fmla="*/ 6186174 h 6411004"/>
              <a:gd name="connsiteX18" fmla="*/ 3552910 w 8636594"/>
              <a:gd name="connsiteY18" fmla="*/ 6165110 h 6411004"/>
              <a:gd name="connsiteX19" fmla="*/ 3595773 w 8636594"/>
              <a:gd name="connsiteY19" fmla="*/ 6143704 h 6411004"/>
              <a:gd name="connsiteX20" fmla="*/ 3638142 w 8636594"/>
              <a:gd name="connsiteY20" fmla="*/ 6121960 h 6411004"/>
              <a:gd name="connsiteX21" fmla="*/ 3680024 w 8636594"/>
              <a:gd name="connsiteY21" fmla="*/ 6099881 h 6411004"/>
              <a:gd name="connsiteX22" fmla="*/ 3721426 w 8636594"/>
              <a:gd name="connsiteY22" fmla="*/ 6077471 h 6411004"/>
              <a:gd name="connsiteX23" fmla="*/ 3762353 w 8636594"/>
              <a:gd name="connsiteY23" fmla="*/ 6054733 h 6411004"/>
              <a:gd name="connsiteX24" fmla="*/ 3802812 w 8636594"/>
              <a:gd name="connsiteY24" fmla="*/ 6031671 h 6411004"/>
              <a:gd name="connsiteX25" fmla="*/ 3842810 w 8636594"/>
              <a:gd name="connsiteY25" fmla="*/ 6008288 h 6411004"/>
              <a:gd name="connsiteX26" fmla="*/ 3882352 w 8636594"/>
              <a:gd name="connsiteY26" fmla="*/ 5984588 h 6411004"/>
              <a:gd name="connsiteX27" fmla="*/ 3921445 w 8636594"/>
              <a:gd name="connsiteY27" fmla="*/ 5960574 h 6411004"/>
              <a:gd name="connsiteX28" fmla="*/ 3960096 w 8636594"/>
              <a:gd name="connsiteY28" fmla="*/ 5936250 h 6411004"/>
              <a:gd name="connsiteX29" fmla="*/ 3998311 w 8636594"/>
              <a:gd name="connsiteY29" fmla="*/ 5911619 h 6411004"/>
              <a:gd name="connsiteX30" fmla="*/ 4036095 w 8636594"/>
              <a:gd name="connsiteY30" fmla="*/ 5886685 h 6411004"/>
              <a:gd name="connsiteX31" fmla="*/ 4073456 w 8636594"/>
              <a:gd name="connsiteY31" fmla="*/ 5861452 h 6411004"/>
              <a:gd name="connsiteX32" fmla="*/ 4110400 w 8636594"/>
              <a:gd name="connsiteY32" fmla="*/ 5835922 h 6411004"/>
              <a:gd name="connsiteX33" fmla="*/ 4146933 w 8636594"/>
              <a:gd name="connsiteY33" fmla="*/ 5810100 h 6411004"/>
              <a:gd name="connsiteX34" fmla="*/ 4183061 w 8636594"/>
              <a:gd name="connsiteY34" fmla="*/ 5783988 h 6411004"/>
              <a:gd name="connsiteX35" fmla="*/ 4218791 w 8636594"/>
              <a:gd name="connsiteY35" fmla="*/ 5757591 h 6411004"/>
              <a:gd name="connsiteX36" fmla="*/ 4254129 w 8636594"/>
              <a:gd name="connsiteY36" fmla="*/ 5730912 h 6411004"/>
              <a:gd name="connsiteX37" fmla="*/ 4289081 w 8636594"/>
              <a:gd name="connsiteY37" fmla="*/ 5703955 h 6411004"/>
              <a:gd name="connsiteX38" fmla="*/ 4323654 w 8636594"/>
              <a:gd name="connsiteY38" fmla="*/ 5676722 h 6411004"/>
              <a:gd name="connsiteX39" fmla="*/ 4357854 w 8636594"/>
              <a:gd name="connsiteY39" fmla="*/ 5649218 h 6411004"/>
              <a:gd name="connsiteX40" fmla="*/ 4391688 w 8636594"/>
              <a:gd name="connsiteY40" fmla="*/ 5621446 h 6411004"/>
              <a:gd name="connsiteX41" fmla="*/ 4425162 w 8636594"/>
              <a:gd name="connsiteY41" fmla="*/ 5593409 h 6411004"/>
              <a:gd name="connsiteX42" fmla="*/ 4458281 w 8636594"/>
              <a:gd name="connsiteY42" fmla="*/ 5565111 h 6411004"/>
              <a:gd name="connsiteX43" fmla="*/ 4491053 w 8636594"/>
              <a:gd name="connsiteY43" fmla="*/ 5536556 h 6411004"/>
              <a:gd name="connsiteX44" fmla="*/ 4523484 w 8636594"/>
              <a:gd name="connsiteY44" fmla="*/ 5507747 h 6411004"/>
              <a:gd name="connsiteX45" fmla="*/ 4555580 w 8636594"/>
              <a:gd name="connsiteY45" fmla="*/ 5478687 h 6411004"/>
              <a:gd name="connsiteX46" fmla="*/ 4587347 w 8636594"/>
              <a:gd name="connsiteY46" fmla="*/ 5449380 h 6411004"/>
              <a:gd name="connsiteX47" fmla="*/ 4618793 w 8636594"/>
              <a:gd name="connsiteY47" fmla="*/ 5419830 h 6411004"/>
              <a:gd name="connsiteX48" fmla="*/ 4649922 w 8636594"/>
              <a:gd name="connsiteY48" fmla="*/ 5390040 h 6411004"/>
              <a:gd name="connsiteX49" fmla="*/ 4680742 w 8636594"/>
              <a:gd name="connsiteY49" fmla="*/ 5360014 h 6411004"/>
              <a:gd name="connsiteX50" fmla="*/ 4711259 w 8636594"/>
              <a:gd name="connsiteY50" fmla="*/ 5329755 h 6411004"/>
              <a:gd name="connsiteX51" fmla="*/ 4741478 w 8636594"/>
              <a:gd name="connsiteY51" fmla="*/ 5299266 h 6411004"/>
              <a:gd name="connsiteX52" fmla="*/ 4771408 w 8636594"/>
              <a:gd name="connsiteY52" fmla="*/ 5268551 h 6411004"/>
              <a:gd name="connsiteX53" fmla="*/ 4801053 w 8636594"/>
              <a:gd name="connsiteY53" fmla="*/ 5237614 h 6411004"/>
              <a:gd name="connsiteX54" fmla="*/ 4830420 w 8636594"/>
              <a:gd name="connsiteY54" fmla="*/ 5206458 h 6411004"/>
              <a:gd name="connsiteX55" fmla="*/ 4859516 w 8636594"/>
              <a:gd name="connsiteY55" fmla="*/ 5175087 h 6411004"/>
              <a:gd name="connsiteX56" fmla="*/ 4888347 w 8636594"/>
              <a:gd name="connsiteY56" fmla="*/ 5143504 h 6411004"/>
              <a:gd name="connsiteX57" fmla="*/ 4916919 w 8636594"/>
              <a:gd name="connsiteY57" fmla="*/ 5111713 h 6411004"/>
              <a:gd name="connsiteX58" fmla="*/ 4945238 w 8636594"/>
              <a:gd name="connsiteY58" fmla="*/ 5079717 h 6411004"/>
              <a:gd name="connsiteX59" fmla="*/ 4973311 w 8636594"/>
              <a:gd name="connsiteY59" fmla="*/ 5047519 h 6411004"/>
              <a:gd name="connsiteX60" fmla="*/ 5001145 w 8636594"/>
              <a:gd name="connsiteY60" fmla="*/ 5015124 h 6411004"/>
              <a:gd name="connsiteX61" fmla="*/ 5028745 w 8636594"/>
              <a:gd name="connsiteY61" fmla="*/ 4982535 h 6411004"/>
              <a:gd name="connsiteX62" fmla="*/ 5056117 w 8636594"/>
              <a:gd name="connsiteY62" fmla="*/ 4949755 h 6411004"/>
              <a:gd name="connsiteX63" fmla="*/ 5083269 w 8636594"/>
              <a:gd name="connsiteY63" fmla="*/ 4916787 h 6411004"/>
              <a:gd name="connsiteX64" fmla="*/ 5110207 w 8636594"/>
              <a:gd name="connsiteY64" fmla="*/ 4883636 h 6411004"/>
              <a:gd name="connsiteX65" fmla="*/ 5136937 w 8636594"/>
              <a:gd name="connsiteY65" fmla="*/ 4850305 h 6411004"/>
              <a:gd name="connsiteX66" fmla="*/ 5163464 w 8636594"/>
              <a:gd name="connsiteY66" fmla="*/ 4816797 h 6411004"/>
              <a:gd name="connsiteX67" fmla="*/ 5215940 w 8636594"/>
              <a:gd name="connsiteY67" fmla="*/ 4749265 h 6411004"/>
              <a:gd name="connsiteX68" fmla="*/ 5267684 w 8636594"/>
              <a:gd name="connsiteY68" fmla="*/ 4681068 h 6411004"/>
              <a:gd name="connsiteX69" fmla="*/ 5318748 w 8636594"/>
              <a:gd name="connsiteY69" fmla="*/ 4612234 h 6411004"/>
              <a:gd name="connsiteX70" fmla="*/ 5369182 w 8636594"/>
              <a:gd name="connsiteY70" fmla="*/ 4542793 h 6411004"/>
              <a:gd name="connsiteX71" fmla="*/ 5419038 w 8636594"/>
              <a:gd name="connsiteY71" fmla="*/ 4472771 h 6411004"/>
              <a:gd name="connsiteX72" fmla="*/ 5468365 w 8636594"/>
              <a:gd name="connsiteY72" fmla="*/ 4402196 h 6411004"/>
              <a:gd name="connsiteX73" fmla="*/ 5517215 w 8636594"/>
              <a:gd name="connsiteY73" fmla="*/ 4331098 h 6411004"/>
              <a:gd name="connsiteX74" fmla="*/ 5565637 w 8636594"/>
              <a:gd name="connsiteY74" fmla="*/ 4259503 h 6411004"/>
              <a:gd name="connsiteX75" fmla="*/ 5613684 w 8636594"/>
              <a:gd name="connsiteY75" fmla="*/ 4187441 h 6411004"/>
              <a:gd name="connsiteX76" fmla="*/ 5685160 w 8636594"/>
              <a:gd name="connsiteY76" fmla="*/ 4078531 h 6411004"/>
              <a:gd name="connsiteX77" fmla="*/ 5756074 w 8636594"/>
              <a:gd name="connsiteY77" fmla="*/ 3968727 h 6411004"/>
              <a:gd name="connsiteX78" fmla="*/ 5873483 w 8636594"/>
              <a:gd name="connsiteY78" fmla="*/ 3783989 h 6411004"/>
              <a:gd name="connsiteX79" fmla="*/ 6203209 w 8636594"/>
              <a:gd name="connsiteY79" fmla="*/ 3258640 h 6411004"/>
              <a:gd name="connsiteX80" fmla="*/ 6299430 w 8636594"/>
              <a:gd name="connsiteY80" fmla="*/ 3107321 h 6411004"/>
              <a:gd name="connsiteX81" fmla="*/ 6372650 w 8636594"/>
              <a:gd name="connsiteY81" fmla="*/ 2993735 h 6411004"/>
              <a:gd name="connsiteX82" fmla="*/ 6453197 w 8636594"/>
              <a:gd name="connsiteY82" fmla="*/ 2869788 h 6411004"/>
              <a:gd name="connsiteX83" fmla="*/ 6564167 w 8636594"/>
              <a:gd name="connsiteY83" fmla="*/ 2696807 h 6411004"/>
              <a:gd name="connsiteX84" fmla="*/ 6976233 w 8636594"/>
              <a:gd name="connsiteY84" fmla="*/ 2045274 h 6411004"/>
              <a:gd name="connsiteX85" fmla="*/ 7086755 w 8636594"/>
              <a:gd name="connsiteY85" fmla="*/ 1872743 h 6411004"/>
              <a:gd name="connsiteX86" fmla="*/ 7170279 w 8636594"/>
              <a:gd name="connsiteY86" fmla="*/ 1744202 h 6411004"/>
              <a:gd name="connsiteX87" fmla="*/ 7226351 w 8636594"/>
              <a:gd name="connsiteY87" fmla="*/ 1659017 h 6411004"/>
              <a:gd name="connsiteX88" fmla="*/ 7282789 w 8636594"/>
              <a:gd name="connsiteY88" fmla="*/ 1574303 h 6411004"/>
              <a:gd name="connsiteX89" fmla="*/ 7339643 w 8636594"/>
              <a:gd name="connsiteY89" fmla="*/ 1490113 h 6411004"/>
              <a:gd name="connsiteX90" fmla="*/ 7396957 w 8636594"/>
              <a:gd name="connsiteY90" fmla="*/ 1406503 h 6411004"/>
              <a:gd name="connsiteX91" fmla="*/ 7454781 w 8636594"/>
              <a:gd name="connsiteY91" fmla="*/ 1323526 h 6411004"/>
              <a:gd name="connsiteX92" fmla="*/ 7513161 w 8636594"/>
              <a:gd name="connsiteY92" fmla="*/ 1241237 h 6411004"/>
              <a:gd name="connsiteX93" fmla="*/ 7572144 w 8636594"/>
              <a:gd name="connsiteY93" fmla="*/ 1159689 h 6411004"/>
              <a:gd name="connsiteX94" fmla="*/ 7601877 w 8636594"/>
              <a:gd name="connsiteY94" fmla="*/ 1119210 h 6411004"/>
              <a:gd name="connsiteX95" fmla="*/ 7631779 w 8636594"/>
              <a:gd name="connsiteY95" fmla="*/ 1078937 h 6411004"/>
              <a:gd name="connsiteX96" fmla="*/ 7661855 w 8636594"/>
              <a:gd name="connsiteY96" fmla="*/ 1038876 h 6411004"/>
              <a:gd name="connsiteX97" fmla="*/ 7692111 w 8636594"/>
              <a:gd name="connsiteY97" fmla="*/ 999035 h 6411004"/>
              <a:gd name="connsiteX98" fmla="*/ 7722554 w 8636594"/>
              <a:gd name="connsiteY98" fmla="*/ 959419 h 6411004"/>
              <a:gd name="connsiteX99" fmla="*/ 7753190 w 8636594"/>
              <a:gd name="connsiteY99" fmla="*/ 920037 h 6411004"/>
              <a:gd name="connsiteX100" fmla="*/ 7784023 w 8636594"/>
              <a:gd name="connsiteY100" fmla="*/ 880894 h 6411004"/>
              <a:gd name="connsiteX101" fmla="*/ 7815061 w 8636594"/>
              <a:gd name="connsiteY101" fmla="*/ 841997 h 6411004"/>
              <a:gd name="connsiteX102" fmla="*/ 7846308 w 8636594"/>
              <a:gd name="connsiteY102" fmla="*/ 803354 h 6411004"/>
              <a:gd name="connsiteX103" fmla="*/ 7877772 w 8636594"/>
              <a:gd name="connsiteY103" fmla="*/ 764970 h 6411004"/>
              <a:gd name="connsiteX104" fmla="*/ 7909458 w 8636594"/>
              <a:gd name="connsiteY104" fmla="*/ 726853 h 6411004"/>
              <a:gd name="connsiteX105" fmla="*/ 7941371 w 8636594"/>
              <a:gd name="connsiteY105" fmla="*/ 689010 h 6411004"/>
              <a:gd name="connsiteX106" fmla="*/ 7973518 w 8636594"/>
              <a:gd name="connsiteY106" fmla="*/ 651447 h 6411004"/>
              <a:gd name="connsiteX107" fmla="*/ 8005905 w 8636594"/>
              <a:gd name="connsiteY107" fmla="*/ 614171 h 6411004"/>
              <a:gd name="connsiteX108" fmla="*/ 8038538 w 8636594"/>
              <a:gd name="connsiteY108" fmla="*/ 577189 h 6411004"/>
              <a:gd name="connsiteX109" fmla="*/ 8071421 w 8636594"/>
              <a:gd name="connsiteY109" fmla="*/ 540507 h 6411004"/>
              <a:gd name="connsiteX110" fmla="*/ 8104563 w 8636594"/>
              <a:gd name="connsiteY110" fmla="*/ 504132 h 6411004"/>
              <a:gd name="connsiteX111" fmla="*/ 8137967 w 8636594"/>
              <a:gd name="connsiteY111" fmla="*/ 468072 h 6411004"/>
              <a:gd name="connsiteX112" fmla="*/ 8171641 w 8636594"/>
              <a:gd name="connsiteY112" fmla="*/ 432332 h 6411004"/>
              <a:gd name="connsiteX113" fmla="*/ 8205590 w 8636594"/>
              <a:gd name="connsiteY113" fmla="*/ 396920 h 6411004"/>
              <a:gd name="connsiteX114" fmla="*/ 8239820 w 8636594"/>
              <a:gd name="connsiteY114" fmla="*/ 361843 h 6411004"/>
              <a:gd name="connsiteX115" fmla="*/ 8274337 w 8636594"/>
              <a:gd name="connsiteY115" fmla="*/ 327107 h 6411004"/>
              <a:gd name="connsiteX116" fmla="*/ 8309147 w 8636594"/>
              <a:gd name="connsiteY116" fmla="*/ 292718 h 6411004"/>
              <a:gd name="connsiteX117" fmla="*/ 8344256 w 8636594"/>
              <a:gd name="connsiteY117" fmla="*/ 258685 h 6411004"/>
              <a:gd name="connsiteX118" fmla="*/ 8379669 w 8636594"/>
              <a:gd name="connsiteY118" fmla="*/ 225013 h 6411004"/>
              <a:gd name="connsiteX119" fmla="*/ 8415394 w 8636594"/>
              <a:gd name="connsiteY119" fmla="*/ 191709 h 6411004"/>
              <a:gd name="connsiteX120" fmla="*/ 8451434 w 8636594"/>
              <a:gd name="connsiteY120" fmla="*/ 158780 h 6411004"/>
              <a:gd name="connsiteX121" fmla="*/ 8487798 w 8636594"/>
              <a:gd name="connsiteY121" fmla="*/ 126233 h 6411004"/>
              <a:gd name="connsiteX122" fmla="*/ 8524489 w 8636594"/>
              <a:gd name="connsiteY122" fmla="*/ 94075 h 6411004"/>
              <a:gd name="connsiteX123" fmla="*/ 8561515 w 8636594"/>
              <a:gd name="connsiteY123" fmla="*/ 62312 h 6411004"/>
              <a:gd name="connsiteX124" fmla="*/ 8598881 w 8636594"/>
              <a:gd name="connsiteY124" fmla="*/ 30951 h 6411004"/>
              <a:gd name="connsiteX125" fmla="*/ 8636594 w 8636594"/>
              <a:gd name="connsiteY125" fmla="*/ 0 h 6411004"/>
              <a:gd name="connsiteX0" fmla="*/ 8636594 w 8636594"/>
              <a:gd name="connsiteY0" fmla="*/ 0 h 6394316"/>
              <a:gd name="connsiteX1" fmla="*/ 5293 w 8636594"/>
              <a:gd name="connsiteY1" fmla="*/ 0 h 6394316"/>
              <a:gd name="connsiteX2" fmla="*/ 0 w 8636594"/>
              <a:gd name="connsiteY2" fmla="*/ 5587843 h 6394316"/>
              <a:gd name="connsiteX3" fmla="*/ 1594033 w 8636594"/>
              <a:gd name="connsiteY3" fmla="*/ 5600057 h 6394316"/>
              <a:gd name="connsiteX4" fmla="*/ 1686068 w 8636594"/>
              <a:gd name="connsiteY4" fmla="*/ 5599745 h 6394316"/>
              <a:gd name="connsiteX5" fmla="*/ 2997775 w 8636594"/>
              <a:gd name="connsiteY5" fmla="*/ 6394316 h 6394316"/>
              <a:gd name="connsiteX6" fmla="*/ 3047052 w 8636594"/>
              <a:gd name="connsiteY6" fmla="*/ 6377243 h 6394316"/>
              <a:gd name="connsiteX7" fmla="*/ 3095759 w 8636594"/>
              <a:gd name="connsiteY7" fmla="*/ 6359791 h 6394316"/>
              <a:gd name="connsiteX8" fmla="*/ 3143903 w 8636594"/>
              <a:gd name="connsiteY8" fmla="*/ 6341961 h 6394316"/>
              <a:gd name="connsiteX9" fmla="*/ 3191491 w 8636594"/>
              <a:gd name="connsiteY9" fmla="*/ 6323757 h 6394316"/>
              <a:gd name="connsiteX10" fmla="*/ 3238528 w 8636594"/>
              <a:gd name="connsiteY10" fmla="*/ 6305184 h 6394316"/>
              <a:gd name="connsiteX11" fmla="*/ 3285021 w 8636594"/>
              <a:gd name="connsiteY11" fmla="*/ 6286245 h 6394316"/>
              <a:gd name="connsiteX12" fmla="*/ 3330977 w 8636594"/>
              <a:gd name="connsiteY12" fmla="*/ 6266942 h 6394316"/>
              <a:gd name="connsiteX13" fmla="*/ 3376401 w 8636594"/>
              <a:gd name="connsiteY13" fmla="*/ 6247281 h 6394316"/>
              <a:gd name="connsiteX14" fmla="*/ 3421300 w 8636594"/>
              <a:gd name="connsiteY14" fmla="*/ 6227263 h 6394316"/>
              <a:gd name="connsiteX15" fmla="*/ 3465680 w 8636594"/>
              <a:gd name="connsiteY15" fmla="*/ 6206893 h 6394316"/>
              <a:gd name="connsiteX16" fmla="*/ 3509548 w 8636594"/>
              <a:gd name="connsiteY16" fmla="*/ 6186174 h 6394316"/>
              <a:gd name="connsiteX17" fmla="*/ 3552910 w 8636594"/>
              <a:gd name="connsiteY17" fmla="*/ 6165110 h 6394316"/>
              <a:gd name="connsiteX18" fmla="*/ 3595773 w 8636594"/>
              <a:gd name="connsiteY18" fmla="*/ 6143704 h 6394316"/>
              <a:gd name="connsiteX19" fmla="*/ 3638142 w 8636594"/>
              <a:gd name="connsiteY19" fmla="*/ 6121960 h 6394316"/>
              <a:gd name="connsiteX20" fmla="*/ 3680024 w 8636594"/>
              <a:gd name="connsiteY20" fmla="*/ 6099881 h 6394316"/>
              <a:gd name="connsiteX21" fmla="*/ 3721426 w 8636594"/>
              <a:gd name="connsiteY21" fmla="*/ 6077471 h 6394316"/>
              <a:gd name="connsiteX22" fmla="*/ 3762353 w 8636594"/>
              <a:gd name="connsiteY22" fmla="*/ 6054733 h 6394316"/>
              <a:gd name="connsiteX23" fmla="*/ 3802812 w 8636594"/>
              <a:gd name="connsiteY23" fmla="*/ 6031671 h 6394316"/>
              <a:gd name="connsiteX24" fmla="*/ 3842810 w 8636594"/>
              <a:gd name="connsiteY24" fmla="*/ 6008288 h 6394316"/>
              <a:gd name="connsiteX25" fmla="*/ 3882352 w 8636594"/>
              <a:gd name="connsiteY25" fmla="*/ 5984588 h 6394316"/>
              <a:gd name="connsiteX26" fmla="*/ 3921445 w 8636594"/>
              <a:gd name="connsiteY26" fmla="*/ 5960574 h 6394316"/>
              <a:gd name="connsiteX27" fmla="*/ 3960096 w 8636594"/>
              <a:gd name="connsiteY27" fmla="*/ 5936250 h 6394316"/>
              <a:gd name="connsiteX28" fmla="*/ 3998311 w 8636594"/>
              <a:gd name="connsiteY28" fmla="*/ 5911619 h 6394316"/>
              <a:gd name="connsiteX29" fmla="*/ 4036095 w 8636594"/>
              <a:gd name="connsiteY29" fmla="*/ 5886685 h 6394316"/>
              <a:gd name="connsiteX30" fmla="*/ 4073456 w 8636594"/>
              <a:gd name="connsiteY30" fmla="*/ 5861452 h 6394316"/>
              <a:gd name="connsiteX31" fmla="*/ 4110400 w 8636594"/>
              <a:gd name="connsiteY31" fmla="*/ 5835922 h 6394316"/>
              <a:gd name="connsiteX32" fmla="*/ 4146933 w 8636594"/>
              <a:gd name="connsiteY32" fmla="*/ 5810100 h 6394316"/>
              <a:gd name="connsiteX33" fmla="*/ 4183061 w 8636594"/>
              <a:gd name="connsiteY33" fmla="*/ 5783988 h 6394316"/>
              <a:gd name="connsiteX34" fmla="*/ 4218791 w 8636594"/>
              <a:gd name="connsiteY34" fmla="*/ 5757591 h 6394316"/>
              <a:gd name="connsiteX35" fmla="*/ 4254129 w 8636594"/>
              <a:gd name="connsiteY35" fmla="*/ 5730912 h 6394316"/>
              <a:gd name="connsiteX36" fmla="*/ 4289081 w 8636594"/>
              <a:gd name="connsiteY36" fmla="*/ 5703955 h 6394316"/>
              <a:gd name="connsiteX37" fmla="*/ 4323654 w 8636594"/>
              <a:gd name="connsiteY37" fmla="*/ 5676722 h 6394316"/>
              <a:gd name="connsiteX38" fmla="*/ 4357854 w 8636594"/>
              <a:gd name="connsiteY38" fmla="*/ 5649218 h 6394316"/>
              <a:gd name="connsiteX39" fmla="*/ 4391688 w 8636594"/>
              <a:gd name="connsiteY39" fmla="*/ 5621446 h 6394316"/>
              <a:gd name="connsiteX40" fmla="*/ 4425162 w 8636594"/>
              <a:gd name="connsiteY40" fmla="*/ 5593409 h 6394316"/>
              <a:gd name="connsiteX41" fmla="*/ 4458281 w 8636594"/>
              <a:gd name="connsiteY41" fmla="*/ 5565111 h 6394316"/>
              <a:gd name="connsiteX42" fmla="*/ 4491053 w 8636594"/>
              <a:gd name="connsiteY42" fmla="*/ 5536556 h 6394316"/>
              <a:gd name="connsiteX43" fmla="*/ 4523484 w 8636594"/>
              <a:gd name="connsiteY43" fmla="*/ 5507747 h 6394316"/>
              <a:gd name="connsiteX44" fmla="*/ 4555580 w 8636594"/>
              <a:gd name="connsiteY44" fmla="*/ 5478687 h 6394316"/>
              <a:gd name="connsiteX45" fmla="*/ 4587347 w 8636594"/>
              <a:gd name="connsiteY45" fmla="*/ 5449380 h 6394316"/>
              <a:gd name="connsiteX46" fmla="*/ 4618793 w 8636594"/>
              <a:gd name="connsiteY46" fmla="*/ 5419830 h 6394316"/>
              <a:gd name="connsiteX47" fmla="*/ 4649922 w 8636594"/>
              <a:gd name="connsiteY47" fmla="*/ 5390040 h 6394316"/>
              <a:gd name="connsiteX48" fmla="*/ 4680742 w 8636594"/>
              <a:gd name="connsiteY48" fmla="*/ 5360014 h 6394316"/>
              <a:gd name="connsiteX49" fmla="*/ 4711259 w 8636594"/>
              <a:gd name="connsiteY49" fmla="*/ 5329755 h 6394316"/>
              <a:gd name="connsiteX50" fmla="*/ 4741478 w 8636594"/>
              <a:gd name="connsiteY50" fmla="*/ 5299266 h 6394316"/>
              <a:gd name="connsiteX51" fmla="*/ 4771408 w 8636594"/>
              <a:gd name="connsiteY51" fmla="*/ 5268551 h 6394316"/>
              <a:gd name="connsiteX52" fmla="*/ 4801053 w 8636594"/>
              <a:gd name="connsiteY52" fmla="*/ 5237614 h 6394316"/>
              <a:gd name="connsiteX53" fmla="*/ 4830420 w 8636594"/>
              <a:gd name="connsiteY53" fmla="*/ 5206458 h 6394316"/>
              <a:gd name="connsiteX54" fmla="*/ 4859516 w 8636594"/>
              <a:gd name="connsiteY54" fmla="*/ 5175087 h 6394316"/>
              <a:gd name="connsiteX55" fmla="*/ 4888347 w 8636594"/>
              <a:gd name="connsiteY55" fmla="*/ 5143504 h 6394316"/>
              <a:gd name="connsiteX56" fmla="*/ 4916919 w 8636594"/>
              <a:gd name="connsiteY56" fmla="*/ 5111713 h 6394316"/>
              <a:gd name="connsiteX57" fmla="*/ 4945238 w 8636594"/>
              <a:gd name="connsiteY57" fmla="*/ 5079717 h 6394316"/>
              <a:gd name="connsiteX58" fmla="*/ 4973311 w 8636594"/>
              <a:gd name="connsiteY58" fmla="*/ 5047519 h 6394316"/>
              <a:gd name="connsiteX59" fmla="*/ 5001145 w 8636594"/>
              <a:gd name="connsiteY59" fmla="*/ 5015124 h 6394316"/>
              <a:gd name="connsiteX60" fmla="*/ 5028745 w 8636594"/>
              <a:gd name="connsiteY60" fmla="*/ 4982535 h 6394316"/>
              <a:gd name="connsiteX61" fmla="*/ 5056117 w 8636594"/>
              <a:gd name="connsiteY61" fmla="*/ 4949755 h 6394316"/>
              <a:gd name="connsiteX62" fmla="*/ 5083269 w 8636594"/>
              <a:gd name="connsiteY62" fmla="*/ 4916787 h 6394316"/>
              <a:gd name="connsiteX63" fmla="*/ 5110207 w 8636594"/>
              <a:gd name="connsiteY63" fmla="*/ 4883636 h 6394316"/>
              <a:gd name="connsiteX64" fmla="*/ 5136937 w 8636594"/>
              <a:gd name="connsiteY64" fmla="*/ 4850305 h 6394316"/>
              <a:gd name="connsiteX65" fmla="*/ 5163464 w 8636594"/>
              <a:gd name="connsiteY65" fmla="*/ 4816797 h 6394316"/>
              <a:gd name="connsiteX66" fmla="*/ 5215940 w 8636594"/>
              <a:gd name="connsiteY66" fmla="*/ 4749265 h 6394316"/>
              <a:gd name="connsiteX67" fmla="*/ 5267684 w 8636594"/>
              <a:gd name="connsiteY67" fmla="*/ 4681068 h 6394316"/>
              <a:gd name="connsiteX68" fmla="*/ 5318748 w 8636594"/>
              <a:gd name="connsiteY68" fmla="*/ 4612234 h 6394316"/>
              <a:gd name="connsiteX69" fmla="*/ 5369182 w 8636594"/>
              <a:gd name="connsiteY69" fmla="*/ 4542793 h 6394316"/>
              <a:gd name="connsiteX70" fmla="*/ 5419038 w 8636594"/>
              <a:gd name="connsiteY70" fmla="*/ 4472771 h 6394316"/>
              <a:gd name="connsiteX71" fmla="*/ 5468365 w 8636594"/>
              <a:gd name="connsiteY71" fmla="*/ 4402196 h 6394316"/>
              <a:gd name="connsiteX72" fmla="*/ 5517215 w 8636594"/>
              <a:gd name="connsiteY72" fmla="*/ 4331098 h 6394316"/>
              <a:gd name="connsiteX73" fmla="*/ 5565637 w 8636594"/>
              <a:gd name="connsiteY73" fmla="*/ 4259503 h 6394316"/>
              <a:gd name="connsiteX74" fmla="*/ 5613684 w 8636594"/>
              <a:gd name="connsiteY74" fmla="*/ 4187441 h 6394316"/>
              <a:gd name="connsiteX75" fmla="*/ 5685160 w 8636594"/>
              <a:gd name="connsiteY75" fmla="*/ 4078531 h 6394316"/>
              <a:gd name="connsiteX76" fmla="*/ 5756074 w 8636594"/>
              <a:gd name="connsiteY76" fmla="*/ 3968727 h 6394316"/>
              <a:gd name="connsiteX77" fmla="*/ 5873483 w 8636594"/>
              <a:gd name="connsiteY77" fmla="*/ 3783989 h 6394316"/>
              <a:gd name="connsiteX78" fmla="*/ 6203209 w 8636594"/>
              <a:gd name="connsiteY78" fmla="*/ 3258640 h 6394316"/>
              <a:gd name="connsiteX79" fmla="*/ 6299430 w 8636594"/>
              <a:gd name="connsiteY79" fmla="*/ 3107321 h 6394316"/>
              <a:gd name="connsiteX80" fmla="*/ 6372650 w 8636594"/>
              <a:gd name="connsiteY80" fmla="*/ 2993735 h 6394316"/>
              <a:gd name="connsiteX81" fmla="*/ 6453197 w 8636594"/>
              <a:gd name="connsiteY81" fmla="*/ 2869788 h 6394316"/>
              <a:gd name="connsiteX82" fmla="*/ 6564167 w 8636594"/>
              <a:gd name="connsiteY82" fmla="*/ 2696807 h 6394316"/>
              <a:gd name="connsiteX83" fmla="*/ 6976233 w 8636594"/>
              <a:gd name="connsiteY83" fmla="*/ 2045274 h 6394316"/>
              <a:gd name="connsiteX84" fmla="*/ 7086755 w 8636594"/>
              <a:gd name="connsiteY84" fmla="*/ 1872743 h 6394316"/>
              <a:gd name="connsiteX85" fmla="*/ 7170279 w 8636594"/>
              <a:gd name="connsiteY85" fmla="*/ 1744202 h 6394316"/>
              <a:gd name="connsiteX86" fmla="*/ 7226351 w 8636594"/>
              <a:gd name="connsiteY86" fmla="*/ 1659017 h 6394316"/>
              <a:gd name="connsiteX87" fmla="*/ 7282789 w 8636594"/>
              <a:gd name="connsiteY87" fmla="*/ 1574303 h 6394316"/>
              <a:gd name="connsiteX88" fmla="*/ 7339643 w 8636594"/>
              <a:gd name="connsiteY88" fmla="*/ 1490113 h 6394316"/>
              <a:gd name="connsiteX89" fmla="*/ 7396957 w 8636594"/>
              <a:gd name="connsiteY89" fmla="*/ 1406503 h 6394316"/>
              <a:gd name="connsiteX90" fmla="*/ 7454781 w 8636594"/>
              <a:gd name="connsiteY90" fmla="*/ 1323526 h 6394316"/>
              <a:gd name="connsiteX91" fmla="*/ 7513161 w 8636594"/>
              <a:gd name="connsiteY91" fmla="*/ 1241237 h 6394316"/>
              <a:gd name="connsiteX92" fmla="*/ 7572144 w 8636594"/>
              <a:gd name="connsiteY92" fmla="*/ 1159689 h 6394316"/>
              <a:gd name="connsiteX93" fmla="*/ 7601877 w 8636594"/>
              <a:gd name="connsiteY93" fmla="*/ 1119210 h 6394316"/>
              <a:gd name="connsiteX94" fmla="*/ 7631779 w 8636594"/>
              <a:gd name="connsiteY94" fmla="*/ 1078937 h 6394316"/>
              <a:gd name="connsiteX95" fmla="*/ 7661855 w 8636594"/>
              <a:gd name="connsiteY95" fmla="*/ 1038876 h 6394316"/>
              <a:gd name="connsiteX96" fmla="*/ 7692111 w 8636594"/>
              <a:gd name="connsiteY96" fmla="*/ 999035 h 6394316"/>
              <a:gd name="connsiteX97" fmla="*/ 7722554 w 8636594"/>
              <a:gd name="connsiteY97" fmla="*/ 959419 h 6394316"/>
              <a:gd name="connsiteX98" fmla="*/ 7753190 w 8636594"/>
              <a:gd name="connsiteY98" fmla="*/ 920037 h 6394316"/>
              <a:gd name="connsiteX99" fmla="*/ 7784023 w 8636594"/>
              <a:gd name="connsiteY99" fmla="*/ 880894 h 6394316"/>
              <a:gd name="connsiteX100" fmla="*/ 7815061 w 8636594"/>
              <a:gd name="connsiteY100" fmla="*/ 841997 h 6394316"/>
              <a:gd name="connsiteX101" fmla="*/ 7846308 w 8636594"/>
              <a:gd name="connsiteY101" fmla="*/ 803354 h 6394316"/>
              <a:gd name="connsiteX102" fmla="*/ 7877772 w 8636594"/>
              <a:gd name="connsiteY102" fmla="*/ 764970 h 6394316"/>
              <a:gd name="connsiteX103" fmla="*/ 7909458 w 8636594"/>
              <a:gd name="connsiteY103" fmla="*/ 726853 h 6394316"/>
              <a:gd name="connsiteX104" fmla="*/ 7941371 w 8636594"/>
              <a:gd name="connsiteY104" fmla="*/ 689010 h 6394316"/>
              <a:gd name="connsiteX105" fmla="*/ 7973518 w 8636594"/>
              <a:gd name="connsiteY105" fmla="*/ 651447 h 6394316"/>
              <a:gd name="connsiteX106" fmla="*/ 8005905 w 8636594"/>
              <a:gd name="connsiteY106" fmla="*/ 614171 h 6394316"/>
              <a:gd name="connsiteX107" fmla="*/ 8038538 w 8636594"/>
              <a:gd name="connsiteY107" fmla="*/ 577189 h 6394316"/>
              <a:gd name="connsiteX108" fmla="*/ 8071421 w 8636594"/>
              <a:gd name="connsiteY108" fmla="*/ 540507 h 6394316"/>
              <a:gd name="connsiteX109" fmla="*/ 8104563 w 8636594"/>
              <a:gd name="connsiteY109" fmla="*/ 504132 h 6394316"/>
              <a:gd name="connsiteX110" fmla="*/ 8137967 w 8636594"/>
              <a:gd name="connsiteY110" fmla="*/ 468072 h 6394316"/>
              <a:gd name="connsiteX111" fmla="*/ 8171641 w 8636594"/>
              <a:gd name="connsiteY111" fmla="*/ 432332 h 6394316"/>
              <a:gd name="connsiteX112" fmla="*/ 8205590 w 8636594"/>
              <a:gd name="connsiteY112" fmla="*/ 396920 h 6394316"/>
              <a:gd name="connsiteX113" fmla="*/ 8239820 w 8636594"/>
              <a:gd name="connsiteY113" fmla="*/ 361843 h 6394316"/>
              <a:gd name="connsiteX114" fmla="*/ 8274337 w 8636594"/>
              <a:gd name="connsiteY114" fmla="*/ 327107 h 6394316"/>
              <a:gd name="connsiteX115" fmla="*/ 8309147 w 8636594"/>
              <a:gd name="connsiteY115" fmla="*/ 292718 h 6394316"/>
              <a:gd name="connsiteX116" fmla="*/ 8344256 w 8636594"/>
              <a:gd name="connsiteY116" fmla="*/ 258685 h 6394316"/>
              <a:gd name="connsiteX117" fmla="*/ 8379669 w 8636594"/>
              <a:gd name="connsiteY117" fmla="*/ 225013 h 6394316"/>
              <a:gd name="connsiteX118" fmla="*/ 8415394 w 8636594"/>
              <a:gd name="connsiteY118" fmla="*/ 191709 h 6394316"/>
              <a:gd name="connsiteX119" fmla="*/ 8451434 w 8636594"/>
              <a:gd name="connsiteY119" fmla="*/ 158780 h 6394316"/>
              <a:gd name="connsiteX120" fmla="*/ 8487798 w 8636594"/>
              <a:gd name="connsiteY120" fmla="*/ 126233 h 6394316"/>
              <a:gd name="connsiteX121" fmla="*/ 8524489 w 8636594"/>
              <a:gd name="connsiteY121" fmla="*/ 94075 h 6394316"/>
              <a:gd name="connsiteX122" fmla="*/ 8561515 w 8636594"/>
              <a:gd name="connsiteY122" fmla="*/ 62312 h 6394316"/>
              <a:gd name="connsiteX123" fmla="*/ 8598881 w 8636594"/>
              <a:gd name="connsiteY123" fmla="*/ 30951 h 6394316"/>
              <a:gd name="connsiteX124" fmla="*/ 8636594 w 8636594"/>
              <a:gd name="connsiteY124" fmla="*/ 0 h 6394316"/>
              <a:gd name="connsiteX0" fmla="*/ 8636594 w 8636594"/>
              <a:gd name="connsiteY0" fmla="*/ 0 h 6377243"/>
              <a:gd name="connsiteX1" fmla="*/ 5293 w 8636594"/>
              <a:gd name="connsiteY1" fmla="*/ 0 h 6377243"/>
              <a:gd name="connsiteX2" fmla="*/ 0 w 8636594"/>
              <a:gd name="connsiteY2" fmla="*/ 5587843 h 6377243"/>
              <a:gd name="connsiteX3" fmla="*/ 1594033 w 8636594"/>
              <a:gd name="connsiteY3" fmla="*/ 5600057 h 6377243"/>
              <a:gd name="connsiteX4" fmla="*/ 1686068 w 8636594"/>
              <a:gd name="connsiteY4" fmla="*/ 5599745 h 6377243"/>
              <a:gd name="connsiteX5" fmla="*/ 3047052 w 8636594"/>
              <a:gd name="connsiteY5" fmla="*/ 6377243 h 6377243"/>
              <a:gd name="connsiteX6" fmla="*/ 3095759 w 8636594"/>
              <a:gd name="connsiteY6" fmla="*/ 6359791 h 6377243"/>
              <a:gd name="connsiteX7" fmla="*/ 3143903 w 8636594"/>
              <a:gd name="connsiteY7" fmla="*/ 6341961 h 6377243"/>
              <a:gd name="connsiteX8" fmla="*/ 3191491 w 8636594"/>
              <a:gd name="connsiteY8" fmla="*/ 6323757 h 6377243"/>
              <a:gd name="connsiteX9" fmla="*/ 3238528 w 8636594"/>
              <a:gd name="connsiteY9" fmla="*/ 6305184 h 6377243"/>
              <a:gd name="connsiteX10" fmla="*/ 3285021 w 8636594"/>
              <a:gd name="connsiteY10" fmla="*/ 6286245 h 6377243"/>
              <a:gd name="connsiteX11" fmla="*/ 3330977 w 8636594"/>
              <a:gd name="connsiteY11" fmla="*/ 6266942 h 6377243"/>
              <a:gd name="connsiteX12" fmla="*/ 3376401 w 8636594"/>
              <a:gd name="connsiteY12" fmla="*/ 6247281 h 6377243"/>
              <a:gd name="connsiteX13" fmla="*/ 3421300 w 8636594"/>
              <a:gd name="connsiteY13" fmla="*/ 6227263 h 6377243"/>
              <a:gd name="connsiteX14" fmla="*/ 3465680 w 8636594"/>
              <a:gd name="connsiteY14" fmla="*/ 6206893 h 6377243"/>
              <a:gd name="connsiteX15" fmla="*/ 3509548 w 8636594"/>
              <a:gd name="connsiteY15" fmla="*/ 6186174 h 6377243"/>
              <a:gd name="connsiteX16" fmla="*/ 3552910 w 8636594"/>
              <a:gd name="connsiteY16" fmla="*/ 6165110 h 6377243"/>
              <a:gd name="connsiteX17" fmla="*/ 3595773 w 8636594"/>
              <a:gd name="connsiteY17" fmla="*/ 6143704 h 6377243"/>
              <a:gd name="connsiteX18" fmla="*/ 3638142 w 8636594"/>
              <a:gd name="connsiteY18" fmla="*/ 6121960 h 6377243"/>
              <a:gd name="connsiteX19" fmla="*/ 3680024 w 8636594"/>
              <a:gd name="connsiteY19" fmla="*/ 6099881 h 6377243"/>
              <a:gd name="connsiteX20" fmla="*/ 3721426 w 8636594"/>
              <a:gd name="connsiteY20" fmla="*/ 6077471 h 6377243"/>
              <a:gd name="connsiteX21" fmla="*/ 3762353 w 8636594"/>
              <a:gd name="connsiteY21" fmla="*/ 6054733 h 6377243"/>
              <a:gd name="connsiteX22" fmla="*/ 3802812 w 8636594"/>
              <a:gd name="connsiteY22" fmla="*/ 6031671 h 6377243"/>
              <a:gd name="connsiteX23" fmla="*/ 3842810 w 8636594"/>
              <a:gd name="connsiteY23" fmla="*/ 6008288 h 6377243"/>
              <a:gd name="connsiteX24" fmla="*/ 3882352 w 8636594"/>
              <a:gd name="connsiteY24" fmla="*/ 5984588 h 6377243"/>
              <a:gd name="connsiteX25" fmla="*/ 3921445 w 8636594"/>
              <a:gd name="connsiteY25" fmla="*/ 5960574 h 6377243"/>
              <a:gd name="connsiteX26" fmla="*/ 3960096 w 8636594"/>
              <a:gd name="connsiteY26" fmla="*/ 5936250 h 6377243"/>
              <a:gd name="connsiteX27" fmla="*/ 3998311 w 8636594"/>
              <a:gd name="connsiteY27" fmla="*/ 5911619 h 6377243"/>
              <a:gd name="connsiteX28" fmla="*/ 4036095 w 8636594"/>
              <a:gd name="connsiteY28" fmla="*/ 5886685 h 6377243"/>
              <a:gd name="connsiteX29" fmla="*/ 4073456 w 8636594"/>
              <a:gd name="connsiteY29" fmla="*/ 5861452 h 6377243"/>
              <a:gd name="connsiteX30" fmla="*/ 4110400 w 8636594"/>
              <a:gd name="connsiteY30" fmla="*/ 5835922 h 6377243"/>
              <a:gd name="connsiteX31" fmla="*/ 4146933 w 8636594"/>
              <a:gd name="connsiteY31" fmla="*/ 5810100 h 6377243"/>
              <a:gd name="connsiteX32" fmla="*/ 4183061 w 8636594"/>
              <a:gd name="connsiteY32" fmla="*/ 5783988 h 6377243"/>
              <a:gd name="connsiteX33" fmla="*/ 4218791 w 8636594"/>
              <a:gd name="connsiteY33" fmla="*/ 5757591 h 6377243"/>
              <a:gd name="connsiteX34" fmla="*/ 4254129 w 8636594"/>
              <a:gd name="connsiteY34" fmla="*/ 5730912 h 6377243"/>
              <a:gd name="connsiteX35" fmla="*/ 4289081 w 8636594"/>
              <a:gd name="connsiteY35" fmla="*/ 5703955 h 6377243"/>
              <a:gd name="connsiteX36" fmla="*/ 4323654 w 8636594"/>
              <a:gd name="connsiteY36" fmla="*/ 5676722 h 6377243"/>
              <a:gd name="connsiteX37" fmla="*/ 4357854 w 8636594"/>
              <a:gd name="connsiteY37" fmla="*/ 5649218 h 6377243"/>
              <a:gd name="connsiteX38" fmla="*/ 4391688 w 8636594"/>
              <a:gd name="connsiteY38" fmla="*/ 5621446 h 6377243"/>
              <a:gd name="connsiteX39" fmla="*/ 4425162 w 8636594"/>
              <a:gd name="connsiteY39" fmla="*/ 5593409 h 6377243"/>
              <a:gd name="connsiteX40" fmla="*/ 4458281 w 8636594"/>
              <a:gd name="connsiteY40" fmla="*/ 5565111 h 6377243"/>
              <a:gd name="connsiteX41" fmla="*/ 4491053 w 8636594"/>
              <a:gd name="connsiteY41" fmla="*/ 5536556 h 6377243"/>
              <a:gd name="connsiteX42" fmla="*/ 4523484 w 8636594"/>
              <a:gd name="connsiteY42" fmla="*/ 5507747 h 6377243"/>
              <a:gd name="connsiteX43" fmla="*/ 4555580 w 8636594"/>
              <a:gd name="connsiteY43" fmla="*/ 5478687 h 6377243"/>
              <a:gd name="connsiteX44" fmla="*/ 4587347 w 8636594"/>
              <a:gd name="connsiteY44" fmla="*/ 5449380 h 6377243"/>
              <a:gd name="connsiteX45" fmla="*/ 4618793 w 8636594"/>
              <a:gd name="connsiteY45" fmla="*/ 5419830 h 6377243"/>
              <a:gd name="connsiteX46" fmla="*/ 4649922 w 8636594"/>
              <a:gd name="connsiteY46" fmla="*/ 5390040 h 6377243"/>
              <a:gd name="connsiteX47" fmla="*/ 4680742 w 8636594"/>
              <a:gd name="connsiteY47" fmla="*/ 5360014 h 6377243"/>
              <a:gd name="connsiteX48" fmla="*/ 4711259 w 8636594"/>
              <a:gd name="connsiteY48" fmla="*/ 5329755 h 6377243"/>
              <a:gd name="connsiteX49" fmla="*/ 4741478 w 8636594"/>
              <a:gd name="connsiteY49" fmla="*/ 5299266 h 6377243"/>
              <a:gd name="connsiteX50" fmla="*/ 4771408 w 8636594"/>
              <a:gd name="connsiteY50" fmla="*/ 5268551 h 6377243"/>
              <a:gd name="connsiteX51" fmla="*/ 4801053 w 8636594"/>
              <a:gd name="connsiteY51" fmla="*/ 5237614 h 6377243"/>
              <a:gd name="connsiteX52" fmla="*/ 4830420 w 8636594"/>
              <a:gd name="connsiteY52" fmla="*/ 5206458 h 6377243"/>
              <a:gd name="connsiteX53" fmla="*/ 4859516 w 8636594"/>
              <a:gd name="connsiteY53" fmla="*/ 5175087 h 6377243"/>
              <a:gd name="connsiteX54" fmla="*/ 4888347 w 8636594"/>
              <a:gd name="connsiteY54" fmla="*/ 5143504 h 6377243"/>
              <a:gd name="connsiteX55" fmla="*/ 4916919 w 8636594"/>
              <a:gd name="connsiteY55" fmla="*/ 5111713 h 6377243"/>
              <a:gd name="connsiteX56" fmla="*/ 4945238 w 8636594"/>
              <a:gd name="connsiteY56" fmla="*/ 5079717 h 6377243"/>
              <a:gd name="connsiteX57" fmla="*/ 4973311 w 8636594"/>
              <a:gd name="connsiteY57" fmla="*/ 5047519 h 6377243"/>
              <a:gd name="connsiteX58" fmla="*/ 5001145 w 8636594"/>
              <a:gd name="connsiteY58" fmla="*/ 5015124 h 6377243"/>
              <a:gd name="connsiteX59" fmla="*/ 5028745 w 8636594"/>
              <a:gd name="connsiteY59" fmla="*/ 4982535 h 6377243"/>
              <a:gd name="connsiteX60" fmla="*/ 5056117 w 8636594"/>
              <a:gd name="connsiteY60" fmla="*/ 4949755 h 6377243"/>
              <a:gd name="connsiteX61" fmla="*/ 5083269 w 8636594"/>
              <a:gd name="connsiteY61" fmla="*/ 4916787 h 6377243"/>
              <a:gd name="connsiteX62" fmla="*/ 5110207 w 8636594"/>
              <a:gd name="connsiteY62" fmla="*/ 4883636 h 6377243"/>
              <a:gd name="connsiteX63" fmla="*/ 5136937 w 8636594"/>
              <a:gd name="connsiteY63" fmla="*/ 4850305 h 6377243"/>
              <a:gd name="connsiteX64" fmla="*/ 5163464 w 8636594"/>
              <a:gd name="connsiteY64" fmla="*/ 4816797 h 6377243"/>
              <a:gd name="connsiteX65" fmla="*/ 5215940 w 8636594"/>
              <a:gd name="connsiteY65" fmla="*/ 4749265 h 6377243"/>
              <a:gd name="connsiteX66" fmla="*/ 5267684 w 8636594"/>
              <a:gd name="connsiteY66" fmla="*/ 4681068 h 6377243"/>
              <a:gd name="connsiteX67" fmla="*/ 5318748 w 8636594"/>
              <a:gd name="connsiteY67" fmla="*/ 4612234 h 6377243"/>
              <a:gd name="connsiteX68" fmla="*/ 5369182 w 8636594"/>
              <a:gd name="connsiteY68" fmla="*/ 4542793 h 6377243"/>
              <a:gd name="connsiteX69" fmla="*/ 5419038 w 8636594"/>
              <a:gd name="connsiteY69" fmla="*/ 4472771 h 6377243"/>
              <a:gd name="connsiteX70" fmla="*/ 5468365 w 8636594"/>
              <a:gd name="connsiteY70" fmla="*/ 4402196 h 6377243"/>
              <a:gd name="connsiteX71" fmla="*/ 5517215 w 8636594"/>
              <a:gd name="connsiteY71" fmla="*/ 4331098 h 6377243"/>
              <a:gd name="connsiteX72" fmla="*/ 5565637 w 8636594"/>
              <a:gd name="connsiteY72" fmla="*/ 4259503 h 6377243"/>
              <a:gd name="connsiteX73" fmla="*/ 5613684 w 8636594"/>
              <a:gd name="connsiteY73" fmla="*/ 4187441 h 6377243"/>
              <a:gd name="connsiteX74" fmla="*/ 5685160 w 8636594"/>
              <a:gd name="connsiteY74" fmla="*/ 4078531 h 6377243"/>
              <a:gd name="connsiteX75" fmla="*/ 5756074 w 8636594"/>
              <a:gd name="connsiteY75" fmla="*/ 3968727 h 6377243"/>
              <a:gd name="connsiteX76" fmla="*/ 5873483 w 8636594"/>
              <a:gd name="connsiteY76" fmla="*/ 3783989 h 6377243"/>
              <a:gd name="connsiteX77" fmla="*/ 6203209 w 8636594"/>
              <a:gd name="connsiteY77" fmla="*/ 3258640 h 6377243"/>
              <a:gd name="connsiteX78" fmla="*/ 6299430 w 8636594"/>
              <a:gd name="connsiteY78" fmla="*/ 3107321 h 6377243"/>
              <a:gd name="connsiteX79" fmla="*/ 6372650 w 8636594"/>
              <a:gd name="connsiteY79" fmla="*/ 2993735 h 6377243"/>
              <a:gd name="connsiteX80" fmla="*/ 6453197 w 8636594"/>
              <a:gd name="connsiteY80" fmla="*/ 2869788 h 6377243"/>
              <a:gd name="connsiteX81" fmla="*/ 6564167 w 8636594"/>
              <a:gd name="connsiteY81" fmla="*/ 2696807 h 6377243"/>
              <a:gd name="connsiteX82" fmla="*/ 6976233 w 8636594"/>
              <a:gd name="connsiteY82" fmla="*/ 2045274 h 6377243"/>
              <a:gd name="connsiteX83" fmla="*/ 7086755 w 8636594"/>
              <a:gd name="connsiteY83" fmla="*/ 1872743 h 6377243"/>
              <a:gd name="connsiteX84" fmla="*/ 7170279 w 8636594"/>
              <a:gd name="connsiteY84" fmla="*/ 1744202 h 6377243"/>
              <a:gd name="connsiteX85" fmla="*/ 7226351 w 8636594"/>
              <a:gd name="connsiteY85" fmla="*/ 1659017 h 6377243"/>
              <a:gd name="connsiteX86" fmla="*/ 7282789 w 8636594"/>
              <a:gd name="connsiteY86" fmla="*/ 1574303 h 6377243"/>
              <a:gd name="connsiteX87" fmla="*/ 7339643 w 8636594"/>
              <a:gd name="connsiteY87" fmla="*/ 1490113 h 6377243"/>
              <a:gd name="connsiteX88" fmla="*/ 7396957 w 8636594"/>
              <a:gd name="connsiteY88" fmla="*/ 1406503 h 6377243"/>
              <a:gd name="connsiteX89" fmla="*/ 7454781 w 8636594"/>
              <a:gd name="connsiteY89" fmla="*/ 1323526 h 6377243"/>
              <a:gd name="connsiteX90" fmla="*/ 7513161 w 8636594"/>
              <a:gd name="connsiteY90" fmla="*/ 1241237 h 6377243"/>
              <a:gd name="connsiteX91" fmla="*/ 7572144 w 8636594"/>
              <a:gd name="connsiteY91" fmla="*/ 1159689 h 6377243"/>
              <a:gd name="connsiteX92" fmla="*/ 7601877 w 8636594"/>
              <a:gd name="connsiteY92" fmla="*/ 1119210 h 6377243"/>
              <a:gd name="connsiteX93" fmla="*/ 7631779 w 8636594"/>
              <a:gd name="connsiteY93" fmla="*/ 1078937 h 6377243"/>
              <a:gd name="connsiteX94" fmla="*/ 7661855 w 8636594"/>
              <a:gd name="connsiteY94" fmla="*/ 1038876 h 6377243"/>
              <a:gd name="connsiteX95" fmla="*/ 7692111 w 8636594"/>
              <a:gd name="connsiteY95" fmla="*/ 999035 h 6377243"/>
              <a:gd name="connsiteX96" fmla="*/ 7722554 w 8636594"/>
              <a:gd name="connsiteY96" fmla="*/ 959419 h 6377243"/>
              <a:gd name="connsiteX97" fmla="*/ 7753190 w 8636594"/>
              <a:gd name="connsiteY97" fmla="*/ 920037 h 6377243"/>
              <a:gd name="connsiteX98" fmla="*/ 7784023 w 8636594"/>
              <a:gd name="connsiteY98" fmla="*/ 880894 h 6377243"/>
              <a:gd name="connsiteX99" fmla="*/ 7815061 w 8636594"/>
              <a:gd name="connsiteY99" fmla="*/ 841997 h 6377243"/>
              <a:gd name="connsiteX100" fmla="*/ 7846308 w 8636594"/>
              <a:gd name="connsiteY100" fmla="*/ 803354 h 6377243"/>
              <a:gd name="connsiteX101" fmla="*/ 7877772 w 8636594"/>
              <a:gd name="connsiteY101" fmla="*/ 764970 h 6377243"/>
              <a:gd name="connsiteX102" fmla="*/ 7909458 w 8636594"/>
              <a:gd name="connsiteY102" fmla="*/ 726853 h 6377243"/>
              <a:gd name="connsiteX103" fmla="*/ 7941371 w 8636594"/>
              <a:gd name="connsiteY103" fmla="*/ 689010 h 6377243"/>
              <a:gd name="connsiteX104" fmla="*/ 7973518 w 8636594"/>
              <a:gd name="connsiteY104" fmla="*/ 651447 h 6377243"/>
              <a:gd name="connsiteX105" fmla="*/ 8005905 w 8636594"/>
              <a:gd name="connsiteY105" fmla="*/ 614171 h 6377243"/>
              <a:gd name="connsiteX106" fmla="*/ 8038538 w 8636594"/>
              <a:gd name="connsiteY106" fmla="*/ 577189 h 6377243"/>
              <a:gd name="connsiteX107" fmla="*/ 8071421 w 8636594"/>
              <a:gd name="connsiteY107" fmla="*/ 540507 h 6377243"/>
              <a:gd name="connsiteX108" fmla="*/ 8104563 w 8636594"/>
              <a:gd name="connsiteY108" fmla="*/ 504132 h 6377243"/>
              <a:gd name="connsiteX109" fmla="*/ 8137967 w 8636594"/>
              <a:gd name="connsiteY109" fmla="*/ 468072 h 6377243"/>
              <a:gd name="connsiteX110" fmla="*/ 8171641 w 8636594"/>
              <a:gd name="connsiteY110" fmla="*/ 432332 h 6377243"/>
              <a:gd name="connsiteX111" fmla="*/ 8205590 w 8636594"/>
              <a:gd name="connsiteY111" fmla="*/ 396920 h 6377243"/>
              <a:gd name="connsiteX112" fmla="*/ 8239820 w 8636594"/>
              <a:gd name="connsiteY112" fmla="*/ 361843 h 6377243"/>
              <a:gd name="connsiteX113" fmla="*/ 8274337 w 8636594"/>
              <a:gd name="connsiteY113" fmla="*/ 327107 h 6377243"/>
              <a:gd name="connsiteX114" fmla="*/ 8309147 w 8636594"/>
              <a:gd name="connsiteY114" fmla="*/ 292718 h 6377243"/>
              <a:gd name="connsiteX115" fmla="*/ 8344256 w 8636594"/>
              <a:gd name="connsiteY115" fmla="*/ 258685 h 6377243"/>
              <a:gd name="connsiteX116" fmla="*/ 8379669 w 8636594"/>
              <a:gd name="connsiteY116" fmla="*/ 225013 h 6377243"/>
              <a:gd name="connsiteX117" fmla="*/ 8415394 w 8636594"/>
              <a:gd name="connsiteY117" fmla="*/ 191709 h 6377243"/>
              <a:gd name="connsiteX118" fmla="*/ 8451434 w 8636594"/>
              <a:gd name="connsiteY118" fmla="*/ 158780 h 6377243"/>
              <a:gd name="connsiteX119" fmla="*/ 8487798 w 8636594"/>
              <a:gd name="connsiteY119" fmla="*/ 126233 h 6377243"/>
              <a:gd name="connsiteX120" fmla="*/ 8524489 w 8636594"/>
              <a:gd name="connsiteY120" fmla="*/ 94075 h 6377243"/>
              <a:gd name="connsiteX121" fmla="*/ 8561515 w 8636594"/>
              <a:gd name="connsiteY121" fmla="*/ 62312 h 6377243"/>
              <a:gd name="connsiteX122" fmla="*/ 8598881 w 8636594"/>
              <a:gd name="connsiteY122" fmla="*/ 30951 h 6377243"/>
              <a:gd name="connsiteX123" fmla="*/ 8636594 w 8636594"/>
              <a:gd name="connsiteY123" fmla="*/ 0 h 6377243"/>
              <a:gd name="connsiteX0" fmla="*/ 8636594 w 8636594"/>
              <a:gd name="connsiteY0" fmla="*/ 0 h 6359791"/>
              <a:gd name="connsiteX1" fmla="*/ 5293 w 8636594"/>
              <a:gd name="connsiteY1" fmla="*/ 0 h 6359791"/>
              <a:gd name="connsiteX2" fmla="*/ 0 w 8636594"/>
              <a:gd name="connsiteY2" fmla="*/ 5587843 h 6359791"/>
              <a:gd name="connsiteX3" fmla="*/ 1594033 w 8636594"/>
              <a:gd name="connsiteY3" fmla="*/ 5600057 h 6359791"/>
              <a:gd name="connsiteX4" fmla="*/ 1686068 w 8636594"/>
              <a:gd name="connsiteY4" fmla="*/ 5599745 h 6359791"/>
              <a:gd name="connsiteX5" fmla="*/ 3095759 w 8636594"/>
              <a:gd name="connsiteY5" fmla="*/ 6359791 h 6359791"/>
              <a:gd name="connsiteX6" fmla="*/ 3143903 w 8636594"/>
              <a:gd name="connsiteY6" fmla="*/ 6341961 h 6359791"/>
              <a:gd name="connsiteX7" fmla="*/ 3191491 w 8636594"/>
              <a:gd name="connsiteY7" fmla="*/ 6323757 h 6359791"/>
              <a:gd name="connsiteX8" fmla="*/ 3238528 w 8636594"/>
              <a:gd name="connsiteY8" fmla="*/ 6305184 h 6359791"/>
              <a:gd name="connsiteX9" fmla="*/ 3285021 w 8636594"/>
              <a:gd name="connsiteY9" fmla="*/ 6286245 h 6359791"/>
              <a:gd name="connsiteX10" fmla="*/ 3330977 w 8636594"/>
              <a:gd name="connsiteY10" fmla="*/ 6266942 h 6359791"/>
              <a:gd name="connsiteX11" fmla="*/ 3376401 w 8636594"/>
              <a:gd name="connsiteY11" fmla="*/ 6247281 h 6359791"/>
              <a:gd name="connsiteX12" fmla="*/ 3421300 w 8636594"/>
              <a:gd name="connsiteY12" fmla="*/ 6227263 h 6359791"/>
              <a:gd name="connsiteX13" fmla="*/ 3465680 w 8636594"/>
              <a:gd name="connsiteY13" fmla="*/ 6206893 h 6359791"/>
              <a:gd name="connsiteX14" fmla="*/ 3509548 w 8636594"/>
              <a:gd name="connsiteY14" fmla="*/ 6186174 h 6359791"/>
              <a:gd name="connsiteX15" fmla="*/ 3552910 w 8636594"/>
              <a:gd name="connsiteY15" fmla="*/ 6165110 h 6359791"/>
              <a:gd name="connsiteX16" fmla="*/ 3595773 w 8636594"/>
              <a:gd name="connsiteY16" fmla="*/ 6143704 h 6359791"/>
              <a:gd name="connsiteX17" fmla="*/ 3638142 w 8636594"/>
              <a:gd name="connsiteY17" fmla="*/ 6121960 h 6359791"/>
              <a:gd name="connsiteX18" fmla="*/ 3680024 w 8636594"/>
              <a:gd name="connsiteY18" fmla="*/ 6099881 h 6359791"/>
              <a:gd name="connsiteX19" fmla="*/ 3721426 w 8636594"/>
              <a:gd name="connsiteY19" fmla="*/ 6077471 h 6359791"/>
              <a:gd name="connsiteX20" fmla="*/ 3762353 w 8636594"/>
              <a:gd name="connsiteY20" fmla="*/ 6054733 h 6359791"/>
              <a:gd name="connsiteX21" fmla="*/ 3802812 w 8636594"/>
              <a:gd name="connsiteY21" fmla="*/ 6031671 h 6359791"/>
              <a:gd name="connsiteX22" fmla="*/ 3842810 w 8636594"/>
              <a:gd name="connsiteY22" fmla="*/ 6008288 h 6359791"/>
              <a:gd name="connsiteX23" fmla="*/ 3882352 w 8636594"/>
              <a:gd name="connsiteY23" fmla="*/ 5984588 h 6359791"/>
              <a:gd name="connsiteX24" fmla="*/ 3921445 w 8636594"/>
              <a:gd name="connsiteY24" fmla="*/ 5960574 h 6359791"/>
              <a:gd name="connsiteX25" fmla="*/ 3960096 w 8636594"/>
              <a:gd name="connsiteY25" fmla="*/ 5936250 h 6359791"/>
              <a:gd name="connsiteX26" fmla="*/ 3998311 w 8636594"/>
              <a:gd name="connsiteY26" fmla="*/ 5911619 h 6359791"/>
              <a:gd name="connsiteX27" fmla="*/ 4036095 w 8636594"/>
              <a:gd name="connsiteY27" fmla="*/ 5886685 h 6359791"/>
              <a:gd name="connsiteX28" fmla="*/ 4073456 w 8636594"/>
              <a:gd name="connsiteY28" fmla="*/ 5861452 h 6359791"/>
              <a:gd name="connsiteX29" fmla="*/ 4110400 w 8636594"/>
              <a:gd name="connsiteY29" fmla="*/ 5835922 h 6359791"/>
              <a:gd name="connsiteX30" fmla="*/ 4146933 w 8636594"/>
              <a:gd name="connsiteY30" fmla="*/ 5810100 h 6359791"/>
              <a:gd name="connsiteX31" fmla="*/ 4183061 w 8636594"/>
              <a:gd name="connsiteY31" fmla="*/ 5783988 h 6359791"/>
              <a:gd name="connsiteX32" fmla="*/ 4218791 w 8636594"/>
              <a:gd name="connsiteY32" fmla="*/ 5757591 h 6359791"/>
              <a:gd name="connsiteX33" fmla="*/ 4254129 w 8636594"/>
              <a:gd name="connsiteY33" fmla="*/ 5730912 h 6359791"/>
              <a:gd name="connsiteX34" fmla="*/ 4289081 w 8636594"/>
              <a:gd name="connsiteY34" fmla="*/ 5703955 h 6359791"/>
              <a:gd name="connsiteX35" fmla="*/ 4323654 w 8636594"/>
              <a:gd name="connsiteY35" fmla="*/ 5676722 h 6359791"/>
              <a:gd name="connsiteX36" fmla="*/ 4357854 w 8636594"/>
              <a:gd name="connsiteY36" fmla="*/ 5649218 h 6359791"/>
              <a:gd name="connsiteX37" fmla="*/ 4391688 w 8636594"/>
              <a:gd name="connsiteY37" fmla="*/ 5621446 h 6359791"/>
              <a:gd name="connsiteX38" fmla="*/ 4425162 w 8636594"/>
              <a:gd name="connsiteY38" fmla="*/ 5593409 h 6359791"/>
              <a:gd name="connsiteX39" fmla="*/ 4458281 w 8636594"/>
              <a:gd name="connsiteY39" fmla="*/ 5565111 h 6359791"/>
              <a:gd name="connsiteX40" fmla="*/ 4491053 w 8636594"/>
              <a:gd name="connsiteY40" fmla="*/ 5536556 h 6359791"/>
              <a:gd name="connsiteX41" fmla="*/ 4523484 w 8636594"/>
              <a:gd name="connsiteY41" fmla="*/ 5507747 h 6359791"/>
              <a:gd name="connsiteX42" fmla="*/ 4555580 w 8636594"/>
              <a:gd name="connsiteY42" fmla="*/ 5478687 h 6359791"/>
              <a:gd name="connsiteX43" fmla="*/ 4587347 w 8636594"/>
              <a:gd name="connsiteY43" fmla="*/ 5449380 h 6359791"/>
              <a:gd name="connsiteX44" fmla="*/ 4618793 w 8636594"/>
              <a:gd name="connsiteY44" fmla="*/ 5419830 h 6359791"/>
              <a:gd name="connsiteX45" fmla="*/ 4649922 w 8636594"/>
              <a:gd name="connsiteY45" fmla="*/ 5390040 h 6359791"/>
              <a:gd name="connsiteX46" fmla="*/ 4680742 w 8636594"/>
              <a:gd name="connsiteY46" fmla="*/ 5360014 h 6359791"/>
              <a:gd name="connsiteX47" fmla="*/ 4711259 w 8636594"/>
              <a:gd name="connsiteY47" fmla="*/ 5329755 h 6359791"/>
              <a:gd name="connsiteX48" fmla="*/ 4741478 w 8636594"/>
              <a:gd name="connsiteY48" fmla="*/ 5299266 h 6359791"/>
              <a:gd name="connsiteX49" fmla="*/ 4771408 w 8636594"/>
              <a:gd name="connsiteY49" fmla="*/ 5268551 h 6359791"/>
              <a:gd name="connsiteX50" fmla="*/ 4801053 w 8636594"/>
              <a:gd name="connsiteY50" fmla="*/ 5237614 h 6359791"/>
              <a:gd name="connsiteX51" fmla="*/ 4830420 w 8636594"/>
              <a:gd name="connsiteY51" fmla="*/ 5206458 h 6359791"/>
              <a:gd name="connsiteX52" fmla="*/ 4859516 w 8636594"/>
              <a:gd name="connsiteY52" fmla="*/ 5175087 h 6359791"/>
              <a:gd name="connsiteX53" fmla="*/ 4888347 w 8636594"/>
              <a:gd name="connsiteY53" fmla="*/ 5143504 h 6359791"/>
              <a:gd name="connsiteX54" fmla="*/ 4916919 w 8636594"/>
              <a:gd name="connsiteY54" fmla="*/ 5111713 h 6359791"/>
              <a:gd name="connsiteX55" fmla="*/ 4945238 w 8636594"/>
              <a:gd name="connsiteY55" fmla="*/ 5079717 h 6359791"/>
              <a:gd name="connsiteX56" fmla="*/ 4973311 w 8636594"/>
              <a:gd name="connsiteY56" fmla="*/ 5047519 h 6359791"/>
              <a:gd name="connsiteX57" fmla="*/ 5001145 w 8636594"/>
              <a:gd name="connsiteY57" fmla="*/ 5015124 h 6359791"/>
              <a:gd name="connsiteX58" fmla="*/ 5028745 w 8636594"/>
              <a:gd name="connsiteY58" fmla="*/ 4982535 h 6359791"/>
              <a:gd name="connsiteX59" fmla="*/ 5056117 w 8636594"/>
              <a:gd name="connsiteY59" fmla="*/ 4949755 h 6359791"/>
              <a:gd name="connsiteX60" fmla="*/ 5083269 w 8636594"/>
              <a:gd name="connsiteY60" fmla="*/ 4916787 h 6359791"/>
              <a:gd name="connsiteX61" fmla="*/ 5110207 w 8636594"/>
              <a:gd name="connsiteY61" fmla="*/ 4883636 h 6359791"/>
              <a:gd name="connsiteX62" fmla="*/ 5136937 w 8636594"/>
              <a:gd name="connsiteY62" fmla="*/ 4850305 h 6359791"/>
              <a:gd name="connsiteX63" fmla="*/ 5163464 w 8636594"/>
              <a:gd name="connsiteY63" fmla="*/ 4816797 h 6359791"/>
              <a:gd name="connsiteX64" fmla="*/ 5215940 w 8636594"/>
              <a:gd name="connsiteY64" fmla="*/ 4749265 h 6359791"/>
              <a:gd name="connsiteX65" fmla="*/ 5267684 w 8636594"/>
              <a:gd name="connsiteY65" fmla="*/ 4681068 h 6359791"/>
              <a:gd name="connsiteX66" fmla="*/ 5318748 w 8636594"/>
              <a:gd name="connsiteY66" fmla="*/ 4612234 h 6359791"/>
              <a:gd name="connsiteX67" fmla="*/ 5369182 w 8636594"/>
              <a:gd name="connsiteY67" fmla="*/ 4542793 h 6359791"/>
              <a:gd name="connsiteX68" fmla="*/ 5419038 w 8636594"/>
              <a:gd name="connsiteY68" fmla="*/ 4472771 h 6359791"/>
              <a:gd name="connsiteX69" fmla="*/ 5468365 w 8636594"/>
              <a:gd name="connsiteY69" fmla="*/ 4402196 h 6359791"/>
              <a:gd name="connsiteX70" fmla="*/ 5517215 w 8636594"/>
              <a:gd name="connsiteY70" fmla="*/ 4331098 h 6359791"/>
              <a:gd name="connsiteX71" fmla="*/ 5565637 w 8636594"/>
              <a:gd name="connsiteY71" fmla="*/ 4259503 h 6359791"/>
              <a:gd name="connsiteX72" fmla="*/ 5613684 w 8636594"/>
              <a:gd name="connsiteY72" fmla="*/ 4187441 h 6359791"/>
              <a:gd name="connsiteX73" fmla="*/ 5685160 w 8636594"/>
              <a:gd name="connsiteY73" fmla="*/ 4078531 h 6359791"/>
              <a:gd name="connsiteX74" fmla="*/ 5756074 w 8636594"/>
              <a:gd name="connsiteY74" fmla="*/ 3968727 h 6359791"/>
              <a:gd name="connsiteX75" fmla="*/ 5873483 w 8636594"/>
              <a:gd name="connsiteY75" fmla="*/ 3783989 h 6359791"/>
              <a:gd name="connsiteX76" fmla="*/ 6203209 w 8636594"/>
              <a:gd name="connsiteY76" fmla="*/ 3258640 h 6359791"/>
              <a:gd name="connsiteX77" fmla="*/ 6299430 w 8636594"/>
              <a:gd name="connsiteY77" fmla="*/ 3107321 h 6359791"/>
              <a:gd name="connsiteX78" fmla="*/ 6372650 w 8636594"/>
              <a:gd name="connsiteY78" fmla="*/ 2993735 h 6359791"/>
              <a:gd name="connsiteX79" fmla="*/ 6453197 w 8636594"/>
              <a:gd name="connsiteY79" fmla="*/ 2869788 h 6359791"/>
              <a:gd name="connsiteX80" fmla="*/ 6564167 w 8636594"/>
              <a:gd name="connsiteY80" fmla="*/ 2696807 h 6359791"/>
              <a:gd name="connsiteX81" fmla="*/ 6976233 w 8636594"/>
              <a:gd name="connsiteY81" fmla="*/ 2045274 h 6359791"/>
              <a:gd name="connsiteX82" fmla="*/ 7086755 w 8636594"/>
              <a:gd name="connsiteY82" fmla="*/ 1872743 h 6359791"/>
              <a:gd name="connsiteX83" fmla="*/ 7170279 w 8636594"/>
              <a:gd name="connsiteY83" fmla="*/ 1744202 h 6359791"/>
              <a:gd name="connsiteX84" fmla="*/ 7226351 w 8636594"/>
              <a:gd name="connsiteY84" fmla="*/ 1659017 h 6359791"/>
              <a:gd name="connsiteX85" fmla="*/ 7282789 w 8636594"/>
              <a:gd name="connsiteY85" fmla="*/ 1574303 h 6359791"/>
              <a:gd name="connsiteX86" fmla="*/ 7339643 w 8636594"/>
              <a:gd name="connsiteY86" fmla="*/ 1490113 h 6359791"/>
              <a:gd name="connsiteX87" fmla="*/ 7396957 w 8636594"/>
              <a:gd name="connsiteY87" fmla="*/ 1406503 h 6359791"/>
              <a:gd name="connsiteX88" fmla="*/ 7454781 w 8636594"/>
              <a:gd name="connsiteY88" fmla="*/ 1323526 h 6359791"/>
              <a:gd name="connsiteX89" fmla="*/ 7513161 w 8636594"/>
              <a:gd name="connsiteY89" fmla="*/ 1241237 h 6359791"/>
              <a:gd name="connsiteX90" fmla="*/ 7572144 w 8636594"/>
              <a:gd name="connsiteY90" fmla="*/ 1159689 h 6359791"/>
              <a:gd name="connsiteX91" fmla="*/ 7601877 w 8636594"/>
              <a:gd name="connsiteY91" fmla="*/ 1119210 h 6359791"/>
              <a:gd name="connsiteX92" fmla="*/ 7631779 w 8636594"/>
              <a:gd name="connsiteY92" fmla="*/ 1078937 h 6359791"/>
              <a:gd name="connsiteX93" fmla="*/ 7661855 w 8636594"/>
              <a:gd name="connsiteY93" fmla="*/ 1038876 h 6359791"/>
              <a:gd name="connsiteX94" fmla="*/ 7692111 w 8636594"/>
              <a:gd name="connsiteY94" fmla="*/ 999035 h 6359791"/>
              <a:gd name="connsiteX95" fmla="*/ 7722554 w 8636594"/>
              <a:gd name="connsiteY95" fmla="*/ 959419 h 6359791"/>
              <a:gd name="connsiteX96" fmla="*/ 7753190 w 8636594"/>
              <a:gd name="connsiteY96" fmla="*/ 920037 h 6359791"/>
              <a:gd name="connsiteX97" fmla="*/ 7784023 w 8636594"/>
              <a:gd name="connsiteY97" fmla="*/ 880894 h 6359791"/>
              <a:gd name="connsiteX98" fmla="*/ 7815061 w 8636594"/>
              <a:gd name="connsiteY98" fmla="*/ 841997 h 6359791"/>
              <a:gd name="connsiteX99" fmla="*/ 7846308 w 8636594"/>
              <a:gd name="connsiteY99" fmla="*/ 803354 h 6359791"/>
              <a:gd name="connsiteX100" fmla="*/ 7877772 w 8636594"/>
              <a:gd name="connsiteY100" fmla="*/ 764970 h 6359791"/>
              <a:gd name="connsiteX101" fmla="*/ 7909458 w 8636594"/>
              <a:gd name="connsiteY101" fmla="*/ 726853 h 6359791"/>
              <a:gd name="connsiteX102" fmla="*/ 7941371 w 8636594"/>
              <a:gd name="connsiteY102" fmla="*/ 689010 h 6359791"/>
              <a:gd name="connsiteX103" fmla="*/ 7973518 w 8636594"/>
              <a:gd name="connsiteY103" fmla="*/ 651447 h 6359791"/>
              <a:gd name="connsiteX104" fmla="*/ 8005905 w 8636594"/>
              <a:gd name="connsiteY104" fmla="*/ 614171 h 6359791"/>
              <a:gd name="connsiteX105" fmla="*/ 8038538 w 8636594"/>
              <a:gd name="connsiteY105" fmla="*/ 577189 h 6359791"/>
              <a:gd name="connsiteX106" fmla="*/ 8071421 w 8636594"/>
              <a:gd name="connsiteY106" fmla="*/ 540507 h 6359791"/>
              <a:gd name="connsiteX107" fmla="*/ 8104563 w 8636594"/>
              <a:gd name="connsiteY107" fmla="*/ 504132 h 6359791"/>
              <a:gd name="connsiteX108" fmla="*/ 8137967 w 8636594"/>
              <a:gd name="connsiteY108" fmla="*/ 468072 h 6359791"/>
              <a:gd name="connsiteX109" fmla="*/ 8171641 w 8636594"/>
              <a:gd name="connsiteY109" fmla="*/ 432332 h 6359791"/>
              <a:gd name="connsiteX110" fmla="*/ 8205590 w 8636594"/>
              <a:gd name="connsiteY110" fmla="*/ 396920 h 6359791"/>
              <a:gd name="connsiteX111" fmla="*/ 8239820 w 8636594"/>
              <a:gd name="connsiteY111" fmla="*/ 361843 h 6359791"/>
              <a:gd name="connsiteX112" fmla="*/ 8274337 w 8636594"/>
              <a:gd name="connsiteY112" fmla="*/ 327107 h 6359791"/>
              <a:gd name="connsiteX113" fmla="*/ 8309147 w 8636594"/>
              <a:gd name="connsiteY113" fmla="*/ 292718 h 6359791"/>
              <a:gd name="connsiteX114" fmla="*/ 8344256 w 8636594"/>
              <a:gd name="connsiteY114" fmla="*/ 258685 h 6359791"/>
              <a:gd name="connsiteX115" fmla="*/ 8379669 w 8636594"/>
              <a:gd name="connsiteY115" fmla="*/ 225013 h 6359791"/>
              <a:gd name="connsiteX116" fmla="*/ 8415394 w 8636594"/>
              <a:gd name="connsiteY116" fmla="*/ 191709 h 6359791"/>
              <a:gd name="connsiteX117" fmla="*/ 8451434 w 8636594"/>
              <a:gd name="connsiteY117" fmla="*/ 158780 h 6359791"/>
              <a:gd name="connsiteX118" fmla="*/ 8487798 w 8636594"/>
              <a:gd name="connsiteY118" fmla="*/ 126233 h 6359791"/>
              <a:gd name="connsiteX119" fmla="*/ 8524489 w 8636594"/>
              <a:gd name="connsiteY119" fmla="*/ 94075 h 6359791"/>
              <a:gd name="connsiteX120" fmla="*/ 8561515 w 8636594"/>
              <a:gd name="connsiteY120" fmla="*/ 62312 h 6359791"/>
              <a:gd name="connsiteX121" fmla="*/ 8598881 w 8636594"/>
              <a:gd name="connsiteY121" fmla="*/ 30951 h 6359791"/>
              <a:gd name="connsiteX122" fmla="*/ 8636594 w 8636594"/>
              <a:gd name="connsiteY122" fmla="*/ 0 h 6359791"/>
              <a:gd name="connsiteX0" fmla="*/ 8636594 w 8636594"/>
              <a:gd name="connsiteY0" fmla="*/ 0 h 6341961"/>
              <a:gd name="connsiteX1" fmla="*/ 5293 w 8636594"/>
              <a:gd name="connsiteY1" fmla="*/ 0 h 6341961"/>
              <a:gd name="connsiteX2" fmla="*/ 0 w 8636594"/>
              <a:gd name="connsiteY2" fmla="*/ 5587843 h 6341961"/>
              <a:gd name="connsiteX3" fmla="*/ 1594033 w 8636594"/>
              <a:gd name="connsiteY3" fmla="*/ 5600057 h 6341961"/>
              <a:gd name="connsiteX4" fmla="*/ 1686068 w 8636594"/>
              <a:gd name="connsiteY4" fmla="*/ 5599745 h 6341961"/>
              <a:gd name="connsiteX5" fmla="*/ 3143903 w 8636594"/>
              <a:gd name="connsiteY5" fmla="*/ 6341961 h 6341961"/>
              <a:gd name="connsiteX6" fmla="*/ 3191491 w 8636594"/>
              <a:gd name="connsiteY6" fmla="*/ 6323757 h 6341961"/>
              <a:gd name="connsiteX7" fmla="*/ 3238528 w 8636594"/>
              <a:gd name="connsiteY7" fmla="*/ 6305184 h 6341961"/>
              <a:gd name="connsiteX8" fmla="*/ 3285021 w 8636594"/>
              <a:gd name="connsiteY8" fmla="*/ 6286245 h 6341961"/>
              <a:gd name="connsiteX9" fmla="*/ 3330977 w 8636594"/>
              <a:gd name="connsiteY9" fmla="*/ 6266942 h 6341961"/>
              <a:gd name="connsiteX10" fmla="*/ 3376401 w 8636594"/>
              <a:gd name="connsiteY10" fmla="*/ 6247281 h 6341961"/>
              <a:gd name="connsiteX11" fmla="*/ 3421300 w 8636594"/>
              <a:gd name="connsiteY11" fmla="*/ 6227263 h 6341961"/>
              <a:gd name="connsiteX12" fmla="*/ 3465680 w 8636594"/>
              <a:gd name="connsiteY12" fmla="*/ 6206893 h 6341961"/>
              <a:gd name="connsiteX13" fmla="*/ 3509548 w 8636594"/>
              <a:gd name="connsiteY13" fmla="*/ 6186174 h 6341961"/>
              <a:gd name="connsiteX14" fmla="*/ 3552910 w 8636594"/>
              <a:gd name="connsiteY14" fmla="*/ 6165110 h 6341961"/>
              <a:gd name="connsiteX15" fmla="*/ 3595773 w 8636594"/>
              <a:gd name="connsiteY15" fmla="*/ 6143704 h 6341961"/>
              <a:gd name="connsiteX16" fmla="*/ 3638142 w 8636594"/>
              <a:gd name="connsiteY16" fmla="*/ 6121960 h 6341961"/>
              <a:gd name="connsiteX17" fmla="*/ 3680024 w 8636594"/>
              <a:gd name="connsiteY17" fmla="*/ 6099881 h 6341961"/>
              <a:gd name="connsiteX18" fmla="*/ 3721426 w 8636594"/>
              <a:gd name="connsiteY18" fmla="*/ 6077471 h 6341961"/>
              <a:gd name="connsiteX19" fmla="*/ 3762353 w 8636594"/>
              <a:gd name="connsiteY19" fmla="*/ 6054733 h 6341961"/>
              <a:gd name="connsiteX20" fmla="*/ 3802812 w 8636594"/>
              <a:gd name="connsiteY20" fmla="*/ 6031671 h 6341961"/>
              <a:gd name="connsiteX21" fmla="*/ 3842810 w 8636594"/>
              <a:gd name="connsiteY21" fmla="*/ 6008288 h 6341961"/>
              <a:gd name="connsiteX22" fmla="*/ 3882352 w 8636594"/>
              <a:gd name="connsiteY22" fmla="*/ 5984588 h 6341961"/>
              <a:gd name="connsiteX23" fmla="*/ 3921445 w 8636594"/>
              <a:gd name="connsiteY23" fmla="*/ 5960574 h 6341961"/>
              <a:gd name="connsiteX24" fmla="*/ 3960096 w 8636594"/>
              <a:gd name="connsiteY24" fmla="*/ 5936250 h 6341961"/>
              <a:gd name="connsiteX25" fmla="*/ 3998311 w 8636594"/>
              <a:gd name="connsiteY25" fmla="*/ 5911619 h 6341961"/>
              <a:gd name="connsiteX26" fmla="*/ 4036095 w 8636594"/>
              <a:gd name="connsiteY26" fmla="*/ 5886685 h 6341961"/>
              <a:gd name="connsiteX27" fmla="*/ 4073456 w 8636594"/>
              <a:gd name="connsiteY27" fmla="*/ 5861452 h 6341961"/>
              <a:gd name="connsiteX28" fmla="*/ 4110400 w 8636594"/>
              <a:gd name="connsiteY28" fmla="*/ 5835922 h 6341961"/>
              <a:gd name="connsiteX29" fmla="*/ 4146933 w 8636594"/>
              <a:gd name="connsiteY29" fmla="*/ 5810100 h 6341961"/>
              <a:gd name="connsiteX30" fmla="*/ 4183061 w 8636594"/>
              <a:gd name="connsiteY30" fmla="*/ 5783988 h 6341961"/>
              <a:gd name="connsiteX31" fmla="*/ 4218791 w 8636594"/>
              <a:gd name="connsiteY31" fmla="*/ 5757591 h 6341961"/>
              <a:gd name="connsiteX32" fmla="*/ 4254129 w 8636594"/>
              <a:gd name="connsiteY32" fmla="*/ 5730912 h 6341961"/>
              <a:gd name="connsiteX33" fmla="*/ 4289081 w 8636594"/>
              <a:gd name="connsiteY33" fmla="*/ 5703955 h 6341961"/>
              <a:gd name="connsiteX34" fmla="*/ 4323654 w 8636594"/>
              <a:gd name="connsiteY34" fmla="*/ 5676722 h 6341961"/>
              <a:gd name="connsiteX35" fmla="*/ 4357854 w 8636594"/>
              <a:gd name="connsiteY35" fmla="*/ 5649218 h 6341961"/>
              <a:gd name="connsiteX36" fmla="*/ 4391688 w 8636594"/>
              <a:gd name="connsiteY36" fmla="*/ 5621446 h 6341961"/>
              <a:gd name="connsiteX37" fmla="*/ 4425162 w 8636594"/>
              <a:gd name="connsiteY37" fmla="*/ 5593409 h 6341961"/>
              <a:gd name="connsiteX38" fmla="*/ 4458281 w 8636594"/>
              <a:gd name="connsiteY38" fmla="*/ 5565111 h 6341961"/>
              <a:gd name="connsiteX39" fmla="*/ 4491053 w 8636594"/>
              <a:gd name="connsiteY39" fmla="*/ 5536556 h 6341961"/>
              <a:gd name="connsiteX40" fmla="*/ 4523484 w 8636594"/>
              <a:gd name="connsiteY40" fmla="*/ 5507747 h 6341961"/>
              <a:gd name="connsiteX41" fmla="*/ 4555580 w 8636594"/>
              <a:gd name="connsiteY41" fmla="*/ 5478687 h 6341961"/>
              <a:gd name="connsiteX42" fmla="*/ 4587347 w 8636594"/>
              <a:gd name="connsiteY42" fmla="*/ 5449380 h 6341961"/>
              <a:gd name="connsiteX43" fmla="*/ 4618793 w 8636594"/>
              <a:gd name="connsiteY43" fmla="*/ 5419830 h 6341961"/>
              <a:gd name="connsiteX44" fmla="*/ 4649922 w 8636594"/>
              <a:gd name="connsiteY44" fmla="*/ 5390040 h 6341961"/>
              <a:gd name="connsiteX45" fmla="*/ 4680742 w 8636594"/>
              <a:gd name="connsiteY45" fmla="*/ 5360014 h 6341961"/>
              <a:gd name="connsiteX46" fmla="*/ 4711259 w 8636594"/>
              <a:gd name="connsiteY46" fmla="*/ 5329755 h 6341961"/>
              <a:gd name="connsiteX47" fmla="*/ 4741478 w 8636594"/>
              <a:gd name="connsiteY47" fmla="*/ 5299266 h 6341961"/>
              <a:gd name="connsiteX48" fmla="*/ 4771408 w 8636594"/>
              <a:gd name="connsiteY48" fmla="*/ 5268551 h 6341961"/>
              <a:gd name="connsiteX49" fmla="*/ 4801053 w 8636594"/>
              <a:gd name="connsiteY49" fmla="*/ 5237614 h 6341961"/>
              <a:gd name="connsiteX50" fmla="*/ 4830420 w 8636594"/>
              <a:gd name="connsiteY50" fmla="*/ 5206458 h 6341961"/>
              <a:gd name="connsiteX51" fmla="*/ 4859516 w 8636594"/>
              <a:gd name="connsiteY51" fmla="*/ 5175087 h 6341961"/>
              <a:gd name="connsiteX52" fmla="*/ 4888347 w 8636594"/>
              <a:gd name="connsiteY52" fmla="*/ 5143504 h 6341961"/>
              <a:gd name="connsiteX53" fmla="*/ 4916919 w 8636594"/>
              <a:gd name="connsiteY53" fmla="*/ 5111713 h 6341961"/>
              <a:gd name="connsiteX54" fmla="*/ 4945238 w 8636594"/>
              <a:gd name="connsiteY54" fmla="*/ 5079717 h 6341961"/>
              <a:gd name="connsiteX55" fmla="*/ 4973311 w 8636594"/>
              <a:gd name="connsiteY55" fmla="*/ 5047519 h 6341961"/>
              <a:gd name="connsiteX56" fmla="*/ 5001145 w 8636594"/>
              <a:gd name="connsiteY56" fmla="*/ 5015124 h 6341961"/>
              <a:gd name="connsiteX57" fmla="*/ 5028745 w 8636594"/>
              <a:gd name="connsiteY57" fmla="*/ 4982535 h 6341961"/>
              <a:gd name="connsiteX58" fmla="*/ 5056117 w 8636594"/>
              <a:gd name="connsiteY58" fmla="*/ 4949755 h 6341961"/>
              <a:gd name="connsiteX59" fmla="*/ 5083269 w 8636594"/>
              <a:gd name="connsiteY59" fmla="*/ 4916787 h 6341961"/>
              <a:gd name="connsiteX60" fmla="*/ 5110207 w 8636594"/>
              <a:gd name="connsiteY60" fmla="*/ 4883636 h 6341961"/>
              <a:gd name="connsiteX61" fmla="*/ 5136937 w 8636594"/>
              <a:gd name="connsiteY61" fmla="*/ 4850305 h 6341961"/>
              <a:gd name="connsiteX62" fmla="*/ 5163464 w 8636594"/>
              <a:gd name="connsiteY62" fmla="*/ 4816797 h 6341961"/>
              <a:gd name="connsiteX63" fmla="*/ 5215940 w 8636594"/>
              <a:gd name="connsiteY63" fmla="*/ 4749265 h 6341961"/>
              <a:gd name="connsiteX64" fmla="*/ 5267684 w 8636594"/>
              <a:gd name="connsiteY64" fmla="*/ 4681068 h 6341961"/>
              <a:gd name="connsiteX65" fmla="*/ 5318748 w 8636594"/>
              <a:gd name="connsiteY65" fmla="*/ 4612234 h 6341961"/>
              <a:gd name="connsiteX66" fmla="*/ 5369182 w 8636594"/>
              <a:gd name="connsiteY66" fmla="*/ 4542793 h 6341961"/>
              <a:gd name="connsiteX67" fmla="*/ 5419038 w 8636594"/>
              <a:gd name="connsiteY67" fmla="*/ 4472771 h 6341961"/>
              <a:gd name="connsiteX68" fmla="*/ 5468365 w 8636594"/>
              <a:gd name="connsiteY68" fmla="*/ 4402196 h 6341961"/>
              <a:gd name="connsiteX69" fmla="*/ 5517215 w 8636594"/>
              <a:gd name="connsiteY69" fmla="*/ 4331098 h 6341961"/>
              <a:gd name="connsiteX70" fmla="*/ 5565637 w 8636594"/>
              <a:gd name="connsiteY70" fmla="*/ 4259503 h 6341961"/>
              <a:gd name="connsiteX71" fmla="*/ 5613684 w 8636594"/>
              <a:gd name="connsiteY71" fmla="*/ 4187441 h 6341961"/>
              <a:gd name="connsiteX72" fmla="*/ 5685160 w 8636594"/>
              <a:gd name="connsiteY72" fmla="*/ 4078531 h 6341961"/>
              <a:gd name="connsiteX73" fmla="*/ 5756074 w 8636594"/>
              <a:gd name="connsiteY73" fmla="*/ 3968727 h 6341961"/>
              <a:gd name="connsiteX74" fmla="*/ 5873483 w 8636594"/>
              <a:gd name="connsiteY74" fmla="*/ 3783989 h 6341961"/>
              <a:gd name="connsiteX75" fmla="*/ 6203209 w 8636594"/>
              <a:gd name="connsiteY75" fmla="*/ 3258640 h 6341961"/>
              <a:gd name="connsiteX76" fmla="*/ 6299430 w 8636594"/>
              <a:gd name="connsiteY76" fmla="*/ 3107321 h 6341961"/>
              <a:gd name="connsiteX77" fmla="*/ 6372650 w 8636594"/>
              <a:gd name="connsiteY77" fmla="*/ 2993735 h 6341961"/>
              <a:gd name="connsiteX78" fmla="*/ 6453197 w 8636594"/>
              <a:gd name="connsiteY78" fmla="*/ 2869788 h 6341961"/>
              <a:gd name="connsiteX79" fmla="*/ 6564167 w 8636594"/>
              <a:gd name="connsiteY79" fmla="*/ 2696807 h 6341961"/>
              <a:gd name="connsiteX80" fmla="*/ 6976233 w 8636594"/>
              <a:gd name="connsiteY80" fmla="*/ 2045274 h 6341961"/>
              <a:gd name="connsiteX81" fmla="*/ 7086755 w 8636594"/>
              <a:gd name="connsiteY81" fmla="*/ 1872743 h 6341961"/>
              <a:gd name="connsiteX82" fmla="*/ 7170279 w 8636594"/>
              <a:gd name="connsiteY82" fmla="*/ 1744202 h 6341961"/>
              <a:gd name="connsiteX83" fmla="*/ 7226351 w 8636594"/>
              <a:gd name="connsiteY83" fmla="*/ 1659017 h 6341961"/>
              <a:gd name="connsiteX84" fmla="*/ 7282789 w 8636594"/>
              <a:gd name="connsiteY84" fmla="*/ 1574303 h 6341961"/>
              <a:gd name="connsiteX85" fmla="*/ 7339643 w 8636594"/>
              <a:gd name="connsiteY85" fmla="*/ 1490113 h 6341961"/>
              <a:gd name="connsiteX86" fmla="*/ 7396957 w 8636594"/>
              <a:gd name="connsiteY86" fmla="*/ 1406503 h 6341961"/>
              <a:gd name="connsiteX87" fmla="*/ 7454781 w 8636594"/>
              <a:gd name="connsiteY87" fmla="*/ 1323526 h 6341961"/>
              <a:gd name="connsiteX88" fmla="*/ 7513161 w 8636594"/>
              <a:gd name="connsiteY88" fmla="*/ 1241237 h 6341961"/>
              <a:gd name="connsiteX89" fmla="*/ 7572144 w 8636594"/>
              <a:gd name="connsiteY89" fmla="*/ 1159689 h 6341961"/>
              <a:gd name="connsiteX90" fmla="*/ 7601877 w 8636594"/>
              <a:gd name="connsiteY90" fmla="*/ 1119210 h 6341961"/>
              <a:gd name="connsiteX91" fmla="*/ 7631779 w 8636594"/>
              <a:gd name="connsiteY91" fmla="*/ 1078937 h 6341961"/>
              <a:gd name="connsiteX92" fmla="*/ 7661855 w 8636594"/>
              <a:gd name="connsiteY92" fmla="*/ 1038876 h 6341961"/>
              <a:gd name="connsiteX93" fmla="*/ 7692111 w 8636594"/>
              <a:gd name="connsiteY93" fmla="*/ 999035 h 6341961"/>
              <a:gd name="connsiteX94" fmla="*/ 7722554 w 8636594"/>
              <a:gd name="connsiteY94" fmla="*/ 959419 h 6341961"/>
              <a:gd name="connsiteX95" fmla="*/ 7753190 w 8636594"/>
              <a:gd name="connsiteY95" fmla="*/ 920037 h 6341961"/>
              <a:gd name="connsiteX96" fmla="*/ 7784023 w 8636594"/>
              <a:gd name="connsiteY96" fmla="*/ 880894 h 6341961"/>
              <a:gd name="connsiteX97" fmla="*/ 7815061 w 8636594"/>
              <a:gd name="connsiteY97" fmla="*/ 841997 h 6341961"/>
              <a:gd name="connsiteX98" fmla="*/ 7846308 w 8636594"/>
              <a:gd name="connsiteY98" fmla="*/ 803354 h 6341961"/>
              <a:gd name="connsiteX99" fmla="*/ 7877772 w 8636594"/>
              <a:gd name="connsiteY99" fmla="*/ 764970 h 6341961"/>
              <a:gd name="connsiteX100" fmla="*/ 7909458 w 8636594"/>
              <a:gd name="connsiteY100" fmla="*/ 726853 h 6341961"/>
              <a:gd name="connsiteX101" fmla="*/ 7941371 w 8636594"/>
              <a:gd name="connsiteY101" fmla="*/ 689010 h 6341961"/>
              <a:gd name="connsiteX102" fmla="*/ 7973518 w 8636594"/>
              <a:gd name="connsiteY102" fmla="*/ 651447 h 6341961"/>
              <a:gd name="connsiteX103" fmla="*/ 8005905 w 8636594"/>
              <a:gd name="connsiteY103" fmla="*/ 614171 h 6341961"/>
              <a:gd name="connsiteX104" fmla="*/ 8038538 w 8636594"/>
              <a:gd name="connsiteY104" fmla="*/ 577189 h 6341961"/>
              <a:gd name="connsiteX105" fmla="*/ 8071421 w 8636594"/>
              <a:gd name="connsiteY105" fmla="*/ 540507 h 6341961"/>
              <a:gd name="connsiteX106" fmla="*/ 8104563 w 8636594"/>
              <a:gd name="connsiteY106" fmla="*/ 504132 h 6341961"/>
              <a:gd name="connsiteX107" fmla="*/ 8137967 w 8636594"/>
              <a:gd name="connsiteY107" fmla="*/ 468072 h 6341961"/>
              <a:gd name="connsiteX108" fmla="*/ 8171641 w 8636594"/>
              <a:gd name="connsiteY108" fmla="*/ 432332 h 6341961"/>
              <a:gd name="connsiteX109" fmla="*/ 8205590 w 8636594"/>
              <a:gd name="connsiteY109" fmla="*/ 396920 h 6341961"/>
              <a:gd name="connsiteX110" fmla="*/ 8239820 w 8636594"/>
              <a:gd name="connsiteY110" fmla="*/ 361843 h 6341961"/>
              <a:gd name="connsiteX111" fmla="*/ 8274337 w 8636594"/>
              <a:gd name="connsiteY111" fmla="*/ 327107 h 6341961"/>
              <a:gd name="connsiteX112" fmla="*/ 8309147 w 8636594"/>
              <a:gd name="connsiteY112" fmla="*/ 292718 h 6341961"/>
              <a:gd name="connsiteX113" fmla="*/ 8344256 w 8636594"/>
              <a:gd name="connsiteY113" fmla="*/ 258685 h 6341961"/>
              <a:gd name="connsiteX114" fmla="*/ 8379669 w 8636594"/>
              <a:gd name="connsiteY114" fmla="*/ 225013 h 6341961"/>
              <a:gd name="connsiteX115" fmla="*/ 8415394 w 8636594"/>
              <a:gd name="connsiteY115" fmla="*/ 191709 h 6341961"/>
              <a:gd name="connsiteX116" fmla="*/ 8451434 w 8636594"/>
              <a:gd name="connsiteY116" fmla="*/ 158780 h 6341961"/>
              <a:gd name="connsiteX117" fmla="*/ 8487798 w 8636594"/>
              <a:gd name="connsiteY117" fmla="*/ 126233 h 6341961"/>
              <a:gd name="connsiteX118" fmla="*/ 8524489 w 8636594"/>
              <a:gd name="connsiteY118" fmla="*/ 94075 h 6341961"/>
              <a:gd name="connsiteX119" fmla="*/ 8561515 w 8636594"/>
              <a:gd name="connsiteY119" fmla="*/ 62312 h 6341961"/>
              <a:gd name="connsiteX120" fmla="*/ 8598881 w 8636594"/>
              <a:gd name="connsiteY120" fmla="*/ 30951 h 6341961"/>
              <a:gd name="connsiteX121" fmla="*/ 8636594 w 8636594"/>
              <a:gd name="connsiteY121" fmla="*/ 0 h 6341961"/>
              <a:gd name="connsiteX0" fmla="*/ 8636594 w 8636594"/>
              <a:gd name="connsiteY0" fmla="*/ 0 h 6323757"/>
              <a:gd name="connsiteX1" fmla="*/ 5293 w 8636594"/>
              <a:gd name="connsiteY1" fmla="*/ 0 h 6323757"/>
              <a:gd name="connsiteX2" fmla="*/ 0 w 8636594"/>
              <a:gd name="connsiteY2" fmla="*/ 5587843 h 6323757"/>
              <a:gd name="connsiteX3" fmla="*/ 1594033 w 8636594"/>
              <a:gd name="connsiteY3" fmla="*/ 5600057 h 6323757"/>
              <a:gd name="connsiteX4" fmla="*/ 1686068 w 8636594"/>
              <a:gd name="connsiteY4" fmla="*/ 5599745 h 6323757"/>
              <a:gd name="connsiteX5" fmla="*/ 3191491 w 8636594"/>
              <a:gd name="connsiteY5" fmla="*/ 6323757 h 6323757"/>
              <a:gd name="connsiteX6" fmla="*/ 3238528 w 8636594"/>
              <a:gd name="connsiteY6" fmla="*/ 6305184 h 6323757"/>
              <a:gd name="connsiteX7" fmla="*/ 3285021 w 8636594"/>
              <a:gd name="connsiteY7" fmla="*/ 6286245 h 6323757"/>
              <a:gd name="connsiteX8" fmla="*/ 3330977 w 8636594"/>
              <a:gd name="connsiteY8" fmla="*/ 6266942 h 6323757"/>
              <a:gd name="connsiteX9" fmla="*/ 3376401 w 8636594"/>
              <a:gd name="connsiteY9" fmla="*/ 6247281 h 6323757"/>
              <a:gd name="connsiteX10" fmla="*/ 3421300 w 8636594"/>
              <a:gd name="connsiteY10" fmla="*/ 6227263 h 6323757"/>
              <a:gd name="connsiteX11" fmla="*/ 3465680 w 8636594"/>
              <a:gd name="connsiteY11" fmla="*/ 6206893 h 6323757"/>
              <a:gd name="connsiteX12" fmla="*/ 3509548 w 8636594"/>
              <a:gd name="connsiteY12" fmla="*/ 6186174 h 6323757"/>
              <a:gd name="connsiteX13" fmla="*/ 3552910 w 8636594"/>
              <a:gd name="connsiteY13" fmla="*/ 6165110 h 6323757"/>
              <a:gd name="connsiteX14" fmla="*/ 3595773 w 8636594"/>
              <a:gd name="connsiteY14" fmla="*/ 6143704 h 6323757"/>
              <a:gd name="connsiteX15" fmla="*/ 3638142 w 8636594"/>
              <a:gd name="connsiteY15" fmla="*/ 6121960 h 6323757"/>
              <a:gd name="connsiteX16" fmla="*/ 3680024 w 8636594"/>
              <a:gd name="connsiteY16" fmla="*/ 6099881 h 6323757"/>
              <a:gd name="connsiteX17" fmla="*/ 3721426 w 8636594"/>
              <a:gd name="connsiteY17" fmla="*/ 6077471 h 6323757"/>
              <a:gd name="connsiteX18" fmla="*/ 3762353 w 8636594"/>
              <a:gd name="connsiteY18" fmla="*/ 6054733 h 6323757"/>
              <a:gd name="connsiteX19" fmla="*/ 3802812 w 8636594"/>
              <a:gd name="connsiteY19" fmla="*/ 6031671 h 6323757"/>
              <a:gd name="connsiteX20" fmla="*/ 3842810 w 8636594"/>
              <a:gd name="connsiteY20" fmla="*/ 6008288 h 6323757"/>
              <a:gd name="connsiteX21" fmla="*/ 3882352 w 8636594"/>
              <a:gd name="connsiteY21" fmla="*/ 5984588 h 6323757"/>
              <a:gd name="connsiteX22" fmla="*/ 3921445 w 8636594"/>
              <a:gd name="connsiteY22" fmla="*/ 5960574 h 6323757"/>
              <a:gd name="connsiteX23" fmla="*/ 3960096 w 8636594"/>
              <a:gd name="connsiteY23" fmla="*/ 5936250 h 6323757"/>
              <a:gd name="connsiteX24" fmla="*/ 3998311 w 8636594"/>
              <a:gd name="connsiteY24" fmla="*/ 5911619 h 6323757"/>
              <a:gd name="connsiteX25" fmla="*/ 4036095 w 8636594"/>
              <a:gd name="connsiteY25" fmla="*/ 5886685 h 6323757"/>
              <a:gd name="connsiteX26" fmla="*/ 4073456 w 8636594"/>
              <a:gd name="connsiteY26" fmla="*/ 5861452 h 6323757"/>
              <a:gd name="connsiteX27" fmla="*/ 4110400 w 8636594"/>
              <a:gd name="connsiteY27" fmla="*/ 5835922 h 6323757"/>
              <a:gd name="connsiteX28" fmla="*/ 4146933 w 8636594"/>
              <a:gd name="connsiteY28" fmla="*/ 5810100 h 6323757"/>
              <a:gd name="connsiteX29" fmla="*/ 4183061 w 8636594"/>
              <a:gd name="connsiteY29" fmla="*/ 5783988 h 6323757"/>
              <a:gd name="connsiteX30" fmla="*/ 4218791 w 8636594"/>
              <a:gd name="connsiteY30" fmla="*/ 5757591 h 6323757"/>
              <a:gd name="connsiteX31" fmla="*/ 4254129 w 8636594"/>
              <a:gd name="connsiteY31" fmla="*/ 5730912 h 6323757"/>
              <a:gd name="connsiteX32" fmla="*/ 4289081 w 8636594"/>
              <a:gd name="connsiteY32" fmla="*/ 5703955 h 6323757"/>
              <a:gd name="connsiteX33" fmla="*/ 4323654 w 8636594"/>
              <a:gd name="connsiteY33" fmla="*/ 5676722 h 6323757"/>
              <a:gd name="connsiteX34" fmla="*/ 4357854 w 8636594"/>
              <a:gd name="connsiteY34" fmla="*/ 5649218 h 6323757"/>
              <a:gd name="connsiteX35" fmla="*/ 4391688 w 8636594"/>
              <a:gd name="connsiteY35" fmla="*/ 5621446 h 6323757"/>
              <a:gd name="connsiteX36" fmla="*/ 4425162 w 8636594"/>
              <a:gd name="connsiteY36" fmla="*/ 5593409 h 6323757"/>
              <a:gd name="connsiteX37" fmla="*/ 4458281 w 8636594"/>
              <a:gd name="connsiteY37" fmla="*/ 5565111 h 6323757"/>
              <a:gd name="connsiteX38" fmla="*/ 4491053 w 8636594"/>
              <a:gd name="connsiteY38" fmla="*/ 5536556 h 6323757"/>
              <a:gd name="connsiteX39" fmla="*/ 4523484 w 8636594"/>
              <a:gd name="connsiteY39" fmla="*/ 5507747 h 6323757"/>
              <a:gd name="connsiteX40" fmla="*/ 4555580 w 8636594"/>
              <a:gd name="connsiteY40" fmla="*/ 5478687 h 6323757"/>
              <a:gd name="connsiteX41" fmla="*/ 4587347 w 8636594"/>
              <a:gd name="connsiteY41" fmla="*/ 5449380 h 6323757"/>
              <a:gd name="connsiteX42" fmla="*/ 4618793 w 8636594"/>
              <a:gd name="connsiteY42" fmla="*/ 5419830 h 6323757"/>
              <a:gd name="connsiteX43" fmla="*/ 4649922 w 8636594"/>
              <a:gd name="connsiteY43" fmla="*/ 5390040 h 6323757"/>
              <a:gd name="connsiteX44" fmla="*/ 4680742 w 8636594"/>
              <a:gd name="connsiteY44" fmla="*/ 5360014 h 6323757"/>
              <a:gd name="connsiteX45" fmla="*/ 4711259 w 8636594"/>
              <a:gd name="connsiteY45" fmla="*/ 5329755 h 6323757"/>
              <a:gd name="connsiteX46" fmla="*/ 4741478 w 8636594"/>
              <a:gd name="connsiteY46" fmla="*/ 5299266 h 6323757"/>
              <a:gd name="connsiteX47" fmla="*/ 4771408 w 8636594"/>
              <a:gd name="connsiteY47" fmla="*/ 5268551 h 6323757"/>
              <a:gd name="connsiteX48" fmla="*/ 4801053 w 8636594"/>
              <a:gd name="connsiteY48" fmla="*/ 5237614 h 6323757"/>
              <a:gd name="connsiteX49" fmla="*/ 4830420 w 8636594"/>
              <a:gd name="connsiteY49" fmla="*/ 5206458 h 6323757"/>
              <a:gd name="connsiteX50" fmla="*/ 4859516 w 8636594"/>
              <a:gd name="connsiteY50" fmla="*/ 5175087 h 6323757"/>
              <a:gd name="connsiteX51" fmla="*/ 4888347 w 8636594"/>
              <a:gd name="connsiteY51" fmla="*/ 5143504 h 6323757"/>
              <a:gd name="connsiteX52" fmla="*/ 4916919 w 8636594"/>
              <a:gd name="connsiteY52" fmla="*/ 5111713 h 6323757"/>
              <a:gd name="connsiteX53" fmla="*/ 4945238 w 8636594"/>
              <a:gd name="connsiteY53" fmla="*/ 5079717 h 6323757"/>
              <a:gd name="connsiteX54" fmla="*/ 4973311 w 8636594"/>
              <a:gd name="connsiteY54" fmla="*/ 5047519 h 6323757"/>
              <a:gd name="connsiteX55" fmla="*/ 5001145 w 8636594"/>
              <a:gd name="connsiteY55" fmla="*/ 5015124 h 6323757"/>
              <a:gd name="connsiteX56" fmla="*/ 5028745 w 8636594"/>
              <a:gd name="connsiteY56" fmla="*/ 4982535 h 6323757"/>
              <a:gd name="connsiteX57" fmla="*/ 5056117 w 8636594"/>
              <a:gd name="connsiteY57" fmla="*/ 4949755 h 6323757"/>
              <a:gd name="connsiteX58" fmla="*/ 5083269 w 8636594"/>
              <a:gd name="connsiteY58" fmla="*/ 4916787 h 6323757"/>
              <a:gd name="connsiteX59" fmla="*/ 5110207 w 8636594"/>
              <a:gd name="connsiteY59" fmla="*/ 4883636 h 6323757"/>
              <a:gd name="connsiteX60" fmla="*/ 5136937 w 8636594"/>
              <a:gd name="connsiteY60" fmla="*/ 4850305 h 6323757"/>
              <a:gd name="connsiteX61" fmla="*/ 5163464 w 8636594"/>
              <a:gd name="connsiteY61" fmla="*/ 4816797 h 6323757"/>
              <a:gd name="connsiteX62" fmla="*/ 5215940 w 8636594"/>
              <a:gd name="connsiteY62" fmla="*/ 4749265 h 6323757"/>
              <a:gd name="connsiteX63" fmla="*/ 5267684 w 8636594"/>
              <a:gd name="connsiteY63" fmla="*/ 4681068 h 6323757"/>
              <a:gd name="connsiteX64" fmla="*/ 5318748 w 8636594"/>
              <a:gd name="connsiteY64" fmla="*/ 4612234 h 6323757"/>
              <a:gd name="connsiteX65" fmla="*/ 5369182 w 8636594"/>
              <a:gd name="connsiteY65" fmla="*/ 4542793 h 6323757"/>
              <a:gd name="connsiteX66" fmla="*/ 5419038 w 8636594"/>
              <a:gd name="connsiteY66" fmla="*/ 4472771 h 6323757"/>
              <a:gd name="connsiteX67" fmla="*/ 5468365 w 8636594"/>
              <a:gd name="connsiteY67" fmla="*/ 4402196 h 6323757"/>
              <a:gd name="connsiteX68" fmla="*/ 5517215 w 8636594"/>
              <a:gd name="connsiteY68" fmla="*/ 4331098 h 6323757"/>
              <a:gd name="connsiteX69" fmla="*/ 5565637 w 8636594"/>
              <a:gd name="connsiteY69" fmla="*/ 4259503 h 6323757"/>
              <a:gd name="connsiteX70" fmla="*/ 5613684 w 8636594"/>
              <a:gd name="connsiteY70" fmla="*/ 4187441 h 6323757"/>
              <a:gd name="connsiteX71" fmla="*/ 5685160 w 8636594"/>
              <a:gd name="connsiteY71" fmla="*/ 4078531 h 6323757"/>
              <a:gd name="connsiteX72" fmla="*/ 5756074 w 8636594"/>
              <a:gd name="connsiteY72" fmla="*/ 3968727 h 6323757"/>
              <a:gd name="connsiteX73" fmla="*/ 5873483 w 8636594"/>
              <a:gd name="connsiteY73" fmla="*/ 3783989 h 6323757"/>
              <a:gd name="connsiteX74" fmla="*/ 6203209 w 8636594"/>
              <a:gd name="connsiteY74" fmla="*/ 3258640 h 6323757"/>
              <a:gd name="connsiteX75" fmla="*/ 6299430 w 8636594"/>
              <a:gd name="connsiteY75" fmla="*/ 3107321 h 6323757"/>
              <a:gd name="connsiteX76" fmla="*/ 6372650 w 8636594"/>
              <a:gd name="connsiteY76" fmla="*/ 2993735 h 6323757"/>
              <a:gd name="connsiteX77" fmla="*/ 6453197 w 8636594"/>
              <a:gd name="connsiteY77" fmla="*/ 2869788 h 6323757"/>
              <a:gd name="connsiteX78" fmla="*/ 6564167 w 8636594"/>
              <a:gd name="connsiteY78" fmla="*/ 2696807 h 6323757"/>
              <a:gd name="connsiteX79" fmla="*/ 6976233 w 8636594"/>
              <a:gd name="connsiteY79" fmla="*/ 2045274 h 6323757"/>
              <a:gd name="connsiteX80" fmla="*/ 7086755 w 8636594"/>
              <a:gd name="connsiteY80" fmla="*/ 1872743 h 6323757"/>
              <a:gd name="connsiteX81" fmla="*/ 7170279 w 8636594"/>
              <a:gd name="connsiteY81" fmla="*/ 1744202 h 6323757"/>
              <a:gd name="connsiteX82" fmla="*/ 7226351 w 8636594"/>
              <a:gd name="connsiteY82" fmla="*/ 1659017 h 6323757"/>
              <a:gd name="connsiteX83" fmla="*/ 7282789 w 8636594"/>
              <a:gd name="connsiteY83" fmla="*/ 1574303 h 6323757"/>
              <a:gd name="connsiteX84" fmla="*/ 7339643 w 8636594"/>
              <a:gd name="connsiteY84" fmla="*/ 1490113 h 6323757"/>
              <a:gd name="connsiteX85" fmla="*/ 7396957 w 8636594"/>
              <a:gd name="connsiteY85" fmla="*/ 1406503 h 6323757"/>
              <a:gd name="connsiteX86" fmla="*/ 7454781 w 8636594"/>
              <a:gd name="connsiteY86" fmla="*/ 1323526 h 6323757"/>
              <a:gd name="connsiteX87" fmla="*/ 7513161 w 8636594"/>
              <a:gd name="connsiteY87" fmla="*/ 1241237 h 6323757"/>
              <a:gd name="connsiteX88" fmla="*/ 7572144 w 8636594"/>
              <a:gd name="connsiteY88" fmla="*/ 1159689 h 6323757"/>
              <a:gd name="connsiteX89" fmla="*/ 7601877 w 8636594"/>
              <a:gd name="connsiteY89" fmla="*/ 1119210 h 6323757"/>
              <a:gd name="connsiteX90" fmla="*/ 7631779 w 8636594"/>
              <a:gd name="connsiteY90" fmla="*/ 1078937 h 6323757"/>
              <a:gd name="connsiteX91" fmla="*/ 7661855 w 8636594"/>
              <a:gd name="connsiteY91" fmla="*/ 1038876 h 6323757"/>
              <a:gd name="connsiteX92" fmla="*/ 7692111 w 8636594"/>
              <a:gd name="connsiteY92" fmla="*/ 999035 h 6323757"/>
              <a:gd name="connsiteX93" fmla="*/ 7722554 w 8636594"/>
              <a:gd name="connsiteY93" fmla="*/ 959419 h 6323757"/>
              <a:gd name="connsiteX94" fmla="*/ 7753190 w 8636594"/>
              <a:gd name="connsiteY94" fmla="*/ 920037 h 6323757"/>
              <a:gd name="connsiteX95" fmla="*/ 7784023 w 8636594"/>
              <a:gd name="connsiteY95" fmla="*/ 880894 h 6323757"/>
              <a:gd name="connsiteX96" fmla="*/ 7815061 w 8636594"/>
              <a:gd name="connsiteY96" fmla="*/ 841997 h 6323757"/>
              <a:gd name="connsiteX97" fmla="*/ 7846308 w 8636594"/>
              <a:gd name="connsiteY97" fmla="*/ 803354 h 6323757"/>
              <a:gd name="connsiteX98" fmla="*/ 7877772 w 8636594"/>
              <a:gd name="connsiteY98" fmla="*/ 764970 h 6323757"/>
              <a:gd name="connsiteX99" fmla="*/ 7909458 w 8636594"/>
              <a:gd name="connsiteY99" fmla="*/ 726853 h 6323757"/>
              <a:gd name="connsiteX100" fmla="*/ 7941371 w 8636594"/>
              <a:gd name="connsiteY100" fmla="*/ 689010 h 6323757"/>
              <a:gd name="connsiteX101" fmla="*/ 7973518 w 8636594"/>
              <a:gd name="connsiteY101" fmla="*/ 651447 h 6323757"/>
              <a:gd name="connsiteX102" fmla="*/ 8005905 w 8636594"/>
              <a:gd name="connsiteY102" fmla="*/ 614171 h 6323757"/>
              <a:gd name="connsiteX103" fmla="*/ 8038538 w 8636594"/>
              <a:gd name="connsiteY103" fmla="*/ 577189 h 6323757"/>
              <a:gd name="connsiteX104" fmla="*/ 8071421 w 8636594"/>
              <a:gd name="connsiteY104" fmla="*/ 540507 h 6323757"/>
              <a:gd name="connsiteX105" fmla="*/ 8104563 w 8636594"/>
              <a:gd name="connsiteY105" fmla="*/ 504132 h 6323757"/>
              <a:gd name="connsiteX106" fmla="*/ 8137967 w 8636594"/>
              <a:gd name="connsiteY106" fmla="*/ 468072 h 6323757"/>
              <a:gd name="connsiteX107" fmla="*/ 8171641 w 8636594"/>
              <a:gd name="connsiteY107" fmla="*/ 432332 h 6323757"/>
              <a:gd name="connsiteX108" fmla="*/ 8205590 w 8636594"/>
              <a:gd name="connsiteY108" fmla="*/ 396920 h 6323757"/>
              <a:gd name="connsiteX109" fmla="*/ 8239820 w 8636594"/>
              <a:gd name="connsiteY109" fmla="*/ 361843 h 6323757"/>
              <a:gd name="connsiteX110" fmla="*/ 8274337 w 8636594"/>
              <a:gd name="connsiteY110" fmla="*/ 327107 h 6323757"/>
              <a:gd name="connsiteX111" fmla="*/ 8309147 w 8636594"/>
              <a:gd name="connsiteY111" fmla="*/ 292718 h 6323757"/>
              <a:gd name="connsiteX112" fmla="*/ 8344256 w 8636594"/>
              <a:gd name="connsiteY112" fmla="*/ 258685 h 6323757"/>
              <a:gd name="connsiteX113" fmla="*/ 8379669 w 8636594"/>
              <a:gd name="connsiteY113" fmla="*/ 225013 h 6323757"/>
              <a:gd name="connsiteX114" fmla="*/ 8415394 w 8636594"/>
              <a:gd name="connsiteY114" fmla="*/ 191709 h 6323757"/>
              <a:gd name="connsiteX115" fmla="*/ 8451434 w 8636594"/>
              <a:gd name="connsiteY115" fmla="*/ 158780 h 6323757"/>
              <a:gd name="connsiteX116" fmla="*/ 8487798 w 8636594"/>
              <a:gd name="connsiteY116" fmla="*/ 126233 h 6323757"/>
              <a:gd name="connsiteX117" fmla="*/ 8524489 w 8636594"/>
              <a:gd name="connsiteY117" fmla="*/ 94075 h 6323757"/>
              <a:gd name="connsiteX118" fmla="*/ 8561515 w 8636594"/>
              <a:gd name="connsiteY118" fmla="*/ 62312 h 6323757"/>
              <a:gd name="connsiteX119" fmla="*/ 8598881 w 8636594"/>
              <a:gd name="connsiteY119" fmla="*/ 30951 h 6323757"/>
              <a:gd name="connsiteX120" fmla="*/ 8636594 w 8636594"/>
              <a:gd name="connsiteY120" fmla="*/ 0 h 6323757"/>
              <a:gd name="connsiteX0" fmla="*/ 8636594 w 8636594"/>
              <a:gd name="connsiteY0" fmla="*/ 0 h 6305184"/>
              <a:gd name="connsiteX1" fmla="*/ 5293 w 8636594"/>
              <a:gd name="connsiteY1" fmla="*/ 0 h 6305184"/>
              <a:gd name="connsiteX2" fmla="*/ 0 w 8636594"/>
              <a:gd name="connsiteY2" fmla="*/ 5587843 h 6305184"/>
              <a:gd name="connsiteX3" fmla="*/ 1594033 w 8636594"/>
              <a:gd name="connsiteY3" fmla="*/ 5600057 h 6305184"/>
              <a:gd name="connsiteX4" fmla="*/ 1686068 w 8636594"/>
              <a:gd name="connsiteY4" fmla="*/ 5599745 h 6305184"/>
              <a:gd name="connsiteX5" fmla="*/ 3238528 w 8636594"/>
              <a:gd name="connsiteY5" fmla="*/ 6305184 h 6305184"/>
              <a:gd name="connsiteX6" fmla="*/ 3285021 w 8636594"/>
              <a:gd name="connsiteY6" fmla="*/ 6286245 h 6305184"/>
              <a:gd name="connsiteX7" fmla="*/ 3330977 w 8636594"/>
              <a:gd name="connsiteY7" fmla="*/ 6266942 h 6305184"/>
              <a:gd name="connsiteX8" fmla="*/ 3376401 w 8636594"/>
              <a:gd name="connsiteY8" fmla="*/ 6247281 h 6305184"/>
              <a:gd name="connsiteX9" fmla="*/ 3421300 w 8636594"/>
              <a:gd name="connsiteY9" fmla="*/ 6227263 h 6305184"/>
              <a:gd name="connsiteX10" fmla="*/ 3465680 w 8636594"/>
              <a:gd name="connsiteY10" fmla="*/ 6206893 h 6305184"/>
              <a:gd name="connsiteX11" fmla="*/ 3509548 w 8636594"/>
              <a:gd name="connsiteY11" fmla="*/ 6186174 h 6305184"/>
              <a:gd name="connsiteX12" fmla="*/ 3552910 w 8636594"/>
              <a:gd name="connsiteY12" fmla="*/ 6165110 h 6305184"/>
              <a:gd name="connsiteX13" fmla="*/ 3595773 w 8636594"/>
              <a:gd name="connsiteY13" fmla="*/ 6143704 h 6305184"/>
              <a:gd name="connsiteX14" fmla="*/ 3638142 w 8636594"/>
              <a:gd name="connsiteY14" fmla="*/ 6121960 h 6305184"/>
              <a:gd name="connsiteX15" fmla="*/ 3680024 w 8636594"/>
              <a:gd name="connsiteY15" fmla="*/ 6099881 h 6305184"/>
              <a:gd name="connsiteX16" fmla="*/ 3721426 w 8636594"/>
              <a:gd name="connsiteY16" fmla="*/ 6077471 h 6305184"/>
              <a:gd name="connsiteX17" fmla="*/ 3762353 w 8636594"/>
              <a:gd name="connsiteY17" fmla="*/ 6054733 h 6305184"/>
              <a:gd name="connsiteX18" fmla="*/ 3802812 w 8636594"/>
              <a:gd name="connsiteY18" fmla="*/ 6031671 h 6305184"/>
              <a:gd name="connsiteX19" fmla="*/ 3842810 w 8636594"/>
              <a:gd name="connsiteY19" fmla="*/ 6008288 h 6305184"/>
              <a:gd name="connsiteX20" fmla="*/ 3882352 w 8636594"/>
              <a:gd name="connsiteY20" fmla="*/ 5984588 h 6305184"/>
              <a:gd name="connsiteX21" fmla="*/ 3921445 w 8636594"/>
              <a:gd name="connsiteY21" fmla="*/ 5960574 h 6305184"/>
              <a:gd name="connsiteX22" fmla="*/ 3960096 w 8636594"/>
              <a:gd name="connsiteY22" fmla="*/ 5936250 h 6305184"/>
              <a:gd name="connsiteX23" fmla="*/ 3998311 w 8636594"/>
              <a:gd name="connsiteY23" fmla="*/ 5911619 h 6305184"/>
              <a:gd name="connsiteX24" fmla="*/ 4036095 w 8636594"/>
              <a:gd name="connsiteY24" fmla="*/ 5886685 h 6305184"/>
              <a:gd name="connsiteX25" fmla="*/ 4073456 w 8636594"/>
              <a:gd name="connsiteY25" fmla="*/ 5861452 h 6305184"/>
              <a:gd name="connsiteX26" fmla="*/ 4110400 w 8636594"/>
              <a:gd name="connsiteY26" fmla="*/ 5835922 h 6305184"/>
              <a:gd name="connsiteX27" fmla="*/ 4146933 w 8636594"/>
              <a:gd name="connsiteY27" fmla="*/ 5810100 h 6305184"/>
              <a:gd name="connsiteX28" fmla="*/ 4183061 w 8636594"/>
              <a:gd name="connsiteY28" fmla="*/ 5783988 h 6305184"/>
              <a:gd name="connsiteX29" fmla="*/ 4218791 w 8636594"/>
              <a:gd name="connsiteY29" fmla="*/ 5757591 h 6305184"/>
              <a:gd name="connsiteX30" fmla="*/ 4254129 w 8636594"/>
              <a:gd name="connsiteY30" fmla="*/ 5730912 h 6305184"/>
              <a:gd name="connsiteX31" fmla="*/ 4289081 w 8636594"/>
              <a:gd name="connsiteY31" fmla="*/ 5703955 h 6305184"/>
              <a:gd name="connsiteX32" fmla="*/ 4323654 w 8636594"/>
              <a:gd name="connsiteY32" fmla="*/ 5676722 h 6305184"/>
              <a:gd name="connsiteX33" fmla="*/ 4357854 w 8636594"/>
              <a:gd name="connsiteY33" fmla="*/ 5649218 h 6305184"/>
              <a:gd name="connsiteX34" fmla="*/ 4391688 w 8636594"/>
              <a:gd name="connsiteY34" fmla="*/ 5621446 h 6305184"/>
              <a:gd name="connsiteX35" fmla="*/ 4425162 w 8636594"/>
              <a:gd name="connsiteY35" fmla="*/ 5593409 h 6305184"/>
              <a:gd name="connsiteX36" fmla="*/ 4458281 w 8636594"/>
              <a:gd name="connsiteY36" fmla="*/ 5565111 h 6305184"/>
              <a:gd name="connsiteX37" fmla="*/ 4491053 w 8636594"/>
              <a:gd name="connsiteY37" fmla="*/ 5536556 h 6305184"/>
              <a:gd name="connsiteX38" fmla="*/ 4523484 w 8636594"/>
              <a:gd name="connsiteY38" fmla="*/ 5507747 h 6305184"/>
              <a:gd name="connsiteX39" fmla="*/ 4555580 w 8636594"/>
              <a:gd name="connsiteY39" fmla="*/ 5478687 h 6305184"/>
              <a:gd name="connsiteX40" fmla="*/ 4587347 w 8636594"/>
              <a:gd name="connsiteY40" fmla="*/ 5449380 h 6305184"/>
              <a:gd name="connsiteX41" fmla="*/ 4618793 w 8636594"/>
              <a:gd name="connsiteY41" fmla="*/ 5419830 h 6305184"/>
              <a:gd name="connsiteX42" fmla="*/ 4649922 w 8636594"/>
              <a:gd name="connsiteY42" fmla="*/ 5390040 h 6305184"/>
              <a:gd name="connsiteX43" fmla="*/ 4680742 w 8636594"/>
              <a:gd name="connsiteY43" fmla="*/ 5360014 h 6305184"/>
              <a:gd name="connsiteX44" fmla="*/ 4711259 w 8636594"/>
              <a:gd name="connsiteY44" fmla="*/ 5329755 h 6305184"/>
              <a:gd name="connsiteX45" fmla="*/ 4741478 w 8636594"/>
              <a:gd name="connsiteY45" fmla="*/ 5299266 h 6305184"/>
              <a:gd name="connsiteX46" fmla="*/ 4771408 w 8636594"/>
              <a:gd name="connsiteY46" fmla="*/ 5268551 h 6305184"/>
              <a:gd name="connsiteX47" fmla="*/ 4801053 w 8636594"/>
              <a:gd name="connsiteY47" fmla="*/ 5237614 h 6305184"/>
              <a:gd name="connsiteX48" fmla="*/ 4830420 w 8636594"/>
              <a:gd name="connsiteY48" fmla="*/ 5206458 h 6305184"/>
              <a:gd name="connsiteX49" fmla="*/ 4859516 w 8636594"/>
              <a:gd name="connsiteY49" fmla="*/ 5175087 h 6305184"/>
              <a:gd name="connsiteX50" fmla="*/ 4888347 w 8636594"/>
              <a:gd name="connsiteY50" fmla="*/ 5143504 h 6305184"/>
              <a:gd name="connsiteX51" fmla="*/ 4916919 w 8636594"/>
              <a:gd name="connsiteY51" fmla="*/ 5111713 h 6305184"/>
              <a:gd name="connsiteX52" fmla="*/ 4945238 w 8636594"/>
              <a:gd name="connsiteY52" fmla="*/ 5079717 h 6305184"/>
              <a:gd name="connsiteX53" fmla="*/ 4973311 w 8636594"/>
              <a:gd name="connsiteY53" fmla="*/ 5047519 h 6305184"/>
              <a:gd name="connsiteX54" fmla="*/ 5001145 w 8636594"/>
              <a:gd name="connsiteY54" fmla="*/ 5015124 h 6305184"/>
              <a:gd name="connsiteX55" fmla="*/ 5028745 w 8636594"/>
              <a:gd name="connsiteY55" fmla="*/ 4982535 h 6305184"/>
              <a:gd name="connsiteX56" fmla="*/ 5056117 w 8636594"/>
              <a:gd name="connsiteY56" fmla="*/ 4949755 h 6305184"/>
              <a:gd name="connsiteX57" fmla="*/ 5083269 w 8636594"/>
              <a:gd name="connsiteY57" fmla="*/ 4916787 h 6305184"/>
              <a:gd name="connsiteX58" fmla="*/ 5110207 w 8636594"/>
              <a:gd name="connsiteY58" fmla="*/ 4883636 h 6305184"/>
              <a:gd name="connsiteX59" fmla="*/ 5136937 w 8636594"/>
              <a:gd name="connsiteY59" fmla="*/ 4850305 h 6305184"/>
              <a:gd name="connsiteX60" fmla="*/ 5163464 w 8636594"/>
              <a:gd name="connsiteY60" fmla="*/ 4816797 h 6305184"/>
              <a:gd name="connsiteX61" fmla="*/ 5215940 w 8636594"/>
              <a:gd name="connsiteY61" fmla="*/ 4749265 h 6305184"/>
              <a:gd name="connsiteX62" fmla="*/ 5267684 w 8636594"/>
              <a:gd name="connsiteY62" fmla="*/ 4681068 h 6305184"/>
              <a:gd name="connsiteX63" fmla="*/ 5318748 w 8636594"/>
              <a:gd name="connsiteY63" fmla="*/ 4612234 h 6305184"/>
              <a:gd name="connsiteX64" fmla="*/ 5369182 w 8636594"/>
              <a:gd name="connsiteY64" fmla="*/ 4542793 h 6305184"/>
              <a:gd name="connsiteX65" fmla="*/ 5419038 w 8636594"/>
              <a:gd name="connsiteY65" fmla="*/ 4472771 h 6305184"/>
              <a:gd name="connsiteX66" fmla="*/ 5468365 w 8636594"/>
              <a:gd name="connsiteY66" fmla="*/ 4402196 h 6305184"/>
              <a:gd name="connsiteX67" fmla="*/ 5517215 w 8636594"/>
              <a:gd name="connsiteY67" fmla="*/ 4331098 h 6305184"/>
              <a:gd name="connsiteX68" fmla="*/ 5565637 w 8636594"/>
              <a:gd name="connsiteY68" fmla="*/ 4259503 h 6305184"/>
              <a:gd name="connsiteX69" fmla="*/ 5613684 w 8636594"/>
              <a:gd name="connsiteY69" fmla="*/ 4187441 h 6305184"/>
              <a:gd name="connsiteX70" fmla="*/ 5685160 w 8636594"/>
              <a:gd name="connsiteY70" fmla="*/ 4078531 h 6305184"/>
              <a:gd name="connsiteX71" fmla="*/ 5756074 w 8636594"/>
              <a:gd name="connsiteY71" fmla="*/ 3968727 h 6305184"/>
              <a:gd name="connsiteX72" fmla="*/ 5873483 w 8636594"/>
              <a:gd name="connsiteY72" fmla="*/ 3783989 h 6305184"/>
              <a:gd name="connsiteX73" fmla="*/ 6203209 w 8636594"/>
              <a:gd name="connsiteY73" fmla="*/ 3258640 h 6305184"/>
              <a:gd name="connsiteX74" fmla="*/ 6299430 w 8636594"/>
              <a:gd name="connsiteY74" fmla="*/ 3107321 h 6305184"/>
              <a:gd name="connsiteX75" fmla="*/ 6372650 w 8636594"/>
              <a:gd name="connsiteY75" fmla="*/ 2993735 h 6305184"/>
              <a:gd name="connsiteX76" fmla="*/ 6453197 w 8636594"/>
              <a:gd name="connsiteY76" fmla="*/ 2869788 h 6305184"/>
              <a:gd name="connsiteX77" fmla="*/ 6564167 w 8636594"/>
              <a:gd name="connsiteY77" fmla="*/ 2696807 h 6305184"/>
              <a:gd name="connsiteX78" fmla="*/ 6976233 w 8636594"/>
              <a:gd name="connsiteY78" fmla="*/ 2045274 h 6305184"/>
              <a:gd name="connsiteX79" fmla="*/ 7086755 w 8636594"/>
              <a:gd name="connsiteY79" fmla="*/ 1872743 h 6305184"/>
              <a:gd name="connsiteX80" fmla="*/ 7170279 w 8636594"/>
              <a:gd name="connsiteY80" fmla="*/ 1744202 h 6305184"/>
              <a:gd name="connsiteX81" fmla="*/ 7226351 w 8636594"/>
              <a:gd name="connsiteY81" fmla="*/ 1659017 h 6305184"/>
              <a:gd name="connsiteX82" fmla="*/ 7282789 w 8636594"/>
              <a:gd name="connsiteY82" fmla="*/ 1574303 h 6305184"/>
              <a:gd name="connsiteX83" fmla="*/ 7339643 w 8636594"/>
              <a:gd name="connsiteY83" fmla="*/ 1490113 h 6305184"/>
              <a:gd name="connsiteX84" fmla="*/ 7396957 w 8636594"/>
              <a:gd name="connsiteY84" fmla="*/ 1406503 h 6305184"/>
              <a:gd name="connsiteX85" fmla="*/ 7454781 w 8636594"/>
              <a:gd name="connsiteY85" fmla="*/ 1323526 h 6305184"/>
              <a:gd name="connsiteX86" fmla="*/ 7513161 w 8636594"/>
              <a:gd name="connsiteY86" fmla="*/ 1241237 h 6305184"/>
              <a:gd name="connsiteX87" fmla="*/ 7572144 w 8636594"/>
              <a:gd name="connsiteY87" fmla="*/ 1159689 h 6305184"/>
              <a:gd name="connsiteX88" fmla="*/ 7601877 w 8636594"/>
              <a:gd name="connsiteY88" fmla="*/ 1119210 h 6305184"/>
              <a:gd name="connsiteX89" fmla="*/ 7631779 w 8636594"/>
              <a:gd name="connsiteY89" fmla="*/ 1078937 h 6305184"/>
              <a:gd name="connsiteX90" fmla="*/ 7661855 w 8636594"/>
              <a:gd name="connsiteY90" fmla="*/ 1038876 h 6305184"/>
              <a:gd name="connsiteX91" fmla="*/ 7692111 w 8636594"/>
              <a:gd name="connsiteY91" fmla="*/ 999035 h 6305184"/>
              <a:gd name="connsiteX92" fmla="*/ 7722554 w 8636594"/>
              <a:gd name="connsiteY92" fmla="*/ 959419 h 6305184"/>
              <a:gd name="connsiteX93" fmla="*/ 7753190 w 8636594"/>
              <a:gd name="connsiteY93" fmla="*/ 920037 h 6305184"/>
              <a:gd name="connsiteX94" fmla="*/ 7784023 w 8636594"/>
              <a:gd name="connsiteY94" fmla="*/ 880894 h 6305184"/>
              <a:gd name="connsiteX95" fmla="*/ 7815061 w 8636594"/>
              <a:gd name="connsiteY95" fmla="*/ 841997 h 6305184"/>
              <a:gd name="connsiteX96" fmla="*/ 7846308 w 8636594"/>
              <a:gd name="connsiteY96" fmla="*/ 803354 h 6305184"/>
              <a:gd name="connsiteX97" fmla="*/ 7877772 w 8636594"/>
              <a:gd name="connsiteY97" fmla="*/ 764970 h 6305184"/>
              <a:gd name="connsiteX98" fmla="*/ 7909458 w 8636594"/>
              <a:gd name="connsiteY98" fmla="*/ 726853 h 6305184"/>
              <a:gd name="connsiteX99" fmla="*/ 7941371 w 8636594"/>
              <a:gd name="connsiteY99" fmla="*/ 689010 h 6305184"/>
              <a:gd name="connsiteX100" fmla="*/ 7973518 w 8636594"/>
              <a:gd name="connsiteY100" fmla="*/ 651447 h 6305184"/>
              <a:gd name="connsiteX101" fmla="*/ 8005905 w 8636594"/>
              <a:gd name="connsiteY101" fmla="*/ 614171 h 6305184"/>
              <a:gd name="connsiteX102" fmla="*/ 8038538 w 8636594"/>
              <a:gd name="connsiteY102" fmla="*/ 577189 h 6305184"/>
              <a:gd name="connsiteX103" fmla="*/ 8071421 w 8636594"/>
              <a:gd name="connsiteY103" fmla="*/ 540507 h 6305184"/>
              <a:gd name="connsiteX104" fmla="*/ 8104563 w 8636594"/>
              <a:gd name="connsiteY104" fmla="*/ 504132 h 6305184"/>
              <a:gd name="connsiteX105" fmla="*/ 8137967 w 8636594"/>
              <a:gd name="connsiteY105" fmla="*/ 468072 h 6305184"/>
              <a:gd name="connsiteX106" fmla="*/ 8171641 w 8636594"/>
              <a:gd name="connsiteY106" fmla="*/ 432332 h 6305184"/>
              <a:gd name="connsiteX107" fmla="*/ 8205590 w 8636594"/>
              <a:gd name="connsiteY107" fmla="*/ 396920 h 6305184"/>
              <a:gd name="connsiteX108" fmla="*/ 8239820 w 8636594"/>
              <a:gd name="connsiteY108" fmla="*/ 361843 h 6305184"/>
              <a:gd name="connsiteX109" fmla="*/ 8274337 w 8636594"/>
              <a:gd name="connsiteY109" fmla="*/ 327107 h 6305184"/>
              <a:gd name="connsiteX110" fmla="*/ 8309147 w 8636594"/>
              <a:gd name="connsiteY110" fmla="*/ 292718 h 6305184"/>
              <a:gd name="connsiteX111" fmla="*/ 8344256 w 8636594"/>
              <a:gd name="connsiteY111" fmla="*/ 258685 h 6305184"/>
              <a:gd name="connsiteX112" fmla="*/ 8379669 w 8636594"/>
              <a:gd name="connsiteY112" fmla="*/ 225013 h 6305184"/>
              <a:gd name="connsiteX113" fmla="*/ 8415394 w 8636594"/>
              <a:gd name="connsiteY113" fmla="*/ 191709 h 6305184"/>
              <a:gd name="connsiteX114" fmla="*/ 8451434 w 8636594"/>
              <a:gd name="connsiteY114" fmla="*/ 158780 h 6305184"/>
              <a:gd name="connsiteX115" fmla="*/ 8487798 w 8636594"/>
              <a:gd name="connsiteY115" fmla="*/ 126233 h 6305184"/>
              <a:gd name="connsiteX116" fmla="*/ 8524489 w 8636594"/>
              <a:gd name="connsiteY116" fmla="*/ 94075 h 6305184"/>
              <a:gd name="connsiteX117" fmla="*/ 8561515 w 8636594"/>
              <a:gd name="connsiteY117" fmla="*/ 62312 h 6305184"/>
              <a:gd name="connsiteX118" fmla="*/ 8598881 w 8636594"/>
              <a:gd name="connsiteY118" fmla="*/ 30951 h 6305184"/>
              <a:gd name="connsiteX119" fmla="*/ 8636594 w 8636594"/>
              <a:gd name="connsiteY119" fmla="*/ 0 h 6305184"/>
              <a:gd name="connsiteX0" fmla="*/ 8636594 w 8636594"/>
              <a:gd name="connsiteY0" fmla="*/ 0 h 6286245"/>
              <a:gd name="connsiteX1" fmla="*/ 5293 w 8636594"/>
              <a:gd name="connsiteY1" fmla="*/ 0 h 6286245"/>
              <a:gd name="connsiteX2" fmla="*/ 0 w 8636594"/>
              <a:gd name="connsiteY2" fmla="*/ 5587843 h 6286245"/>
              <a:gd name="connsiteX3" fmla="*/ 1594033 w 8636594"/>
              <a:gd name="connsiteY3" fmla="*/ 5600057 h 6286245"/>
              <a:gd name="connsiteX4" fmla="*/ 1686068 w 8636594"/>
              <a:gd name="connsiteY4" fmla="*/ 5599745 h 6286245"/>
              <a:gd name="connsiteX5" fmla="*/ 3285021 w 8636594"/>
              <a:gd name="connsiteY5" fmla="*/ 6286245 h 6286245"/>
              <a:gd name="connsiteX6" fmla="*/ 3330977 w 8636594"/>
              <a:gd name="connsiteY6" fmla="*/ 6266942 h 6286245"/>
              <a:gd name="connsiteX7" fmla="*/ 3376401 w 8636594"/>
              <a:gd name="connsiteY7" fmla="*/ 6247281 h 6286245"/>
              <a:gd name="connsiteX8" fmla="*/ 3421300 w 8636594"/>
              <a:gd name="connsiteY8" fmla="*/ 6227263 h 6286245"/>
              <a:gd name="connsiteX9" fmla="*/ 3465680 w 8636594"/>
              <a:gd name="connsiteY9" fmla="*/ 6206893 h 6286245"/>
              <a:gd name="connsiteX10" fmla="*/ 3509548 w 8636594"/>
              <a:gd name="connsiteY10" fmla="*/ 6186174 h 6286245"/>
              <a:gd name="connsiteX11" fmla="*/ 3552910 w 8636594"/>
              <a:gd name="connsiteY11" fmla="*/ 6165110 h 6286245"/>
              <a:gd name="connsiteX12" fmla="*/ 3595773 w 8636594"/>
              <a:gd name="connsiteY12" fmla="*/ 6143704 h 6286245"/>
              <a:gd name="connsiteX13" fmla="*/ 3638142 w 8636594"/>
              <a:gd name="connsiteY13" fmla="*/ 6121960 h 6286245"/>
              <a:gd name="connsiteX14" fmla="*/ 3680024 w 8636594"/>
              <a:gd name="connsiteY14" fmla="*/ 6099881 h 6286245"/>
              <a:gd name="connsiteX15" fmla="*/ 3721426 w 8636594"/>
              <a:gd name="connsiteY15" fmla="*/ 6077471 h 6286245"/>
              <a:gd name="connsiteX16" fmla="*/ 3762353 w 8636594"/>
              <a:gd name="connsiteY16" fmla="*/ 6054733 h 6286245"/>
              <a:gd name="connsiteX17" fmla="*/ 3802812 w 8636594"/>
              <a:gd name="connsiteY17" fmla="*/ 6031671 h 6286245"/>
              <a:gd name="connsiteX18" fmla="*/ 3842810 w 8636594"/>
              <a:gd name="connsiteY18" fmla="*/ 6008288 h 6286245"/>
              <a:gd name="connsiteX19" fmla="*/ 3882352 w 8636594"/>
              <a:gd name="connsiteY19" fmla="*/ 5984588 h 6286245"/>
              <a:gd name="connsiteX20" fmla="*/ 3921445 w 8636594"/>
              <a:gd name="connsiteY20" fmla="*/ 5960574 h 6286245"/>
              <a:gd name="connsiteX21" fmla="*/ 3960096 w 8636594"/>
              <a:gd name="connsiteY21" fmla="*/ 5936250 h 6286245"/>
              <a:gd name="connsiteX22" fmla="*/ 3998311 w 8636594"/>
              <a:gd name="connsiteY22" fmla="*/ 5911619 h 6286245"/>
              <a:gd name="connsiteX23" fmla="*/ 4036095 w 8636594"/>
              <a:gd name="connsiteY23" fmla="*/ 5886685 h 6286245"/>
              <a:gd name="connsiteX24" fmla="*/ 4073456 w 8636594"/>
              <a:gd name="connsiteY24" fmla="*/ 5861452 h 6286245"/>
              <a:gd name="connsiteX25" fmla="*/ 4110400 w 8636594"/>
              <a:gd name="connsiteY25" fmla="*/ 5835922 h 6286245"/>
              <a:gd name="connsiteX26" fmla="*/ 4146933 w 8636594"/>
              <a:gd name="connsiteY26" fmla="*/ 5810100 h 6286245"/>
              <a:gd name="connsiteX27" fmla="*/ 4183061 w 8636594"/>
              <a:gd name="connsiteY27" fmla="*/ 5783988 h 6286245"/>
              <a:gd name="connsiteX28" fmla="*/ 4218791 w 8636594"/>
              <a:gd name="connsiteY28" fmla="*/ 5757591 h 6286245"/>
              <a:gd name="connsiteX29" fmla="*/ 4254129 w 8636594"/>
              <a:gd name="connsiteY29" fmla="*/ 5730912 h 6286245"/>
              <a:gd name="connsiteX30" fmla="*/ 4289081 w 8636594"/>
              <a:gd name="connsiteY30" fmla="*/ 5703955 h 6286245"/>
              <a:gd name="connsiteX31" fmla="*/ 4323654 w 8636594"/>
              <a:gd name="connsiteY31" fmla="*/ 5676722 h 6286245"/>
              <a:gd name="connsiteX32" fmla="*/ 4357854 w 8636594"/>
              <a:gd name="connsiteY32" fmla="*/ 5649218 h 6286245"/>
              <a:gd name="connsiteX33" fmla="*/ 4391688 w 8636594"/>
              <a:gd name="connsiteY33" fmla="*/ 5621446 h 6286245"/>
              <a:gd name="connsiteX34" fmla="*/ 4425162 w 8636594"/>
              <a:gd name="connsiteY34" fmla="*/ 5593409 h 6286245"/>
              <a:gd name="connsiteX35" fmla="*/ 4458281 w 8636594"/>
              <a:gd name="connsiteY35" fmla="*/ 5565111 h 6286245"/>
              <a:gd name="connsiteX36" fmla="*/ 4491053 w 8636594"/>
              <a:gd name="connsiteY36" fmla="*/ 5536556 h 6286245"/>
              <a:gd name="connsiteX37" fmla="*/ 4523484 w 8636594"/>
              <a:gd name="connsiteY37" fmla="*/ 5507747 h 6286245"/>
              <a:gd name="connsiteX38" fmla="*/ 4555580 w 8636594"/>
              <a:gd name="connsiteY38" fmla="*/ 5478687 h 6286245"/>
              <a:gd name="connsiteX39" fmla="*/ 4587347 w 8636594"/>
              <a:gd name="connsiteY39" fmla="*/ 5449380 h 6286245"/>
              <a:gd name="connsiteX40" fmla="*/ 4618793 w 8636594"/>
              <a:gd name="connsiteY40" fmla="*/ 5419830 h 6286245"/>
              <a:gd name="connsiteX41" fmla="*/ 4649922 w 8636594"/>
              <a:gd name="connsiteY41" fmla="*/ 5390040 h 6286245"/>
              <a:gd name="connsiteX42" fmla="*/ 4680742 w 8636594"/>
              <a:gd name="connsiteY42" fmla="*/ 5360014 h 6286245"/>
              <a:gd name="connsiteX43" fmla="*/ 4711259 w 8636594"/>
              <a:gd name="connsiteY43" fmla="*/ 5329755 h 6286245"/>
              <a:gd name="connsiteX44" fmla="*/ 4741478 w 8636594"/>
              <a:gd name="connsiteY44" fmla="*/ 5299266 h 6286245"/>
              <a:gd name="connsiteX45" fmla="*/ 4771408 w 8636594"/>
              <a:gd name="connsiteY45" fmla="*/ 5268551 h 6286245"/>
              <a:gd name="connsiteX46" fmla="*/ 4801053 w 8636594"/>
              <a:gd name="connsiteY46" fmla="*/ 5237614 h 6286245"/>
              <a:gd name="connsiteX47" fmla="*/ 4830420 w 8636594"/>
              <a:gd name="connsiteY47" fmla="*/ 5206458 h 6286245"/>
              <a:gd name="connsiteX48" fmla="*/ 4859516 w 8636594"/>
              <a:gd name="connsiteY48" fmla="*/ 5175087 h 6286245"/>
              <a:gd name="connsiteX49" fmla="*/ 4888347 w 8636594"/>
              <a:gd name="connsiteY49" fmla="*/ 5143504 h 6286245"/>
              <a:gd name="connsiteX50" fmla="*/ 4916919 w 8636594"/>
              <a:gd name="connsiteY50" fmla="*/ 5111713 h 6286245"/>
              <a:gd name="connsiteX51" fmla="*/ 4945238 w 8636594"/>
              <a:gd name="connsiteY51" fmla="*/ 5079717 h 6286245"/>
              <a:gd name="connsiteX52" fmla="*/ 4973311 w 8636594"/>
              <a:gd name="connsiteY52" fmla="*/ 5047519 h 6286245"/>
              <a:gd name="connsiteX53" fmla="*/ 5001145 w 8636594"/>
              <a:gd name="connsiteY53" fmla="*/ 5015124 h 6286245"/>
              <a:gd name="connsiteX54" fmla="*/ 5028745 w 8636594"/>
              <a:gd name="connsiteY54" fmla="*/ 4982535 h 6286245"/>
              <a:gd name="connsiteX55" fmla="*/ 5056117 w 8636594"/>
              <a:gd name="connsiteY55" fmla="*/ 4949755 h 6286245"/>
              <a:gd name="connsiteX56" fmla="*/ 5083269 w 8636594"/>
              <a:gd name="connsiteY56" fmla="*/ 4916787 h 6286245"/>
              <a:gd name="connsiteX57" fmla="*/ 5110207 w 8636594"/>
              <a:gd name="connsiteY57" fmla="*/ 4883636 h 6286245"/>
              <a:gd name="connsiteX58" fmla="*/ 5136937 w 8636594"/>
              <a:gd name="connsiteY58" fmla="*/ 4850305 h 6286245"/>
              <a:gd name="connsiteX59" fmla="*/ 5163464 w 8636594"/>
              <a:gd name="connsiteY59" fmla="*/ 4816797 h 6286245"/>
              <a:gd name="connsiteX60" fmla="*/ 5215940 w 8636594"/>
              <a:gd name="connsiteY60" fmla="*/ 4749265 h 6286245"/>
              <a:gd name="connsiteX61" fmla="*/ 5267684 w 8636594"/>
              <a:gd name="connsiteY61" fmla="*/ 4681068 h 6286245"/>
              <a:gd name="connsiteX62" fmla="*/ 5318748 w 8636594"/>
              <a:gd name="connsiteY62" fmla="*/ 4612234 h 6286245"/>
              <a:gd name="connsiteX63" fmla="*/ 5369182 w 8636594"/>
              <a:gd name="connsiteY63" fmla="*/ 4542793 h 6286245"/>
              <a:gd name="connsiteX64" fmla="*/ 5419038 w 8636594"/>
              <a:gd name="connsiteY64" fmla="*/ 4472771 h 6286245"/>
              <a:gd name="connsiteX65" fmla="*/ 5468365 w 8636594"/>
              <a:gd name="connsiteY65" fmla="*/ 4402196 h 6286245"/>
              <a:gd name="connsiteX66" fmla="*/ 5517215 w 8636594"/>
              <a:gd name="connsiteY66" fmla="*/ 4331098 h 6286245"/>
              <a:gd name="connsiteX67" fmla="*/ 5565637 w 8636594"/>
              <a:gd name="connsiteY67" fmla="*/ 4259503 h 6286245"/>
              <a:gd name="connsiteX68" fmla="*/ 5613684 w 8636594"/>
              <a:gd name="connsiteY68" fmla="*/ 4187441 h 6286245"/>
              <a:gd name="connsiteX69" fmla="*/ 5685160 w 8636594"/>
              <a:gd name="connsiteY69" fmla="*/ 4078531 h 6286245"/>
              <a:gd name="connsiteX70" fmla="*/ 5756074 w 8636594"/>
              <a:gd name="connsiteY70" fmla="*/ 3968727 h 6286245"/>
              <a:gd name="connsiteX71" fmla="*/ 5873483 w 8636594"/>
              <a:gd name="connsiteY71" fmla="*/ 3783989 h 6286245"/>
              <a:gd name="connsiteX72" fmla="*/ 6203209 w 8636594"/>
              <a:gd name="connsiteY72" fmla="*/ 3258640 h 6286245"/>
              <a:gd name="connsiteX73" fmla="*/ 6299430 w 8636594"/>
              <a:gd name="connsiteY73" fmla="*/ 3107321 h 6286245"/>
              <a:gd name="connsiteX74" fmla="*/ 6372650 w 8636594"/>
              <a:gd name="connsiteY74" fmla="*/ 2993735 h 6286245"/>
              <a:gd name="connsiteX75" fmla="*/ 6453197 w 8636594"/>
              <a:gd name="connsiteY75" fmla="*/ 2869788 h 6286245"/>
              <a:gd name="connsiteX76" fmla="*/ 6564167 w 8636594"/>
              <a:gd name="connsiteY76" fmla="*/ 2696807 h 6286245"/>
              <a:gd name="connsiteX77" fmla="*/ 6976233 w 8636594"/>
              <a:gd name="connsiteY77" fmla="*/ 2045274 h 6286245"/>
              <a:gd name="connsiteX78" fmla="*/ 7086755 w 8636594"/>
              <a:gd name="connsiteY78" fmla="*/ 1872743 h 6286245"/>
              <a:gd name="connsiteX79" fmla="*/ 7170279 w 8636594"/>
              <a:gd name="connsiteY79" fmla="*/ 1744202 h 6286245"/>
              <a:gd name="connsiteX80" fmla="*/ 7226351 w 8636594"/>
              <a:gd name="connsiteY80" fmla="*/ 1659017 h 6286245"/>
              <a:gd name="connsiteX81" fmla="*/ 7282789 w 8636594"/>
              <a:gd name="connsiteY81" fmla="*/ 1574303 h 6286245"/>
              <a:gd name="connsiteX82" fmla="*/ 7339643 w 8636594"/>
              <a:gd name="connsiteY82" fmla="*/ 1490113 h 6286245"/>
              <a:gd name="connsiteX83" fmla="*/ 7396957 w 8636594"/>
              <a:gd name="connsiteY83" fmla="*/ 1406503 h 6286245"/>
              <a:gd name="connsiteX84" fmla="*/ 7454781 w 8636594"/>
              <a:gd name="connsiteY84" fmla="*/ 1323526 h 6286245"/>
              <a:gd name="connsiteX85" fmla="*/ 7513161 w 8636594"/>
              <a:gd name="connsiteY85" fmla="*/ 1241237 h 6286245"/>
              <a:gd name="connsiteX86" fmla="*/ 7572144 w 8636594"/>
              <a:gd name="connsiteY86" fmla="*/ 1159689 h 6286245"/>
              <a:gd name="connsiteX87" fmla="*/ 7601877 w 8636594"/>
              <a:gd name="connsiteY87" fmla="*/ 1119210 h 6286245"/>
              <a:gd name="connsiteX88" fmla="*/ 7631779 w 8636594"/>
              <a:gd name="connsiteY88" fmla="*/ 1078937 h 6286245"/>
              <a:gd name="connsiteX89" fmla="*/ 7661855 w 8636594"/>
              <a:gd name="connsiteY89" fmla="*/ 1038876 h 6286245"/>
              <a:gd name="connsiteX90" fmla="*/ 7692111 w 8636594"/>
              <a:gd name="connsiteY90" fmla="*/ 999035 h 6286245"/>
              <a:gd name="connsiteX91" fmla="*/ 7722554 w 8636594"/>
              <a:gd name="connsiteY91" fmla="*/ 959419 h 6286245"/>
              <a:gd name="connsiteX92" fmla="*/ 7753190 w 8636594"/>
              <a:gd name="connsiteY92" fmla="*/ 920037 h 6286245"/>
              <a:gd name="connsiteX93" fmla="*/ 7784023 w 8636594"/>
              <a:gd name="connsiteY93" fmla="*/ 880894 h 6286245"/>
              <a:gd name="connsiteX94" fmla="*/ 7815061 w 8636594"/>
              <a:gd name="connsiteY94" fmla="*/ 841997 h 6286245"/>
              <a:gd name="connsiteX95" fmla="*/ 7846308 w 8636594"/>
              <a:gd name="connsiteY95" fmla="*/ 803354 h 6286245"/>
              <a:gd name="connsiteX96" fmla="*/ 7877772 w 8636594"/>
              <a:gd name="connsiteY96" fmla="*/ 764970 h 6286245"/>
              <a:gd name="connsiteX97" fmla="*/ 7909458 w 8636594"/>
              <a:gd name="connsiteY97" fmla="*/ 726853 h 6286245"/>
              <a:gd name="connsiteX98" fmla="*/ 7941371 w 8636594"/>
              <a:gd name="connsiteY98" fmla="*/ 689010 h 6286245"/>
              <a:gd name="connsiteX99" fmla="*/ 7973518 w 8636594"/>
              <a:gd name="connsiteY99" fmla="*/ 651447 h 6286245"/>
              <a:gd name="connsiteX100" fmla="*/ 8005905 w 8636594"/>
              <a:gd name="connsiteY100" fmla="*/ 614171 h 6286245"/>
              <a:gd name="connsiteX101" fmla="*/ 8038538 w 8636594"/>
              <a:gd name="connsiteY101" fmla="*/ 577189 h 6286245"/>
              <a:gd name="connsiteX102" fmla="*/ 8071421 w 8636594"/>
              <a:gd name="connsiteY102" fmla="*/ 540507 h 6286245"/>
              <a:gd name="connsiteX103" fmla="*/ 8104563 w 8636594"/>
              <a:gd name="connsiteY103" fmla="*/ 504132 h 6286245"/>
              <a:gd name="connsiteX104" fmla="*/ 8137967 w 8636594"/>
              <a:gd name="connsiteY104" fmla="*/ 468072 h 6286245"/>
              <a:gd name="connsiteX105" fmla="*/ 8171641 w 8636594"/>
              <a:gd name="connsiteY105" fmla="*/ 432332 h 6286245"/>
              <a:gd name="connsiteX106" fmla="*/ 8205590 w 8636594"/>
              <a:gd name="connsiteY106" fmla="*/ 396920 h 6286245"/>
              <a:gd name="connsiteX107" fmla="*/ 8239820 w 8636594"/>
              <a:gd name="connsiteY107" fmla="*/ 361843 h 6286245"/>
              <a:gd name="connsiteX108" fmla="*/ 8274337 w 8636594"/>
              <a:gd name="connsiteY108" fmla="*/ 327107 h 6286245"/>
              <a:gd name="connsiteX109" fmla="*/ 8309147 w 8636594"/>
              <a:gd name="connsiteY109" fmla="*/ 292718 h 6286245"/>
              <a:gd name="connsiteX110" fmla="*/ 8344256 w 8636594"/>
              <a:gd name="connsiteY110" fmla="*/ 258685 h 6286245"/>
              <a:gd name="connsiteX111" fmla="*/ 8379669 w 8636594"/>
              <a:gd name="connsiteY111" fmla="*/ 225013 h 6286245"/>
              <a:gd name="connsiteX112" fmla="*/ 8415394 w 8636594"/>
              <a:gd name="connsiteY112" fmla="*/ 191709 h 6286245"/>
              <a:gd name="connsiteX113" fmla="*/ 8451434 w 8636594"/>
              <a:gd name="connsiteY113" fmla="*/ 158780 h 6286245"/>
              <a:gd name="connsiteX114" fmla="*/ 8487798 w 8636594"/>
              <a:gd name="connsiteY114" fmla="*/ 126233 h 6286245"/>
              <a:gd name="connsiteX115" fmla="*/ 8524489 w 8636594"/>
              <a:gd name="connsiteY115" fmla="*/ 94075 h 6286245"/>
              <a:gd name="connsiteX116" fmla="*/ 8561515 w 8636594"/>
              <a:gd name="connsiteY116" fmla="*/ 62312 h 6286245"/>
              <a:gd name="connsiteX117" fmla="*/ 8598881 w 8636594"/>
              <a:gd name="connsiteY117" fmla="*/ 30951 h 6286245"/>
              <a:gd name="connsiteX118" fmla="*/ 8636594 w 8636594"/>
              <a:gd name="connsiteY118" fmla="*/ 0 h 6286245"/>
              <a:gd name="connsiteX0" fmla="*/ 8636594 w 8636594"/>
              <a:gd name="connsiteY0" fmla="*/ 0 h 6266942"/>
              <a:gd name="connsiteX1" fmla="*/ 5293 w 8636594"/>
              <a:gd name="connsiteY1" fmla="*/ 0 h 6266942"/>
              <a:gd name="connsiteX2" fmla="*/ 0 w 8636594"/>
              <a:gd name="connsiteY2" fmla="*/ 5587843 h 6266942"/>
              <a:gd name="connsiteX3" fmla="*/ 1594033 w 8636594"/>
              <a:gd name="connsiteY3" fmla="*/ 5600057 h 6266942"/>
              <a:gd name="connsiteX4" fmla="*/ 1686068 w 8636594"/>
              <a:gd name="connsiteY4" fmla="*/ 5599745 h 6266942"/>
              <a:gd name="connsiteX5" fmla="*/ 3330977 w 8636594"/>
              <a:gd name="connsiteY5" fmla="*/ 6266942 h 6266942"/>
              <a:gd name="connsiteX6" fmla="*/ 3376401 w 8636594"/>
              <a:gd name="connsiteY6" fmla="*/ 6247281 h 6266942"/>
              <a:gd name="connsiteX7" fmla="*/ 3421300 w 8636594"/>
              <a:gd name="connsiteY7" fmla="*/ 6227263 h 6266942"/>
              <a:gd name="connsiteX8" fmla="*/ 3465680 w 8636594"/>
              <a:gd name="connsiteY8" fmla="*/ 6206893 h 6266942"/>
              <a:gd name="connsiteX9" fmla="*/ 3509548 w 8636594"/>
              <a:gd name="connsiteY9" fmla="*/ 6186174 h 6266942"/>
              <a:gd name="connsiteX10" fmla="*/ 3552910 w 8636594"/>
              <a:gd name="connsiteY10" fmla="*/ 6165110 h 6266942"/>
              <a:gd name="connsiteX11" fmla="*/ 3595773 w 8636594"/>
              <a:gd name="connsiteY11" fmla="*/ 6143704 h 6266942"/>
              <a:gd name="connsiteX12" fmla="*/ 3638142 w 8636594"/>
              <a:gd name="connsiteY12" fmla="*/ 6121960 h 6266942"/>
              <a:gd name="connsiteX13" fmla="*/ 3680024 w 8636594"/>
              <a:gd name="connsiteY13" fmla="*/ 6099881 h 6266942"/>
              <a:gd name="connsiteX14" fmla="*/ 3721426 w 8636594"/>
              <a:gd name="connsiteY14" fmla="*/ 6077471 h 6266942"/>
              <a:gd name="connsiteX15" fmla="*/ 3762353 w 8636594"/>
              <a:gd name="connsiteY15" fmla="*/ 6054733 h 6266942"/>
              <a:gd name="connsiteX16" fmla="*/ 3802812 w 8636594"/>
              <a:gd name="connsiteY16" fmla="*/ 6031671 h 6266942"/>
              <a:gd name="connsiteX17" fmla="*/ 3842810 w 8636594"/>
              <a:gd name="connsiteY17" fmla="*/ 6008288 h 6266942"/>
              <a:gd name="connsiteX18" fmla="*/ 3882352 w 8636594"/>
              <a:gd name="connsiteY18" fmla="*/ 5984588 h 6266942"/>
              <a:gd name="connsiteX19" fmla="*/ 3921445 w 8636594"/>
              <a:gd name="connsiteY19" fmla="*/ 5960574 h 6266942"/>
              <a:gd name="connsiteX20" fmla="*/ 3960096 w 8636594"/>
              <a:gd name="connsiteY20" fmla="*/ 5936250 h 6266942"/>
              <a:gd name="connsiteX21" fmla="*/ 3998311 w 8636594"/>
              <a:gd name="connsiteY21" fmla="*/ 5911619 h 6266942"/>
              <a:gd name="connsiteX22" fmla="*/ 4036095 w 8636594"/>
              <a:gd name="connsiteY22" fmla="*/ 5886685 h 6266942"/>
              <a:gd name="connsiteX23" fmla="*/ 4073456 w 8636594"/>
              <a:gd name="connsiteY23" fmla="*/ 5861452 h 6266942"/>
              <a:gd name="connsiteX24" fmla="*/ 4110400 w 8636594"/>
              <a:gd name="connsiteY24" fmla="*/ 5835922 h 6266942"/>
              <a:gd name="connsiteX25" fmla="*/ 4146933 w 8636594"/>
              <a:gd name="connsiteY25" fmla="*/ 5810100 h 6266942"/>
              <a:gd name="connsiteX26" fmla="*/ 4183061 w 8636594"/>
              <a:gd name="connsiteY26" fmla="*/ 5783988 h 6266942"/>
              <a:gd name="connsiteX27" fmla="*/ 4218791 w 8636594"/>
              <a:gd name="connsiteY27" fmla="*/ 5757591 h 6266942"/>
              <a:gd name="connsiteX28" fmla="*/ 4254129 w 8636594"/>
              <a:gd name="connsiteY28" fmla="*/ 5730912 h 6266942"/>
              <a:gd name="connsiteX29" fmla="*/ 4289081 w 8636594"/>
              <a:gd name="connsiteY29" fmla="*/ 5703955 h 6266942"/>
              <a:gd name="connsiteX30" fmla="*/ 4323654 w 8636594"/>
              <a:gd name="connsiteY30" fmla="*/ 5676722 h 6266942"/>
              <a:gd name="connsiteX31" fmla="*/ 4357854 w 8636594"/>
              <a:gd name="connsiteY31" fmla="*/ 5649218 h 6266942"/>
              <a:gd name="connsiteX32" fmla="*/ 4391688 w 8636594"/>
              <a:gd name="connsiteY32" fmla="*/ 5621446 h 6266942"/>
              <a:gd name="connsiteX33" fmla="*/ 4425162 w 8636594"/>
              <a:gd name="connsiteY33" fmla="*/ 5593409 h 6266942"/>
              <a:gd name="connsiteX34" fmla="*/ 4458281 w 8636594"/>
              <a:gd name="connsiteY34" fmla="*/ 5565111 h 6266942"/>
              <a:gd name="connsiteX35" fmla="*/ 4491053 w 8636594"/>
              <a:gd name="connsiteY35" fmla="*/ 5536556 h 6266942"/>
              <a:gd name="connsiteX36" fmla="*/ 4523484 w 8636594"/>
              <a:gd name="connsiteY36" fmla="*/ 5507747 h 6266942"/>
              <a:gd name="connsiteX37" fmla="*/ 4555580 w 8636594"/>
              <a:gd name="connsiteY37" fmla="*/ 5478687 h 6266942"/>
              <a:gd name="connsiteX38" fmla="*/ 4587347 w 8636594"/>
              <a:gd name="connsiteY38" fmla="*/ 5449380 h 6266942"/>
              <a:gd name="connsiteX39" fmla="*/ 4618793 w 8636594"/>
              <a:gd name="connsiteY39" fmla="*/ 5419830 h 6266942"/>
              <a:gd name="connsiteX40" fmla="*/ 4649922 w 8636594"/>
              <a:gd name="connsiteY40" fmla="*/ 5390040 h 6266942"/>
              <a:gd name="connsiteX41" fmla="*/ 4680742 w 8636594"/>
              <a:gd name="connsiteY41" fmla="*/ 5360014 h 6266942"/>
              <a:gd name="connsiteX42" fmla="*/ 4711259 w 8636594"/>
              <a:gd name="connsiteY42" fmla="*/ 5329755 h 6266942"/>
              <a:gd name="connsiteX43" fmla="*/ 4741478 w 8636594"/>
              <a:gd name="connsiteY43" fmla="*/ 5299266 h 6266942"/>
              <a:gd name="connsiteX44" fmla="*/ 4771408 w 8636594"/>
              <a:gd name="connsiteY44" fmla="*/ 5268551 h 6266942"/>
              <a:gd name="connsiteX45" fmla="*/ 4801053 w 8636594"/>
              <a:gd name="connsiteY45" fmla="*/ 5237614 h 6266942"/>
              <a:gd name="connsiteX46" fmla="*/ 4830420 w 8636594"/>
              <a:gd name="connsiteY46" fmla="*/ 5206458 h 6266942"/>
              <a:gd name="connsiteX47" fmla="*/ 4859516 w 8636594"/>
              <a:gd name="connsiteY47" fmla="*/ 5175087 h 6266942"/>
              <a:gd name="connsiteX48" fmla="*/ 4888347 w 8636594"/>
              <a:gd name="connsiteY48" fmla="*/ 5143504 h 6266942"/>
              <a:gd name="connsiteX49" fmla="*/ 4916919 w 8636594"/>
              <a:gd name="connsiteY49" fmla="*/ 5111713 h 6266942"/>
              <a:gd name="connsiteX50" fmla="*/ 4945238 w 8636594"/>
              <a:gd name="connsiteY50" fmla="*/ 5079717 h 6266942"/>
              <a:gd name="connsiteX51" fmla="*/ 4973311 w 8636594"/>
              <a:gd name="connsiteY51" fmla="*/ 5047519 h 6266942"/>
              <a:gd name="connsiteX52" fmla="*/ 5001145 w 8636594"/>
              <a:gd name="connsiteY52" fmla="*/ 5015124 h 6266942"/>
              <a:gd name="connsiteX53" fmla="*/ 5028745 w 8636594"/>
              <a:gd name="connsiteY53" fmla="*/ 4982535 h 6266942"/>
              <a:gd name="connsiteX54" fmla="*/ 5056117 w 8636594"/>
              <a:gd name="connsiteY54" fmla="*/ 4949755 h 6266942"/>
              <a:gd name="connsiteX55" fmla="*/ 5083269 w 8636594"/>
              <a:gd name="connsiteY55" fmla="*/ 4916787 h 6266942"/>
              <a:gd name="connsiteX56" fmla="*/ 5110207 w 8636594"/>
              <a:gd name="connsiteY56" fmla="*/ 4883636 h 6266942"/>
              <a:gd name="connsiteX57" fmla="*/ 5136937 w 8636594"/>
              <a:gd name="connsiteY57" fmla="*/ 4850305 h 6266942"/>
              <a:gd name="connsiteX58" fmla="*/ 5163464 w 8636594"/>
              <a:gd name="connsiteY58" fmla="*/ 4816797 h 6266942"/>
              <a:gd name="connsiteX59" fmla="*/ 5215940 w 8636594"/>
              <a:gd name="connsiteY59" fmla="*/ 4749265 h 6266942"/>
              <a:gd name="connsiteX60" fmla="*/ 5267684 w 8636594"/>
              <a:gd name="connsiteY60" fmla="*/ 4681068 h 6266942"/>
              <a:gd name="connsiteX61" fmla="*/ 5318748 w 8636594"/>
              <a:gd name="connsiteY61" fmla="*/ 4612234 h 6266942"/>
              <a:gd name="connsiteX62" fmla="*/ 5369182 w 8636594"/>
              <a:gd name="connsiteY62" fmla="*/ 4542793 h 6266942"/>
              <a:gd name="connsiteX63" fmla="*/ 5419038 w 8636594"/>
              <a:gd name="connsiteY63" fmla="*/ 4472771 h 6266942"/>
              <a:gd name="connsiteX64" fmla="*/ 5468365 w 8636594"/>
              <a:gd name="connsiteY64" fmla="*/ 4402196 h 6266942"/>
              <a:gd name="connsiteX65" fmla="*/ 5517215 w 8636594"/>
              <a:gd name="connsiteY65" fmla="*/ 4331098 h 6266942"/>
              <a:gd name="connsiteX66" fmla="*/ 5565637 w 8636594"/>
              <a:gd name="connsiteY66" fmla="*/ 4259503 h 6266942"/>
              <a:gd name="connsiteX67" fmla="*/ 5613684 w 8636594"/>
              <a:gd name="connsiteY67" fmla="*/ 4187441 h 6266942"/>
              <a:gd name="connsiteX68" fmla="*/ 5685160 w 8636594"/>
              <a:gd name="connsiteY68" fmla="*/ 4078531 h 6266942"/>
              <a:gd name="connsiteX69" fmla="*/ 5756074 w 8636594"/>
              <a:gd name="connsiteY69" fmla="*/ 3968727 h 6266942"/>
              <a:gd name="connsiteX70" fmla="*/ 5873483 w 8636594"/>
              <a:gd name="connsiteY70" fmla="*/ 3783989 h 6266942"/>
              <a:gd name="connsiteX71" fmla="*/ 6203209 w 8636594"/>
              <a:gd name="connsiteY71" fmla="*/ 3258640 h 6266942"/>
              <a:gd name="connsiteX72" fmla="*/ 6299430 w 8636594"/>
              <a:gd name="connsiteY72" fmla="*/ 3107321 h 6266942"/>
              <a:gd name="connsiteX73" fmla="*/ 6372650 w 8636594"/>
              <a:gd name="connsiteY73" fmla="*/ 2993735 h 6266942"/>
              <a:gd name="connsiteX74" fmla="*/ 6453197 w 8636594"/>
              <a:gd name="connsiteY74" fmla="*/ 2869788 h 6266942"/>
              <a:gd name="connsiteX75" fmla="*/ 6564167 w 8636594"/>
              <a:gd name="connsiteY75" fmla="*/ 2696807 h 6266942"/>
              <a:gd name="connsiteX76" fmla="*/ 6976233 w 8636594"/>
              <a:gd name="connsiteY76" fmla="*/ 2045274 h 6266942"/>
              <a:gd name="connsiteX77" fmla="*/ 7086755 w 8636594"/>
              <a:gd name="connsiteY77" fmla="*/ 1872743 h 6266942"/>
              <a:gd name="connsiteX78" fmla="*/ 7170279 w 8636594"/>
              <a:gd name="connsiteY78" fmla="*/ 1744202 h 6266942"/>
              <a:gd name="connsiteX79" fmla="*/ 7226351 w 8636594"/>
              <a:gd name="connsiteY79" fmla="*/ 1659017 h 6266942"/>
              <a:gd name="connsiteX80" fmla="*/ 7282789 w 8636594"/>
              <a:gd name="connsiteY80" fmla="*/ 1574303 h 6266942"/>
              <a:gd name="connsiteX81" fmla="*/ 7339643 w 8636594"/>
              <a:gd name="connsiteY81" fmla="*/ 1490113 h 6266942"/>
              <a:gd name="connsiteX82" fmla="*/ 7396957 w 8636594"/>
              <a:gd name="connsiteY82" fmla="*/ 1406503 h 6266942"/>
              <a:gd name="connsiteX83" fmla="*/ 7454781 w 8636594"/>
              <a:gd name="connsiteY83" fmla="*/ 1323526 h 6266942"/>
              <a:gd name="connsiteX84" fmla="*/ 7513161 w 8636594"/>
              <a:gd name="connsiteY84" fmla="*/ 1241237 h 6266942"/>
              <a:gd name="connsiteX85" fmla="*/ 7572144 w 8636594"/>
              <a:gd name="connsiteY85" fmla="*/ 1159689 h 6266942"/>
              <a:gd name="connsiteX86" fmla="*/ 7601877 w 8636594"/>
              <a:gd name="connsiteY86" fmla="*/ 1119210 h 6266942"/>
              <a:gd name="connsiteX87" fmla="*/ 7631779 w 8636594"/>
              <a:gd name="connsiteY87" fmla="*/ 1078937 h 6266942"/>
              <a:gd name="connsiteX88" fmla="*/ 7661855 w 8636594"/>
              <a:gd name="connsiteY88" fmla="*/ 1038876 h 6266942"/>
              <a:gd name="connsiteX89" fmla="*/ 7692111 w 8636594"/>
              <a:gd name="connsiteY89" fmla="*/ 999035 h 6266942"/>
              <a:gd name="connsiteX90" fmla="*/ 7722554 w 8636594"/>
              <a:gd name="connsiteY90" fmla="*/ 959419 h 6266942"/>
              <a:gd name="connsiteX91" fmla="*/ 7753190 w 8636594"/>
              <a:gd name="connsiteY91" fmla="*/ 920037 h 6266942"/>
              <a:gd name="connsiteX92" fmla="*/ 7784023 w 8636594"/>
              <a:gd name="connsiteY92" fmla="*/ 880894 h 6266942"/>
              <a:gd name="connsiteX93" fmla="*/ 7815061 w 8636594"/>
              <a:gd name="connsiteY93" fmla="*/ 841997 h 6266942"/>
              <a:gd name="connsiteX94" fmla="*/ 7846308 w 8636594"/>
              <a:gd name="connsiteY94" fmla="*/ 803354 h 6266942"/>
              <a:gd name="connsiteX95" fmla="*/ 7877772 w 8636594"/>
              <a:gd name="connsiteY95" fmla="*/ 764970 h 6266942"/>
              <a:gd name="connsiteX96" fmla="*/ 7909458 w 8636594"/>
              <a:gd name="connsiteY96" fmla="*/ 726853 h 6266942"/>
              <a:gd name="connsiteX97" fmla="*/ 7941371 w 8636594"/>
              <a:gd name="connsiteY97" fmla="*/ 689010 h 6266942"/>
              <a:gd name="connsiteX98" fmla="*/ 7973518 w 8636594"/>
              <a:gd name="connsiteY98" fmla="*/ 651447 h 6266942"/>
              <a:gd name="connsiteX99" fmla="*/ 8005905 w 8636594"/>
              <a:gd name="connsiteY99" fmla="*/ 614171 h 6266942"/>
              <a:gd name="connsiteX100" fmla="*/ 8038538 w 8636594"/>
              <a:gd name="connsiteY100" fmla="*/ 577189 h 6266942"/>
              <a:gd name="connsiteX101" fmla="*/ 8071421 w 8636594"/>
              <a:gd name="connsiteY101" fmla="*/ 540507 h 6266942"/>
              <a:gd name="connsiteX102" fmla="*/ 8104563 w 8636594"/>
              <a:gd name="connsiteY102" fmla="*/ 504132 h 6266942"/>
              <a:gd name="connsiteX103" fmla="*/ 8137967 w 8636594"/>
              <a:gd name="connsiteY103" fmla="*/ 468072 h 6266942"/>
              <a:gd name="connsiteX104" fmla="*/ 8171641 w 8636594"/>
              <a:gd name="connsiteY104" fmla="*/ 432332 h 6266942"/>
              <a:gd name="connsiteX105" fmla="*/ 8205590 w 8636594"/>
              <a:gd name="connsiteY105" fmla="*/ 396920 h 6266942"/>
              <a:gd name="connsiteX106" fmla="*/ 8239820 w 8636594"/>
              <a:gd name="connsiteY106" fmla="*/ 361843 h 6266942"/>
              <a:gd name="connsiteX107" fmla="*/ 8274337 w 8636594"/>
              <a:gd name="connsiteY107" fmla="*/ 327107 h 6266942"/>
              <a:gd name="connsiteX108" fmla="*/ 8309147 w 8636594"/>
              <a:gd name="connsiteY108" fmla="*/ 292718 h 6266942"/>
              <a:gd name="connsiteX109" fmla="*/ 8344256 w 8636594"/>
              <a:gd name="connsiteY109" fmla="*/ 258685 h 6266942"/>
              <a:gd name="connsiteX110" fmla="*/ 8379669 w 8636594"/>
              <a:gd name="connsiteY110" fmla="*/ 225013 h 6266942"/>
              <a:gd name="connsiteX111" fmla="*/ 8415394 w 8636594"/>
              <a:gd name="connsiteY111" fmla="*/ 191709 h 6266942"/>
              <a:gd name="connsiteX112" fmla="*/ 8451434 w 8636594"/>
              <a:gd name="connsiteY112" fmla="*/ 158780 h 6266942"/>
              <a:gd name="connsiteX113" fmla="*/ 8487798 w 8636594"/>
              <a:gd name="connsiteY113" fmla="*/ 126233 h 6266942"/>
              <a:gd name="connsiteX114" fmla="*/ 8524489 w 8636594"/>
              <a:gd name="connsiteY114" fmla="*/ 94075 h 6266942"/>
              <a:gd name="connsiteX115" fmla="*/ 8561515 w 8636594"/>
              <a:gd name="connsiteY115" fmla="*/ 62312 h 6266942"/>
              <a:gd name="connsiteX116" fmla="*/ 8598881 w 8636594"/>
              <a:gd name="connsiteY116" fmla="*/ 30951 h 6266942"/>
              <a:gd name="connsiteX117" fmla="*/ 8636594 w 8636594"/>
              <a:gd name="connsiteY117" fmla="*/ 0 h 6266942"/>
              <a:gd name="connsiteX0" fmla="*/ 8636594 w 8636594"/>
              <a:gd name="connsiteY0" fmla="*/ 0 h 6247281"/>
              <a:gd name="connsiteX1" fmla="*/ 5293 w 8636594"/>
              <a:gd name="connsiteY1" fmla="*/ 0 h 6247281"/>
              <a:gd name="connsiteX2" fmla="*/ 0 w 8636594"/>
              <a:gd name="connsiteY2" fmla="*/ 5587843 h 6247281"/>
              <a:gd name="connsiteX3" fmla="*/ 1594033 w 8636594"/>
              <a:gd name="connsiteY3" fmla="*/ 5600057 h 6247281"/>
              <a:gd name="connsiteX4" fmla="*/ 1686068 w 8636594"/>
              <a:gd name="connsiteY4" fmla="*/ 5599745 h 6247281"/>
              <a:gd name="connsiteX5" fmla="*/ 3376401 w 8636594"/>
              <a:gd name="connsiteY5" fmla="*/ 6247281 h 6247281"/>
              <a:gd name="connsiteX6" fmla="*/ 3421300 w 8636594"/>
              <a:gd name="connsiteY6" fmla="*/ 6227263 h 6247281"/>
              <a:gd name="connsiteX7" fmla="*/ 3465680 w 8636594"/>
              <a:gd name="connsiteY7" fmla="*/ 6206893 h 6247281"/>
              <a:gd name="connsiteX8" fmla="*/ 3509548 w 8636594"/>
              <a:gd name="connsiteY8" fmla="*/ 6186174 h 6247281"/>
              <a:gd name="connsiteX9" fmla="*/ 3552910 w 8636594"/>
              <a:gd name="connsiteY9" fmla="*/ 6165110 h 6247281"/>
              <a:gd name="connsiteX10" fmla="*/ 3595773 w 8636594"/>
              <a:gd name="connsiteY10" fmla="*/ 6143704 h 6247281"/>
              <a:gd name="connsiteX11" fmla="*/ 3638142 w 8636594"/>
              <a:gd name="connsiteY11" fmla="*/ 6121960 h 6247281"/>
              <a:gd name="connsiteX12" fmla="*/ 3680024 w 8636594"/>
              <a:gd name="connsiteY12" fmla="*/ 6099881 h 6247281"/>
              <a:gd name="connsiteX13" fmla="*/ 3721426 w 8636594"/>
              <a:gd name="connsiteY13" fmla="*/ 6077471 h 6247281"/>
              <a:gd name="connsiteX14" fmla="*/ 3762353 w 8636594"/>
              <a:gd name="connsiteY14" fmla="*/ 6054733 h 6247281"/>
              <a:gd name="connsiteX15" fmla="*/ 3802812 w 8636594"/>
              <a:gd name="connsiteY15" fmla="*/ 6031671 h 6247281"/>
              <a:gd name="connsiteX16" fmla="*/ 3842810 w 8636594"/>
              <a:gd name="connsiteY16" fmla="*/ 6008288 h 6247281"/>
              <a:gd name="connsiteX17" fmla="*/ 3882352 w 8636594"/>
              <a:gd name="connsiteY17" fmla="*/ 5984588 h 6247281"/>
              <a:gd name="connsiteX18" fmla="*/ 3921445 w 8636594"/>
              <a:gd name="connsiteY18" fmla="*/ 5960574 h 6247281"/>
              <a:gd name="connsiteX19" fmla="*/ 3960096 w 8636594"/>
              <a:gd name="connsiteY19" fmla="*/ 5936250 h 6247281"/>
              <a:gd name="connsiteX20" fmla="*/ 3998311 w 8636594"/>
              <a:gd name="connsiteY20" fmla="*/ 5911619 h 6247281"/>
              <a:gd name="connsiteX21" fmla="*/ 4036095 w 8636594"/>
              <a:gd name="connsiteY21" fmla="*/ 5886685 h 6247281"/>
              <a:gd name="connsiteX22" fmla="*/ 4073456 w 8636594"/>
              <a:gd name="connsiteY22" fmla="*/ 5861452 h 6247281"/>
              <a:gd name="connsiteX23" fmla="*/ 4110400 w 8636594"/>
              <a:gd name="connsiteY23" fmla="*/ 5835922 h 6247281"/>
              <a:gd name="connsiteX24" fmla="*/ 4146933 w 8636594"/>
              <a:gd name="connsiteY24" fmla="*/ 5810100 h 6247281"/>
              <a:gd name="connsiteX25" fmla="*/ 4183061 w 8636594"/>
              <a:gd name="connsiteY25" fmla="*/ 5783988 h 6247281"/>
              <a:gd name="connsiteX26" fmla="*/ 4218791 w 8636594"/>
              <a:gd name="connsiteY26" fmla="*/ 5757591 h 6247281"/>
              <a:gd name="connsiteX27" fmla="*/ 4254129 w 8636594"/>
              <a:gd name="connsiteY27" fmla="*/ 5730912 h 6247281"/>
              <a:gd name="connsiteX28" fmla="*/ 4289081 w 8636594"/>
              <a:gd name="connsiteY28" fmla="*/ 5703955 h 6247281"/>
              <a:gd name="connsiteX29" fmla="*/ 4323654 w 8636594"/>
              <a:gd name="connsiteY29" fmla="*/ 5676722 h 6247281"/>
              <a:gd name="connsiteX30" fmla="*/ 4357854 w 8636594"/>
              <a:gd name="connsiteY30" fmla="*/ 5649218 h 6247281"/>
              <a:gd name="connsiteX31" fmla="*/ 4391688 w 8636594"/>
              <a:gd name="connsiteY31" fmla="*/ 5621446 h 6247281"/>
              <a:gd name="connsiteX32" fmla="*/ 4425162 w 8636594"/>
              <a:gd name="connsiteY32" fmla="*/ 5593409 h 6247281"/>
              <a:gd name="connsiteX33" fmla="*/ 4458281 w 8636594"/>
              <a:gd name="connsiteY33" fmla="*/ 5565111 h 6247281"/>
              <a:gd name="connsiteX34" fmla="*/ 4491053 w 8636594"/>
              <a:gd name="connsiteY34" fmla="*/ 5536556 h 6247281"/>
              <a:gd name="connsiteX35" fmla="*/ 4523484 w 8636594"/>
              <a:gd name="connsiteY35" fmla="*/ 5507747 h 6247281"/>
              <a:gd name="connsiteX36" fmla="*/ 4555580 w 8636594"/>
              <a:gd name="connsiteY36" fmla="*/ 5478687 h 6247281"/>
              <a:gd name="connsiteX37" fmla="*/ 4587347 w 8636594"/>
              <a:gd name="connsiteY37" fmla="*/ 5449380 h 6247281"/>
              <a:gd name="connsiteX38" fmla="*/ 4618793 w 8636594"/>
              <a:gd name="connsiteY38" fmla="*/ 5419830 h 6247281"/>
              <a:gd name="connsiteX39" fmla="*/ 4649922 w 8636594"/>
              <a:gd name="connsiteY39" fmla="*/ 5390040 h 6247281"/>
              <a:gd name="connsiteX40" fmla="*/ 4680742 w 8636594"/>
              <a:gd name="connsiteY40" fmla="*/ 5360014 h 6247281"/>
              <a:gd name="connsiteX41" fmla="*/ 4711259 w 8636594"/>
              <a:gd name="connsiteY41" fmla="*/ 5329755 h 6247281"/>
              <a:gd name="connsiteX42" fmla="*/ 4741478 w 8636594"/>
              <a:gd name="connsiteY42" fmla="*/ 5299266 h 6247281"/>
              <a:gd name="connsiteX43" fmla="*/ 4771408 w 8636594"/>
              <a:gd name="connsiteY43" fmla="*/ 5268551 h 6247281"/>
              <a:gd name="connsiteX44" fmla="*/ 4801053 w 8636594"/>
              <a:gd name="connsiteY44" fmla="*/ 5237614 h 6247281"/>
              <a:gd name="connsiteX45" fmla="*/ 4830420 w 8636594"/>
              <a:gd name="connsiteY45" fmla="*/ 5206458 h 6247281"/>
              <a:gd name="connsiteX46" fmla="*/ 4859516 w 8636594"/>
              <a:gd name="connsiteY46" fmla="*/ 5175087 h 6247281"/>
              <a:gd name="connsiteX47" fmla="*/ 4888347 w 8636594"/>
              <a:gd name="connsiteY47" fmla="*/ 5143504 h 6247281"/>
              <a:gd name="connsiteX48" fmla="*/ 4916919 w 8636594"/>
              <a:gd name="connsiteY48" fmla="*/ 5111713 h 6247281"/>
              <a:gd name="connsiteX49" fmla="*/ 4945238 w 8636594"/>
              <a:gd name="connsiteY49" fmla="*/ 5079717 h 6247281"/>
              <a:gd name="connsiteX50" fmla="*/ 4973311 w 8636594"/>
              <a:gd name="connsiteY50" fmla="*/ 5047519 h 6247281"/>
              <a:gd name="connsiteX51" fmla="*/ 5001145 w 8636594"/>
              <a:gd name="connsiteY51" fmla="*/ 5015124 h 6247281"/>
              <a:gd name="connsiteX52" fmla="*/ 5028745 w 8636594"/>
              <a:gd name="connsiteY52" fmla="*/ 4982535 h 6247281"/>
              <a:gd name="connsiteX53" fmla="*/ 5056117 w 8636594"/>
              <a:gd name="connsiteY53" fmla="*/ 4949755 h 6247281"/>
              <a:gd name="connsiteX54" fmla="*/ 5083269 w 8636594"/>
              <a:gd name="connsiteY54" fmla="*/ 4916787 h 6247281"/>
              <a:gd name="connsiteX55" fmla="*/ 5110207 w 8636594"/>
              <a:gd name="connsiteY55" fmla="*/ 4883636 h 6247281"/>
              <a:gd name="connsiteX56" fmla="*/ 5136937 w 8636594"/>
              <a:gd name="connsiteY56" fmla="*/ 4850305 h 6247281"/>
              <a:gd name="connsiteX57" fmla="*/ 5163464 w 8636594"/>
              <a:gd name="connsiteY57" fmla="*/ 4816797 h 6247281"/>
              <a:gd name="connsiteX58" fmla="*/ 5215940 w 8636594"/>
              <a:gd name="connsiteY58" fmla="*/ 4749265 h 6247281"/>
              <a:gd name="connsiteX59" fmla="*/ 5267684 w 8636594"/>
              <a:gd name="connsiteY59" fmla="*/ 4681068 h 6247281"/>
              <a:gd name="connsiteX60" fmla="*/ 5318748 w 8636594"/>
              <a:gd name="connsiteY60" fmla="*/ 4612234 h 6247281"/>
              <a:gd name="connsiteX61" fmla="*/ 5369182 w 8636594"/>
              <a:gd name="connsiteY61" fmla="*/ 4542793 h 6247281"/>
              <a:gd name="connsiteX62" fmla="*/ 5419038 w 8636594"/>
              <a:gd name="connsiteY62" fmla="*/ 4472771 h 6247281"/>
              <a:gd name="connsiteX63" fmla="*/ 5468365 w 8636594"/>
              <a:gd name="connsiteY63" fmla="*/ 4402196 h 6247281"/>
              <a:gd name="connsiteX64" fmla="*/ 5517215 w 8636594"/>
              <a:gd name="connsiteY64" fmla="*/ 4331098 h 6247281"/>
              <a:gd name="connsiteX65" fmla="*/ 5565637 w 8636594"/>
              <a:gd name="connsiteY65" fmla="*/ 4259503 h 6247281"/>
              <a:gd name="connsiteX66" fmla="*/ 5613684 w 8636594"/>
              <a:gd name="connsiteY66" fmla="*/ 4187441 h 6247281"/>
              <a:gd name="connsiteX67" fmla="*/ 5685160 w 8636594"/>
              <a:gd name="connsiteY67" fmla="*/ 4078531 h 6247281"/>
              <a:gd name="connsiteX68" fmla="*/ 5756074 w 8636594"/>
              <a:gd name="connsiteY68" fmla="*/ 3968727 h 6247281"/>
              <a:gd name="connsiteX69" fmla="*/ 5873483 w 8636594"/>
              <a:gd name="connsiteY69" fmla="*/ 3783989 h 6247281"/>
              <a:gd name="connsiteX70" fmla="*/ 6203209 w 8636594"/>
              <a:gd name="connsiteY70" fmla="*/ 3258640 h 6247281"/>
              <a:gd name="connsiteX71" fmla="*/ 6299430 w 8636594"/>
              <a:gd name="connsiteY71" fmla="*/ 3107321 h 6247281"/>
              <a:gd name="connsiteX72" fmla="*/ 6372650 w 8636594"/>
              <a:gd name="connsiteY72" fmla="*/ 2993735 h 6247281"/>
              <a:gd name="connsiteX73" fmla="*/ 6453197 w 8636594"/>
              <a:gd name="connsiteY73" fmla="*/ 2869788 h 6247281"/>
              <a:gd name="connsiteX74" fmla="*/ 6564167 w 8636594"/>
              <a:gd name="connsiteY74" fmla="*/ 2696807 h 6247281"/>
              <a:gd name="connsiteX75" fmla="*/ 6976233 w 8636594"/>
              <a:gd name="connsiteY75" fmla="*/ 2045274 h 6247281"/>
              <a:gd name="connsiteX76" fmla="*/ 7086755 w 8636594"/>
              <a:gd name="connsiteY76" fmla="*/ 1872743 h 6247281"/>
              <a:gd name="connsiteX77" fmla="*/ 7170279 w 8636594"/>
              <a:gd name="connsiteY77" fmla="*/ 1744202 h 6247281"/>
              <a:gd name="connsiteX78" fmla="*/ 7226351 w 8636594"/>
              <a:gd name="connsiteY78" fmla="*/ 1659017 h 6247281"/>
              <a:gd name="connsiteX79" fmla="*/ 7282789 w 8636594"/>
              <a:gd name="connsiteY79" fmla="*/ 1574303 h 6247281"/>
              <a:gd name="connsiteX80" fmla="*/ 7339643 w 8636594"/>
              <a:gd name="connsiteY80" fmla="*/ 1490113 h 6247281"/>
              <a:gd name="connsiteX81" fmla="*/ 7396957 w 8636594"/>
              <a:gd name="connsiteY81" fmla="*/ 1406503 h 6247281"/>
              <a:gd name="connsiteX82" fmla="*/ 7454781 w 8636594"/>
              <a:gd name="connsiteY82" fmla="*/ 1323526 h 6247281"/>
              <a:gd name="connsiteX83" fmla="*/ 7513161 w 8636594"/>
              <a:gd name="connsiteY83" fmla="*/ 1241237 h 6247281"/>
              <a:gd name="connsiteX84" fmla="*/ 7572144 w 8636594"/>
              <a:gd name="connsiteY84" fmla="*/ 1159689 h 6247281"/>
              <a:gd name="connsiteX85" fmla="*/ 7601877 w 8636594"/>
              <a:gd name="connsiteY85" fmla="*/ 1119210 h 6247281"/>
              <a:gd name="connsiteX86" fmla="*/ 7631779 w 8636594"/>
              <a:gd name="connsiteY86" fmla="*/ 1078937 h 6247281"/>
              <a:gd name="connsiteX87" fmla="*/ 7661855 w 8636594"/>
              <a:gd name="connsiteY87" fmla="*/ 1038876 h 6247281"/>
              <a:gd name="connsiteX88" fmla="*/ 7692111 w 8636594"/>
              <a:gd name="connsiteY88" fmla="*/ 999035 h 6247281"/>
              <a:gd name="connsiteX89" fmla="*/ 7722554 w 8636594"/>
              <a:gd name="connsiteY89" fmla="*/ 959419 h 6247281"/>
              <a:gd name="connsiteX90" fmla="*/ 7753190 w 8636594"/>
              <a:gd name="connsiteY90" fmla="*/ 920037 h 6247281"/>
              <a:gd name="connsiteX91" fmla="*/ 7784023 w 8636594"/>
              <a:gd name="connsiteY91" fmla="*/ 880894 h 6247281"/>
              <a:gd name="connsiteX92" fmla="*/ 7815061 w 8636594"/>
              <a:gd name="connsiteY92" fmla="*/ 841997 h 6247281"/>
              <a:gd name="connsiteX93" fmla="*/ 7846308 w 8636594"/>
              <a:gd name="connsiteY93" fmla="*/ 803354 h 6247281"/>
              <a:gd name="connsiteX94" fmla="*/ 7877772 w 8636594"/>
              <a:gd name="connsiteY94" fmla="*/ 764970 h 6247281"/>
              <a:gd name="connsiteX95" fmla="*/ 7909458 w 8636594"/>
              <a:gd name="connsiteY95" fmla="*/ 726853 h 6247281"/>
              <a:gd name="connsiteX96" fmla="*/ 7941371 w 8636594"/>
              <a:gd name="connsiteY96" fmla="*/ 689010 h 6247281"/>
              <a:gd name="connsiteX97" fmla="*/ 7973518 w 8636594"/>
              <a:gd name="connsiteY97" fmla="*/ 651447 h 6247281"/>
              <a:gd name="connsiteX98" fmla="*/ 8005905 w 8636594"/>
              <a:gd name="connsiteY98" fmla="*/ 614171 h 6247281"/>
              <a:gd name="connsiteX99" fmla="*/ 8038538 w 8636594"/>
              <a:gd name="connsiteY99" fmla="*/ 577189 h 6247281"/>
              <a:gd name="connsiteX100" fmla="*/ 8071421 w 8636594"/>
              <a:gd name="connsiteY100" fmla="*/ 540507 h 6247281"/>
              <a:gd name="connsiteX101" fmla="*/ 8104563 w 8636594"/>
              <a:gd name="connsiteY101" fmla="*/ 504132 h 6247281"/>
              <a:gd name="connsiteX102" fmla="*/ 8137967 w 8636594"/>
              <a:gd name="connsiteY102" fmla="*/ 468072 h 6247281"/>
              <a:gd name="connsiteX103" fmla="*/ 8171641 w 8636594"/>
              <a:gd name="connsiteY103" fmla="*/ 432332 h 6247281"/>
              <a:gd name="connsiteX104" fmla="*/ 8205590 w 8636594"/>
              <a:gd name="connsiteY104" fmla="*/ 396920 h 6247281"/>
              <a:gd name="connsiteX105" fmla="*/ 8239820 w 8636594"/>
              <a:gd name="connsiteY105" fmla="*/ 361843 h 6247281"/>
              <a:gd name="connsiteX106" fmla="*/ 8274337 w 8636594"/>
              <a:gd name="connsiteY106" fmla="*/ 327107 h 6247281"/>
              <a:gd name="connsiteX107" fmla="*/ 8309147 w 8636594"/>
              <a:gd name="connsiteY107" fmla="*/ 292718 h 6247281"/>
              <a:gd name="connsiteX108" fmla="*/ 8344256 w 8636594"/>
              <a:gd name="connsiteY108" fmla="*/ 258685 h 6247281"/>
              <a:gd name="connsiteX109" fmla="*/ 8379669 w 8636594"/>
              <a:gd name="connsiteY109" fmla="*/ 225013 h 6247281"/>
              <a:gd name="connsiteX110" fmla="*/ 8415394 w 8636594"/>
              <a:gd name="connsiteY110" fmla="*/ 191709 h 6247281"/>
              <a:gd name="connsiteX111" fmla="*/ 8451434 w 8636594"/>
              <a:gd name="connsiteY111" fmla="*/ 158780 h 6247281"/>
              <a:gd name="connsiteX112" fmla="*/ 8487798 w 8636594"/>
              <a:gd name="connsiteY112" fmla="*/ 126233 h 6247281"/>
              <a:gd name="connsiteX113" fmla="*/ 8524489 w 8636594"/>
              <a:gd name="connsiteY113" fmla="*/ 94075 h 6247281"/>
              <a:gd name="connsiteX114" fmla="*/ 8561515 w 8636594"/>
              <a:gd name="connsiteY114" fmla="*/ 62312 h 6247281"/>
              <a:gd name="connsiteX115" fmla="*/ 8598881 w 8636594"/>
              <a:gd name="connsiteY115" fmla="*/ 30951 h 6247281"/>
              <a:gd name="connsiteX116" fmla="*/ 8636594 w 8636594"/>
              <a:gd name="connsiteY116" fmla="*/ 0 h 6247281"/>
              <a:gd name="connsiteX0" fmla="*/ 8636594 w 8636594"/>
              <a:gd name="connsiteY0" fmla="*/ 0 h 6227263"/>
              <a:gd name="connsiteX1" fmla="*/ 5293 w 8636594"/>
              <a:gd name="connsiteY1" fmla="*/ 0 h 6227263"/>
              <a:gd name="connsiteX2" fmla="*/ 0 w 8636594"/>
              <a:gd name="connsiteY2" fmla="*/ 5587843 h 6227263"/>
              <a:gd name="connsiteX3" fmla="*/ 1594033 w 8636594"/>
              <a:gd name="connsiteY3" fmla="*/ 5600057 h 6227263"/>
              <a:gd name="connsiteX4" fmla="*/ 1686068 w 8636594"/>
              <a:gd name="connsiteY4" fmla="*/ 5599745 h 6227263"/>
              <a:gd name="connsiteX5" fmla="*/ 3421300 w 8636594"/>
              <a:gd name="connsiteY5" fmla="*/ 6227263 h 6227263"/>
              <a:gd name="connsiteX6" fmla="*/ 3465680 w 8636594"/>
              <a:gd name="connsiteY6" fmla="*/ 6206893 h 6227263"/>
              <a:gd name="connsiteX7" fmla="*/ 3509548 w 8636594"/>
              <a:gd name="connsiteY7" fmla="*/ 6186174 h 6227263"/>
              <a:gd name="connsiteX8" fmla="*/ 3552910 w 8636594"/>
              <a:gd name="connsiteY8" fmla="*/ 6165110 h 6227263"/>
              <a:gd name="connsiteX9" fmla="*/ 3595773 w 8636594"/>
              <a:gd name="connsiteY9" fmla="*/ 6143704 h 6227263"/>
              <a:gd name="connsiteX10" fmla="*/ 3638142 w 8636594"/>
              <a:gd name="connsiteY10" fmla="*/ 6121960 h 6227263"/>
              <a:gd name="connsiteX11" fmla="*/ 3680024 w 8636594"/>
              <a:gd name="connsiteY11" fmla="*/ 6099881 h 6227263"/>
              <a:gd name="connsiteX12" fmla="*/ 3721426 w 8636594"/>
              <a:gd name="connsiteY12" fmla="*/ 6077471 h 6227263"/>
              <a:gd name="connsiteX13" fmla="*/ 3762353 w 8636594"/>
              <a:gd name="connsiteY13" fmla="*/ 6054733 h 6227263"/>
              <a:gd name="connsiteX14" fmla="*/ 3802812 w 8636594"/>
              <a:gd name="connsiteY14" fmla="*/ 6031671 h 6227263"/>
              <a:gd name="connsiteX15" fmla="*/ 3842810 w 8636594"/>
              <a:gd name="connsiteY15" fmla="*/ 6008288 h 6227263"/>
              <a:gd name="connsiteX16" fmla="*/ 3882352 w 8636594"/>
              <a:gd name="connsiteY16" fmla="*/ 5984588 h 6227263"/>
              <a:gd name="connsiteX17" fmla="*/ 3921445 w 8636594"/>
              <a:gd name="connsiteY17" fmla="*/ 5960574 h 6227263"/>
              <a:gd name="connsiteX18" fmla="*/ 3960096 w 8636594"/>
              <a:gd name="connsiteY18" fmla="*/ 5936250 h 6227263"/>
              <a:gd name="connsiteX19" fmla="*/ 3998311 w 8636594"/>
              <a:gd name="connsiteY19" fmla="*/ 5911619 h 6227263"/>
              <a:gd name="connsiteX20" fmla="*/ 4036095 w 8636594"/>
              <a:gd name="connsiteY20" fmla="*/ 5886685 h 6227263"/>
              <a:gd name="connsiteX21" fmla="*/ 4073456 w 8636594"/>
              <a:gd name="connsiteY21" fmla="*/ 5861452 h 6227263"/>
              <a:gd name="connsiteX22" fmla="*/ 4110400 w 8636594"/>
              <a:gd name="connsiteY22" fmla="*/ 5835922 h 6227263"/>
              <a:gd name="connsiteX23" fmla="*/ 4146933 w 8636594"/>
              <a:gd name="connsiteY23" fmla="*/ 5810100 h 6227263"/>
              <a:gd name="connsiteX24" fmla="*/ 4183061 w 8636594"/>
              <a:gd name="connsiteY24" fmla="*/ 5783988 h 6227263"/>
              <a:gd name="connsiteX25" fmla="*/ 4218791 w 8636594"/>
              <a:gd name="connsiteY25" fmla="*/ 5757591 h 6227263"/>
              <a:gd name="connsiteX26" fmla="*/ 4254129 w 8636594"/>
              <a:gd name="connsiteY26" fmla="*/ 5730912 h 6227263"/>
              <a:gd name="connsiteX27" fmla="*/ 4289081 w 8636594"/>
              <a:gd name="connsiteY27" fmla="*/ 5703955 h 6227263"/>
              <a:gd name="connsiteX28" fmla="*/ 4323654 w 8636594"/>
              <a:gd name="connsiteY28" fmla="*/ 5676722 h 6227263"/>
              <a:gd name="connsiteX29" fmla="*/ 4357854 w 8636594"/>
              <a:gd name="connsiteY29" fmla="*/ 5649218 h 6227263"/>
              <a:gd name="connsiteX30" fmla="*/ 4391688 w 8636594"/>
              <a:gd name="connsiteY30" fmla="*/ 5621446 h 6227263"/>
              <a:gd name="connsiteX31" fmla="*/ 4425162 w 8636594"/>
              <a:gd name="connsiteY31" fmla="*/ 5593409 h 6227263"/>
              <a:gd name="connsiteX32" fmla="*/ 4458281 w 8636594"/>
              <a:gd name="connsiteY32" fmla="*/ 5565111 h 6227263"/>
              <a:gd name="connsiteX33" fmla="*/ 4491053 w 8636594"/>
              <a:gd name="connsiteY33" fmla="*/ 5536556 h 6227263"/>
              <a:gd name="connsiteX34" fmla="*/ 4523484 w 8636594"/>
              <a:gd name="connsiteY34" fmla="*/ 5507747 h 6227263"/>
              <a:gd name="connsiteX35" fmla="*/ 4555580 w 8636594"/>
              <a:gd name="connsiteY35" fmla="*/ 5478687 h 6227263"/>
              <a:gd name="connsiteX36" fmla="*/ 4587347 w 8636594"/>
              <a:gd name="connsiteY36" fmla="*/ 5449380 h 6227263"/>
              <a:gd name="connsiteX37" fmla="*/ 4618793 w 8636594"/>
              <a:gd name="connsiteY37" fmla="*/ 5419830 h 6227263"/>
              <a:gd name="connsiteX38" fmla="*/ 4649922 w 8636594"/>
              <a:gd name="connsiteY38" fmla="*/ 5390040 h 6227263"/>
              <a:gd name="connsiteX39" fmla="*/ 4680742 w 8636594"/>
              <a:gd name="connsiteY39" fmla="*/ 5360014 h 6227263"/>
              <a:gd name="connsiteX40" fmla="*/ 4711259 w 8636594"/>
              <a:gd name="connsiteY40" fmla="*/ 5329755 h 6227263"/>
              <a:gd name="connsiteX41" fmla="*/ 4741478 w 8636594"/>
              <a:gd name="connsiteY41" fmla="*/ 5299266 h 6227263"/>
              <a:gd name="connsiteX42" fmla="*/ 4771408 w 8636594"/>
              <a:gd name="connsiteY42" fmla="*/ 5268551 h 6227263"/>
              <a:gd name="connsiteX43" fmla="*/ 4801053 w 8636594"/>
              <a:gd name="connsiteY43" fmla="*/ 5237614 h 6227263"/>
              <a:gd name="connsiteX44" fmla="*/ 4830420 w 8636594"/>
              <a:gd name="connsiteY44" fmla="*/ 5206458 h 6227263"/>
              <a:gd name="connsiteX45" fmla="*/ 4859516 w 8636594"/>
              <a:gd name="connsiteY45" fmla="*/ 5175087 h 6227263"/>
              <a:gd name="connsiteX46" fmla="*/ 4888347 w 8636594"/>
              <a:gd name="connsiteY46" fmla="*/ 5143504 h 6227263"/>
              <a:gd name="connsiteX47" fmla="*/ 4916919 w 8636594"/>
              <a:gd name="connsiteY47" fmla="*/ 5111713 h 6227263"/>
              <a:gd name="connsiteX48" fmla="*/ 4945238 w 8636594"/>
              <a:gd name="connsiteY48" fmla="*/ 5079717 h 6227263"/>
              <a:gd name="connsiteX49" fmla="*/ 4973311 w 8636594"/>
              <a:gd name="connsiteY49" fmla="*/ 5047519 h 6227263"/>
              <a:gd name="connsiteX50" fmla="*/ 5001145 w 8636594"/>
              <a:gd name="connsiteY50" fmla="*/ 5015124 h 6227263"/>
              <a:gd name="connsiteX51" fmla="*/ 5028745 w 8636594"/>
              <a:gd name="connsiteY51" fmla="*/ 4982535 h 6227263"/>
              <a:gd name="connsiteX52" fmla="*/ 5056117 w 8636594"/>
              <a:gd name="connsiteY52" fmla="*/ 4949755 h 6227263"/>
              <a:gd name="connsiteX53" fmla="*/ 5083269 w 8636594"/>
              <a:gd name="connsiteY53" fmla="*/ 4916787 h 6227263"/>
              <a:gd name="connsiteX54" fmla="*/ 5110207 w 8636594"/>
              <a:gd name="connsiteY54" fmla="*/ 4883636 h 6227263"/>
              <a:gd name="connsiteX55" fmla="*/ 5136937 w 8636594"/>
              <a:gd name="connsiteY55" fmla="*/ 4850305 h 6227263"/>
              <a:gd name="connsiteX56" fmla="*/ 5163464 w 8636594"/>
              <a:gd name="connsiteY56" fmla="*/ 4816797 h 6227263"/>
              <a:gd name="connsiteX57" fmla="*/ 5215940 w 8636594"/>
              <a:gd name="connsiteY57" fmla="*/ 4749265 h 6227263"/>
              <a:gd name="connsiteX58" fmla="*/ 5267684 w 8636594"/>
              <a:gd name="connsiteY58" fmla="*/ 4681068 h 6227263"/>
              <a:gd name="connsiteX59" fmla="*/ 5318748 w 8636594"/>
              <a:gd name="connsiteY59" fmla="*/ 4612234 h 6227263"/>
              <a:gd name="connsiteX60" fmla="*/ 5369182 w 8636594"/>
              <a:gd name="connsiteY60" fmla="*/ 4542793 h 6227263"/>
              <a:gd name="connsiteX61" fmla="*/ 5419038 w 8636594"/>
              <a:gd name="connsiteY61" fmla="*/ 4472771 h 6227263"/>
              <a:gd name="connsiteX62" fmla="*/ 5468365 w 8636594"/>
              <a:gd name="connsiteY62" fmla="*/ 4402196 h 6227263"/>
              <a:gd name="connsiteX63" fmla="*/ 5517215 w 8636594"/>
              <a:gd name="connsiteY63" fmla="*/ 4331098 h 6227263"/>
              <a:gd name="connsiteX64" fmla="*/ 5565637 w 8636594"/>
              <a:gd name="connsiteY64" fmla="*/ 4259503 h 6227263"/>
              <a:gd name="connsiteX65" fmla="*/ 5613684 w 8636594"/>
              <a:gd name="connsiteY65" fmla="*/ 4187441 h 6227263"/>
              <a:gd name="connsiteX66" fmla="*/ 5685160 w 8636594"/>
              <a:gd name="connsiteY66" fmla="*/ 4078531 h 6227263"/>
              <a:gd name="connsiteX67" fmla="*/ 5756074 w 8636594"/>
              <a:gd name="connsiteY67" fmla="*/ 3968727 h 6227263"/>
              <a:gd name="connsiteX68" fmla="*/ 5873483 w 8636594"/>
              <a:gd name="connsiteY68" fmla="*/ 3783989 h 6227263"/>
              <a:gd name="connsiteX69" fmla="*/ 6203209 w 8636594"/>
              <a:gd name="connsiteY69" fmla="*/ 3258640 h 6227263"/>
              <a:gd name="connsiteX70" fmla="*/ 6299430 w 8636594"/>
              <a:gd name="connsiteY70" fmla="*/ 3107321 h 6227263"/>
              <a:gd name="connsiteX71" fmla="*/ 6372650 w 8636594"/>
              <a:gd name="connsiteY71" fmla="*/ 2993735 h 6227263"/>
              <a:gd name="connsiteX72" fmla="*/ 6453197 w 8636594"/>
              <a:gd name="connsiteY72" fmla="*/ 2869788 h 6227263"/>
              <a:gd name="connsiteX73" fmla="*/ 6564167 w 8636594"/>
              <a:gd name="connsiteY73" fmla="*/ 2696807 h 6227263"/>
              <a:gd name="connsiteX74" fmla="*/ 6976233 w 8636594"/>
              <a:gd name="connsiteY74" fmla="*/ 2045274 h 6227263"/>
              <a:gd name="connsiteX75" fmla="*/ 7086755 w 8636594"/>
              <a:gd name="connsiteY75" fmla="*/ 1872743 h 6227263"/>
              <a:gd name="connsiteX76" fmla="*/ 7170279 w 8636594"/>
              <a:gd name="connsiteY76" fmla="*/ 1744202 h 6227263"/>
              <a:gd name="connsiteX77" fmla="*/ 7226351 w 8636594"/>
              <a:gd name="connsiteY77" fmla="*/ 1659017 h 6227263"/>
              <a:gd name="connsiteX78" fmla="*/ 7282789 w 8636594"/>
              <a:gd name="connsiteY78" fmla="*/ 1574303 h 6227263"/>
              <a:gd name="connsiteX79" fmla="*/ 7339643 w 8636594"/>
              <a:gd name="connsiteY79" fmla="*/ 1490113 h 6227263"/>
              <a:gd name="connsiteX80" fmla="*/ 7396957 w 8636594"/>
              <a:gd name="connsiteY80" fmla="*/ 1406503 h 6227263"/>
              <a:gd name="connsiteX81" fmla="*/ 7454781 w 8636594"/>
              <a:gd name="connsiteY81" fmla="*/ 1323526 h 6227263"/>
              <a:gd name="connsiteX82" fmla="*/ 7513161 w 8636594"/>
              <a:gd name="connsiteY82" fmla="*/ 1241237 h 6227263"/>
              <a:gd name="connsiteX83" fmla="*/ 7572144 w 8636594"/>
              <a:gd name="connsiteY83" fmla="*/ 1159689 h 6227263"/>
              <a:gd name="connsiteX84" fmla="*/ 7601877 w 8636594"/>
              <a:gd name="connsiteY84" fmla="*/ 1119210 h 6227263"/>
              <a:gd name="connsiteX85" fmla="*/ 7631779 w 8636594"/>
              <a:gd name="connsiteY85" fmla="*/ 1078937 h 6227263"/>
              <a:gd name="connsiteX86" fmla="*/ 7661855 w 8636594"/>
              <a:gd name="connsiteY86" fmla="*/ 1038876 h 6227263"/>
              <a:gd name="connsiteX87" fmla="*/ 7692111 w 8636594"/>
              <a:gd name="connsiteY87" fmla="*/ 999035 h 6227263"/>
              <a:gd name="connsiteX88" fmla="*/ 7722554 w 8636594"/>
              <a:gd name="connsiteY88" fmla="*/ 959419 h 6227263"/>
              <a:gd name="connsiteX89" fmla="*/ 7753190 w 8636594"/>
              <a:gd name="connsiteY89" fmla="*/ 920037 h 6227263"/>
              <a:gd name="connsiteX90" fmla="*/ 7784023 w 8636594"/>
              <a:gd name="connsiteY90" fmla="*/ 880894 h 6227263"/>
              <a:gd name="connsiteX91" fmla="*/ 7815061 w 8636594"/>
              <a:gd name="connsiteY91" fmla="*/ 841997 h 6227263"/>
              <a:gd name="connsiteX92" fmla="*/ 7846308 w 8636594"/>
              <a:gd name="connsiteY92" fmla="*/ 803354 h 6227263"/>
              <a:gd name="connsiteX93" fmla="*/ 7877772 w 8636594"/>
              <a:gd name="connsiteY93" fmla="*/ 764970 h 6227263"/>
              <a:gd name="connsiteX94" fmla="*/ 7909458 w 8636594"/>
              <a:gd name="connsiteY94" fmla="*/ 726853 h 6227263"/>
              <a:gd name="connsiteX95" fmla="*/ 7941371 w 8636594"/>
              <a:gd name="connsiteY95" fmla="*/ 689010 h 6227263"/>
              <a:gd name="connsiteX96" fmla="*/ 7973518 w 8636594"/>
              <a:gd name="connsiteY96" fmla="*/ 651447 h 6227263"/>
              <a:gd name="connsiteX97" fmla="*/ 8005905 w 8636594"/>
              <a:gd name="connsiteY97" fmla="*/ 614171 h 6227263"/>
              <a:gd name="connsiteX98" fmla="*/ 8038538 w 8636594"/>
              <a:gd name="connsiteY98" fmla="*/ 577189 h 6227263"/>
              <a:gd name="connsiteX99" fmla="*/ 8071421 w 8636594"/>
              <a:gd name="connsiteY99" fmla="*/ 540507 h 6227263"/>
              <a:gd name="connsiteX100" fmla="*/ 8104563 w 8636594"/>
              <a:gd name="connsiteY100" fmla="*/ 504132 h 6227263"/>
              <a:gd name="connsiteX101" fmla="*/ 8137967 w 8636594"/>
              <a:gd name="connsiteY101" fmla="*/ 468072 h 6227263"/>
              <a:gd name="connsiteX102" fmla="*/ 8171641 w 8636594"/>
              <a:gd name="connsiteY102" fmla="*/ 432332 h 6227263"/>
              <a:gd name="connsiteX103" fmla="*/ 8205590 w 8636594"/>
              <a:gd name="connsiteY103" fmla="*/ 396920 h 6227263"/>
              <a:gd name="connsiteX104" fmla="*/ 8239820 w 8636594"/>
              <a:gd name="connsiteY104" fmla="*/ 361843 h 6227263"/>
              <a:gd name="connsiteX105" fmla="*/ 8274337 w 8636594"/>
              <a:gd name="connsiteY105" fmla="*/ 327107 h 6227263"/>
              <a:gd name="connsiteX106" fmla="*/ 8309147 w 8636594"/>
              <a:gd name="connsiteY106" fmla="*/ 292718 h 6227263"/>
              <a:gd name="connsiteX107" fmla="*/ 8344256 w 8636594"/>
              <a:gd name="connsiteY107" fmla="*/ 258685 h 6227263"/>
              <a:gd name="connsiteX108" fmla="*/ 8379669 w 8636594"/>
              <a:gd name="connsiteY108" fmla="*/ 225013 h 6227263"/>
              <a:gd name="connsiteX109" fmla="*/ 8415394 w 8636594"/>
              <a:gd name="connsiteY109" fmla="*/ 191709 h 6227263"/>
              <a:gd name="connsiteX110" fmla="*/ 8451434 w 8636594"/>
              <a:gd name="connsiteY110" fmla="*/ 158780 h 6227263"/>
              <a:gd name="connsiteX111" fmla="*/ 8487798 w 8636594"/>
              <a:gd name="connsiteY111" fmla="*/ 126233 h 6227263"/>
              <a:gd name="connsiteX112" fmla="*/ 8524489 w 8636594"/>
              <a:gd name="connsiteY112" fmla="*/ 94075 h 6227263"/>
              <a:gd name="connsiteX113" fmla="*/ 8561515 w 8636594"/>
              <a:gd name="connsiteY113" fmla="*/ 62312 h 6227263"/>
              <a:gd name="connsiteX114" fmla="*/ 8598881 w 8636594"/>
              <a:gd name="connsiteY114" fmla="*/ 30951 h 6227263"/>
              <a:gd name="connsiteX115" fmla="*/ 8636594 w 8636594"/>
              <a:gd name="connsiteY115" fmla="*/ 0 h 6227263"/>
              <a:gd name="connsiteX0" fmla="*/ 8636594 w 8636594"/>
              <a:gd name="connsiteY0" fmla="*/ 0 h 6206893"/>
              <a:gd name="connsiteX1" fmla="*/ 5293 w 8636594"/>
              <a:gd name="connsiteY1" fmla="*/ 0 h 6206893"/>
              <a:gd name="connsiteX2" fmla="*/ 0 w 8636594"/>
              <a:gd name="connsiteY2" fmla="*/ 5587843 h 6206893"/>
              <a:gd name="connsiteX3" fmla="*/ 1594033 w 8636594"/>
              <a:gd name="connsiteY3" fmla="*/ 5600057 h 6206893"/>
              <a:gd name="connsiteX4" fmla="*/ 1686068 w 8636594"/>
              <a:gd name="connsiteY4" fmla="*/ 5599745 h 6206893"/>
              <a:gd name="connsiteX5" fmla="*/ 3465680 w 8636594"/>
              <a:gd name="connsiteY5" fmla="*/ 6206893 h 6206893"/>
              <a:gd name="connsiteX6" fmla="*/ 3509548 w 8636594"/>
              <a:gd name="connsiteY6" fmla="*/ 6186174 h 6206893"/>
              <a:gd name="connsiteX7" fmla="*/ 3552910 w 8636594"/>
              <a:gd name="connsiteY7" fmla="*/ 6165110 h 6206893"/>
              <a:gd name="connsiteX8" fmla="*/ 3595773 w 8636594"/>
              <a:gd name="connsiteY8" fmla="*/ 6143704 h 6206893"/>
              <a:gd name="connsiteX9" fmla="*/ 3638142 w 8636594"/>
              <a:gd name="connsiteY9" fmla="*/ 6121960 h 6206893"/>
              <a:gd name="connsiteX10" fmla="*/ 3680024 w 8636594"/>
              <a:gd name="connsiteY10" fmla="*/ 6099881 h 6206893"/>
              <a:gd name="connsiteX11" fmla="*/ 3721426 w 8636594"/>
              <a:gd name="connsiteY11" fmla="*/ 6077471 h 6206893"/>
              <a:gd name="connsiteX12" fmla="*/ 3762353 w 8636594"/>
              <a:gd name="connsiteY12" fmla="*/ 6054733 h 6206893"/>
              <a:gd name="connsiteX13" fmla="*/ 3802812 w 8636594"/>
              <a:gd name="connsiteY13" fmla="*/ 6031671 h 6206893"/>
              <a:gd name="connsiteX14" fmla="*/ 3842810 w 8636594"/>
              <a:gd name="connsiteY14" fmla="*/ 6008288 h 6206893"/>
              <a:gd name="connsiteX15" fmla="*/ 3882352 w 8636594"/>
              <a:gd name="connsiteY15" fmla="*/ 5984588 h 6206893"/>
              <a:gd name="connsiteX16" fmla="*/ 3921445 w 8636594"/>
              <a:gd name="connsiteY16" fmla="*/ 5960574 h 6206893"/>
              <a:gd name="connsiteX17" fmla="*/ 3960096 w 8636594"/>
              <a:gd name="connsiteY17" fmla="*/ 5936250 h 6206893"/>
              <a:gd name="connsiteX18" fmla="*/ 3998311 w 8636594"/>
              <a:gd name="connsiteY18" fmla="*/ 5911619 h 6206893"/>
              <a:gd name="connsiteX19" fmla="*/ 4036095 w 8636594"/>
              <a:gd name="connsiteY19" fmla="*/ 5886685 h 6206893"/>
              <a:gd name="connsiteX20" fmla="*/ 4073456 w 8636594"/>
              <a:gd name="connsiteY20" fmla="*/ 5861452 h 6206893"/>
              <a:gd name="connsiteX21" fmla="*/ 4110400 w 8636594"/>
              <a:gd name="connsiteY21" fmla="*/ 5835922 h 6206893"/>
              <a:gd name="connsiteX22" fmla="*/ 4146933 w 8636594"/>
              <a:gd name="connsiteY22" fmla="*/ 5810100 h 6206893"/>
              <a:gd name="connsiteX23" fmla="*/ 4183061 w 8636594"/>
              <a:gd name="connsiteY23" fmla="*/ 5783988 h 6206893"/>
              <a:gd name="connsiteX24" fmla="*/ 4218791 w 8636594"/>
              <a:gd name="connsiteY24" fmla="*/ 5757591 h 6206893"/>
              <a:gd name="connsiteX25" fmla="*/ 4254129 w 8636594"/>
              <a:gd name="connsiteY25" fmla="*/ 5730912 h 6206893"/>
              <a:gd name="connsiteX26" fmla="*/ 4289081 w 8636594"/>
              <a:gd name="connsiteY26" fmla="*/ 5703955 h 6206893"/>
              <a:gd name="connsiteX27" fmla="*/ 4323654 w 8636594"/>
              <a:gd name="connsiteY27" fmla="*/ 5676722 h 6206893"/>
              <a:gd name="connsiteX28" fmla="*/ 4357854 w 8636594"/>
              <a:gd name="connsiteY28" fmla="*/ 5649218 h 6206893"/>
              <a:gd name="connsiteX29" fmla="*/ 4391688 w 8636594"/>
              <a:gd name="connsiteY29" fmla="*/ 5621446 h 6206893"/>
              <a:gd name="connsiteX30" fmla="*/ 4425162 w 8636594"/>
              <a:gd name="connsiteY30" fmla="*/ 5593409 h 6206893"/>
              <a:gd name="connsiteX31" fmla="*/ 4458281 w 8636594"/>
              <a:gd name="connsiteY31" fmla="*/ 5565111 h 6206893"/>
              <a:gd name="connsiteX32" fmla="*/ 4491053 w 8636594"/>
              <a:gd name="connsiteY32" fmla="*/ 5536556 h 6206893"/>
              <a:gd name="connsiteX33" fmla="*/ 4523484 w 8636594"/>
              <a:gd name="connsiteY33" fmla="*/ 5507747 h 6206893"/>
              <a:gd name="connsiteX34" fmla="*/ 4555580 w 8636594"/>
              <a:gd name="connsiteY34" fmla="*/ 5478687 h 6206893"/>
              <a:gd name="connsiteX35" fmla="*/ 4587347 w 8636594"/>
              <a:gd name="connsiteY35" fmla="*/ 5449380 h 6206893"/>
              <a:gd name="connsiteX36" fmla="*/ 4618793 w 8636594"/>
              <a:gd name="connsiteY36" fmla="*/ 5419830 h 6206893"/>
              <a:gd name="connsiteX37" fmla="*/ 4649922 w 8636594"/>
              <a:gd name="connsiteY37" fmla="*/ 5390040 h 6206893"/>
              <a:gd name="connsiteX38" fmla="*/ 4680742 w 8636594"/>
              <a:gd name="connsiteY38" fmla="*/ 5360014 h 6206893"/>
              <a:gd name="connsiteX39" fmla="*/ 4711259 w 8636594"/>
              <a:gd name="connsiteY39" fmla="*/ 5329755 h 6206893"/>
              <a:gd name="connsiteX40" fmla="*/ 4741478 w 8636594"/>
              <a:gd name="connsiteY40" fmla="*/ 5299266 h 6206893"/>
              <a:gd name="connsiteX41" fmla="*/ 4771408 w 8636594"/>
              <a:gd name="connsiteY41" fmla="*/ 5268551 h 6206893"/>
              <a:gd name="connsiteX42" fmla="*/ 4801053 w 8636594"/>
              <a:gd name="connsiteY42" fmla="*/ 5237614 h 6206893"/>
              <a:gd name="connsiteX43" fmla="*/ 4830420 w 8636594"/>
              <a:gd name="connsiteY43" fmla="*/ 5206458 h 6206893"/>
              <a:gd name="connsiteX44" fmla="*/ 4859516 w 8636594"/>
              <a:gd name="connsiteY44" fmla="*/ 5175087 h 6206893"/>
              <a:gd name="connsiteX45" fmla="*/ 4888347 w 8636594"/>
              <a:gd name="connsiteY45" fmla="*/ 5143504 h 6206893"/>
              <a:gd name="connsiteX46" fmla="*/ 4916919 w 8636594"/>
              <a:gd name="connsiteY46" fmla="*/ 5111713 h 6206893"/>
              <a:gd name="connsiteX47" fmla="*/ 4945238 w 8636594"/>
              <a:gd name="connsiteY47" fmla="*/ 5079717 h 6206893"/>
              <a:gd name="connsiteX48" fmla="*/ 4973311 w 8636594"/>
              <a:gd name="connsiteY48" fmla="*/ 5047519 h 6206893"/>
              <a:gd name="connsiteX49" fmla="*/ 5001145 w 8636594"/>
              <a:gd name="connsiteY49" fmla="*/ 5015124 h 6206893"/>
              <a:gd name="connsiteX50" fmla="*/ 5028745 w 8636594"/>
              <a:gd name="connsiteY50" fmla="*/ 4982535 h 6206893"/>
              <a:gd name="connsiteX51" fmla="*/ 5056117 w 8636594"/>
              <a:gd name="connsiteY51" fmla="*/ 4949755 h 6206893"/>
              <a:gd name="connsiteX52" fmla="*/ 5083269 w 8636594"/>
              <a:gd name="connsiteY52" fmla="*/ 4916787 h 6206893"/>
              <a:gd name="connsiteX53" fmla="*/ 5110207 w 8636594"/>
              <a:gd name="connsiteY53" fmla="*/ 4883636 h 6206893"/>
              <a:gd name="connsiteX54" fmla="*/ 5136937 w 8636594"/>
              <a:gd name="connsiteY54" fmla="*/ 4850305 h 6206893"/>
              <a:gd name="connsiteX55" fmla="*/ 5163464 w 8636594"/>
              <a:gd name="connsiteY55" fmla="*/ 4816797 h 6206893"/>
              <a:gd name="connsiteX56" fmla="*/ 5215940 w 8636594"/>
              <a:gd name="connsiteY56" fmla="*/ 4749265 h 6206893"/>
              <a:gd name="connsiteX57" fmla="*/ 5267684 w 8636594"/>
              <a:gd name="connsiteY57" fmla="*/ 4681068 h 6206893"/>
              <a:gd name="connsiteX58" fmla="*/ 5318748 w 8636594"/>
              <a:gd name="connsiteY58" fmla="*/ 4612234 h 6206893"/>
              <a:gd name="connsiteX59" fmla="*/ 5369182 w 8636594"/>
              <a:gd name="connsiteY59" fmla="*/ 4542793 h 6206893"/>
              <a:gd name="connsiteX60" fmla="*/ 5419038 w 8636594"/>
              <a:gd name="connsiteY60" fmla="*/ 4472771 h 6206893"/>
              <a:gd name="connsiteX61" fmla="*/ 5468365 w 8636594"/>
              <a:gd name="connsiteY61" fmla="*/ 4402196 h 6206893"/>
              <a:gd name="connsiteX62" fmla="*/ 5517215 w 8636594"/>
              <a:gd name="connsiteY62" fmla="*/ 4331098 h 6206893"/>
              <a:gd name="connsiteX63" fmla="*/ 5565637 w 8636594"/>
              <a:gd name="connsiteY63" fmla="*/ 4259503 h 6206893"/>
              <a:gd name="connsiteX64" fmla="*/ 5613684 w 8636594"/>
              <a:gd name="connsiteY64" fmla="*/ 4187441 h 6206893"/>
              <a:gd name="connsiteX65" fmla="*/ 5685160 w 8636594"/>
              <a:gd name="connsiteY65" fmla="*/ 4078531 h 6206893"/>
              <a:gd name="connsiteX66" fmla="*/ 5756074 w 8636594"/>
              <a:gd name="connsiteY66" fmla="*/ 3968727 h 6206893"/>
              <a:gd name="connsiteX67" fmla="*/ 5873483 w 8636594"/>
              <a:gd name="connsiteY67" fmla="*/ 3783989 h 6206893"/>
              <a:gd name="connsiteX68" fmla="*/ 6203209 w 8636594"/>
              <a:gd name="connsiteY68" fmla="*/ 3258640 h 6206893"/>
              <a:gd name="connsiteX69" fmla="*/ 6299430 w 8636594"/>
              <a:gd name="connsiteY69" fmla="*/ 3107321 h 6206893"/>
              <a:gd name="connsiteX70" fmla="*/ 6372650 w 8636594"/>
              <a:gd name="connsiteY70" fmla="*/ 2993735 h 6206893"/>
              <a:gd name="connsiteX71" fmla="*/ 6453197 w 8636594"/>
              <a:gd name="connsiteY71" fmla="*/ 2869788 h 6206893"/>
              <a:gd name="connsiteX72" fmla="*/ 6564167 w 8636594"/>
              <a:gd name="connsiteY72" fmla="*/ 2696807 h 6206893"/>
              <a:gd name="connsiteX73" fmla="*/ 6976233 w 8636594"/>
              <a:gd name="connsiteY73" fmla="*/ 2045274 h 6206893"/>
              <a:gd name="connsiteX74" fmla="*/ 7086755 w 8636594"/>
              <a:gd name="connsiteY74" fmla="*/ 1872743 h 6206893"/>
              <a:gd name="connsiteX75" fmla="*/ 7170279 w 8636594"/>
              <a:gd name="connsiteY75" fmla="*/ 1744202 h 6206893"/>
              <a:gd name="connsiteX76" fmla="*/ 7226351 w 8636594"/>
              <a:gd name="connsiteY76" fmla="*/ 1659017 h 6206893"/>
              <a:gd name="connsiteX77" fmla="*/ 7282789 w 8636594"/>
              <a:gd name="connsiteY77" fmla="*/ 1574303 h 6206893"/>
              <a:gd name="connsiteX78" fmla="*/ 7339643 w 8636594"/>
              <a:gd name="connsiteY78" fmla="*/ 1490113 h 6206893"/>
              <a:gd name="connsiteX79" fmla="*/ 7396957 w 8636594"/>
              <a:gd name="connsiteY79" fmla="*/ 1406503 h 6206893"/>
              <a:gd name="connsiteX80" fmla="*/ 7454781 w 8636594"/>
              <a:gd name="connsiteY80" fmla="*/ 1323526 h 6206893"/>
              <a:gd name="connsiteX81" fmla="*/ 7513161 w 8636594"/>
              <a:gd name="connsiteY81" fmla="*/ 1241237 h 6206893"/>
              <a:gd name="connsiteX82" fmla="*/ 7572144 w 8636594"/>
              <a:gd name="connsiteY82" fmla="*/ 1159689 h 6206893"/>
              <a:gd name="connsiteX83" fmla="*/ 7601877 w 8636594"/>
              <a:gd name="connsiteY83" fmla="*/ 1119210 h 6206893"/>
              <a:gd name="connsiteX84" fmla="*/ 7631779 w 8636594"/>
              <a:gd name="connsiteY84" fmla="*/ 1078937 h 6206893"/>
              <a:gd name="connsiteX85" fmla="*/ 7661855 w 8636594"/>
              <a:gd name="connsiteY85" fmla="*/ 1038876 h 6206893"/>
              <a:gd name="connsiteX86" fmla="*/ 7692111 w 8636594"/>
              <a:gd name="connsiteY86" fmla="*/ 999035 h 6206893"/>
              <a:gd name="connsiteX87" fmla="*/ 7722554 w 8636594"/>
              <a:gd name="connsiteY87" fmla="*/ 959419 h 6206893"/>
              <a:gd name="connsiteX88" fmla="*/ 7753190 w 8636594"/>
              <a:gd name="connsiteY88" fmla="*/ 920037 h 6206893"/>
              <a:gd name="connsiteX89" fmla="*/ 7784023 w 8636594"/>
              <a:gd name="connsiteY89" fmla="*/ 880894 h 6206893"/>
              <a:gd name="connsiteX90" fmla="*/ 7815061 w 8636594"/>
              <a:gd name="connsiteY90" fmla="*/ 841997 h 6206893"/>
              <a:gd name="connsiteX91" fmla="*/ 7846308 w 8636594"/>
              <a:gd name="connsiteY91" fmla="*/ 803354 h 6206893"/>
              <a:gd name="connsiteX92" fmla="*/ 7877772 w 8636594"/>
              <a:gd name="connsiteY92" fmla="*/ 764970 h 6206893"/>
              <a:gd name="connsiteX93" fmla="*/ 7909458 w 8636594"/>
              <a:gd name="connsiteY93" fmla="*/ 726853 h 6206893"/>
              <a:gd name="connsiteX94" fmla="*/ 7941371 w 8636594"/>
              <a:gd name="connsiteY94" fmla="*/ 689010 h 6206893"/>
              <a:gd name="connsiteX95" fmla="*/ 7973518 w 8636594"/>
              <a:gd name="connsiteY95" fmla="*/ 651447 h 6206893"/>
              <a:gd name="connsiteX96" fmla="*/ 8005905 w 8636594"/>
              <a:gd name="connsiteY96" fmla="*/ 614171 h 6206893"/>
              <a:gd name="connsiteX97" fmla="*/ 8038538 w 8636594"/>
              <a:gd name="connsiteY97" fmla="*/ 577189 h 6206893"/>
              <a:gd name="connsiteX98" fmla="*/ 8071421 w 8636594"/>
              <a:gd name="connsiteY98" fmla="*/ 540507 h 6206893"/>
              <a:gd name="connsiteX99" fmla="*/ 8104563 w 8636594"/>
              <a:gd name="connsiteY99" fmla="*/ 504132 h 6206893"/>
              <a:gd name="connsiteX100" fmla="*/ 8137967 w 8636594"/>
              <a:gd name="connsiteY100" fmla="*/ 468072 h 6206893"/>
              <a:gd name="connsiteX101" fmla="*/ 8171641 w 8636594"/>
              <a:gd name="connsiteY101" fmla="*/ 432332 h 6206893"/>
              <a:gd name="connsiteX102" fmla="*/ 8205590 w 8636594"/>
              <a:gd name="connsiteY102" fmla="*/ 396920 h 6206893"/>
              <a:gd name="connsiteX103" fmla="*/ 8239820 w 8636594"/>
              <a:gd name="connsiteY103" fmla="*/ 361843 h 6206893"/>
              <a:gd name="connsiteX104" fmla="*/ 8274337 w 8636594"/>
              <a:gd name="connsiteY104" fmla="*/ 327107 h 6206893"/>
              <a:gd name="connsiteX105" fmla="*/ 8309147 w 8636594"/>
              <a:gd name="connsiteY105" fmla="*/ 292718 h 6206893"/>
              <a:gd name="connsiteX106" fmla="*/ 8344256 w 8636594"/>
              <a:gd name="connsiteY106" fmla="*/ 258685 h 6206893"/>
              <a:gd name="connsiteX107" fmla="*/ 8379669 w 8636594"/>
              <a:gd name="connsiteY107" fmla="*/ 225013 h 6206893"/>
              <a:gd name="connsiteX108" fmla="*/ 8415394 w 8636594"/>
              <a:gd name="connsiteY108" fmla="*/ 191709 h 6206893"/>
              <a:gd name="connsiteX109" fmla="*/ 8451434 w 8636594"/>
              <a:gd name="connsiteY109" fmla="*/ 158780 h 6206893"/>
              <a:gd name="connsiteX110" fmla="*/ 8487798 w 8636594"/>
              <a:gd name="connsiteY110" fmla="*/ 126233 h 6206893"/>
              <a:gd name="connsiteX111" fmla="*/ 8524489 w 8636594"/>
              <a:gd name="connsiteY111" fmla="*/ 94075 h 6206893"/>
              <a:gd name="connsiteX112" fmla="*/ 8561515 w 8636594"/>
              <a:gd name="connsiteY112" fmla="*/ 62312 h 6206893"/>
              <a:gd name="connsiteX113" fmla="*/ 8598881 w 8636594"/>
              <a:gd name="connsiteY113" fmla="*/ 30951 h 6206893"/>
              <a:gd name="connsiteX114" fmla="*/ 8636594 w 8636594"/>
              <a:gd name="connsiteY114" fmla="*/ 0 h 6206893"/>
              <a:gd name="connsiteX0" fmla="*/ 8636594 w 8636594"/>
              <a:gd name="connsiteY0" fmla="*/ 0 h 6186174"/>
              <a:gd name="connsiteX1" fmla="*/ 5293 w 8636594"/>
              <a:gd name="connsiteY1" fmla="*/ 0 h 6186174"/>
              <a:gd name="connsiteX2" fmla="*/ 0 w 8636594"/>
              <a:gd name="connsiteY2" fmla="*/ 5587843 h 6186174"/>
              <a:gd name="connsiteX3" fmla="*/ 1594033 w 8636594"/>
              <a:gd name="connsiteY3" fmla="*/ 5600057 h 6186174"/>
              <a:gd name="connsiteX4" fmla="*/ 1686068 w 8636594"/>
              <a:gd name="connsiteY4" fmla="*/ 5599745 h 6186174"/>
              <a:gd name="connsiteX5" fmla="*/ 3509548 w 8636594"/>
              <a:gd name="connsiteY5" fmla="*/ 6186174 h 6186174"/>
              <a:gd name="connsiteX6" fmla="*/ 3552910 w 8636594"/>
              <a:gd name="connsiteY6" fmla="*/ 6165110 h 6186174"/>
              <a:gd name="connsiteX7" fmla="*/ 3595773 w 8636594"/>
              <a:gd name="connsiteY7" fmla="*/ 6143704 h 6186174"/>
              <a:gd name="connsiteX8" fmla="*/ 3638142 w 8636594"/>
              <a:gd name="connsiteY8" fmla="*/ 6121960 h 6186174"/>
              <a:gd name="connsiteX9" fmla="*/ 3680024 w 8636594"/>
              <a:gd name="connsiteY9" fmla="*/ 6099881 h 6186174"/>
              <a:gd name="connsiteX10" fmla="*/ 3721426 w 8636594"/>
              <a:gd name="connsiteY10" fmla="*/ 6077471 h 6186174"/>
              <a:gd name="connsiteX11" fmla="*/ 3762353 w 8636594"/>
              <a:gd name="connsiteY11" fmla="*/ 6054733 h 6186174"/>
              <a:gd name="connsiteX12" fmla="*/ 3802812 w 8636594"/>
              <a:gd name="connsiteY12" fmla="*/ 6031671 h 6186174"/>
              <a:gd name="connsiteX13" fmla="*/ 3842810 w 8636594"/>
              <a:gd name="connsiteY13" fmla="*/ 6008288 h 6186174"/>
              <a:gd name="connsiteX14" fmla="*/ 3882352 w 8636594"/>
              <a:gd name="connsiteY14" fmla="*/ 5984588 h 6186174"/>
              <a:gd name="connsiteX15" fmla="*/ 3921445 w 8636594"/>
              <a:gd name="connsiteY15" fmla="*/ 5960574 h 6186174"/>
              <a:gd name="connsiteX16" fmla="*/ 3960096 w 8636594"/>
              <a:gd name="connsiteY16" fmla="*/ 5936250 h 6186174"/>
              <a:gd name="connsiteX17" fmla="*/ 3998311 w 8636594"/>
              <a:gd name="connsiteY17" fmla="*/ 5911619 h 6186174"/>
              <a:gd name="connsiteX18" fmla="*/ 4036095 w 8636594"/>
              <a:gd name="connsiteY18" fmla="*/ 5886685 h 6186174"/>
              <a:gd name="connsiteX19" fmla="*/ 4073456 w 8636594"/>
              <a:gd name="connsiteY19" fmla="*/ 5861452 h 6186174"/>
              <a:gd name="connsiteX20" fmla="*/ 4110400 w 8636594"/>
              <a:gd name="connsiteY20" fmla="*/ 5835922 h 6186174"/>
              <a:gd name="connsiteX21" fmla="*/ 4146933 w 8636594"/>
              <a:gd name="connsiteY21" fmla="*/ 5810100 h 6186174"/>
              <a:gd name="connsiteX22" fmla="*/ 4183061 w 8636594"/>
              <a:gd name="connsiteY22" fmla="*/ 5783988 h 6186174"/>
              <a:gd name="connsiteX23" fmla="*/ 4218791 w 8636594"/>
              <a:gd name="connsiteY23" fmla="*/ 5757591 h 6186174"/>
              <a:gd name="connsiteX24" fmla="*/ 4254129 w 8636594"/>
              <a:gd name="connsiteY24" fmla="*/ 5730912 h 6186174"/>
              <a:gd name="connsiteX25" fmla="*/ 4289081 w 8636594"/>
              <a:gd name="connsiteY25" fmla="*/ 5703955 h 6186174"/>
              <a:gd name="connsiteX26" fmla="*/ 4323654 w 8636594"/>
              <a:gd name="connsiteY26" fmla="*/ 5676722 h 6186174"/>
              <a:gd name="connsiteX27" fmla="*/ 4357854 w 8636594"/>
              <a:gd name="connsiteY27" fmla="*/ 5649218 h 6186174"/>
              <a:gd name="connsiteX28" fmla="*/ 4391688 w 8636594"/>
              <a:gd name="connsiteY28" fmla="*/ 5621446 h 6186174"/>
              <a:gd name="connsiteX29" fmla="*/ 4425162 w 8636594"/>
              <a:gd name="connsiteY29" fmla="*/ 5593409 h 6186174"/>
              <a:gd name="connsiteX30" fmla="*/ 4458281 w 8636594"/>
              <a:gd name="connsiteY30" fmla="*/ 5565111 h 6186174"/>
              <a:gd name="connsiteX31" fmla="*/ 4491053 w 8636594"/>
              <a:gd name="connsiteY31" fmla="*/ 5536556 h 6186174"/>
              <a:gd name="connsiteX32" fmla="*/ 4523484 w 8636594"/>
              <a:gd name="connsiteY32" fmla="*/ 5507747 h 6186174"/>
              <a:gd name="connsiteX33" fmla="*/ 4555580 w 8636594"/>
              <a:gd name="connsiteY33" fmla="*/ 5478687 h 6186174"/>
              <a:gd name="connsiteX34" fmla="*/ 4587347 w 8636594"/>
              <a:gd name="connsiteY34" fmla="*/ 5449380 h 6186174"/>
              <a:gd name="connsiteX35" fmla="*/ 4618793 w 8636594"/>
              <a:gd name="connsiteY35" fmla="*/ 5419830 h 6186174"/>
              <a:gd name="connsiteX36" fmla="*/ 4649922 w 8636594"/>
              <a:gd name="connsiteY36" fmla="*/ 5390040 h 6186174"/>
              <a:gd name="connsiteX37" fmla="*/ 4680742 w 8636594"/>
              <a:gd name="connsiteY37" fmla="*/ 5360014 h 6186174"/>
              <a:gd name="connsiteX38" fmla="*/ 4711259 w 8636594"/>
              <a:gd name="connsiteY38" fmla="*/ 5329755 h 6186174"/>
              <a:gd name="connsiteX39" fmla="*/ 4741478 w 8636594"/>
              <a:gd name="connsiteY39" fmla="*/ 5299266 h 6186174"/>
              <a:gd name="connsiteX40" fmla="*/ 4771408 w 8636594"/>
              <a:gd name="connsiteY40" fmla="*/ 5268551 h 6186174"/>
              <a:gd name="connsiteX41" fmla="*/ 4801053 w 8636594"/>
              <a:gd name="connsiteY41" fmla="*/ 5237614 h 6186174"/>
              <a:gd name="connsiteX42" fmla="*/ 4830420 w 8636594"/>
              <a:gd name="connsiteY42" fmla="*/ 5206458 h 6186174"/>
              <a:gd name="connsiteX43" fmla="*/ 4859516 w 8636594"/>
              <a:gd name="connsiteY43" fmla="*/ 5175087 h 6186174"/>
              <a:gd name="connsiteX44" fmla="*/ 4888347 w 8636594"/>
              <a:gd name="connsiteY44" fmla="*/ 5143504 h 6186174"/>
              <a:gd name="connsiteX45" fmla="*/ 4916919 w 8636594"/>
              <a:gd name="connsiteY45" fmla="*/ 5111713 h 6186174"/>
              <a:gd name="connsiteX46" fmla="*/ 4945238 w 8636594"/>
              <a:gd name="connsiteY46" fmla="*/ 5079717 h 6186174"/>
              <a:gd name="connsiteX47" fmla="*/ 4973311 w 8636594"/>
              <a:gd name="connsiteY47" fmla="*/ 5047519 h 6186174"/>
              <a:gd name="connsiteX48" fmla="*/ 5001145 w 8636594"/>
              <a:gd name="connsiteY48" fmla="*/ 5015124 h 6186174"/>
              <a:gd name="connsiteX49" fmla="*/ 5028745 w 8636594"/>
              <a:gd name="connsiteY49" fmla="*/ 4982535 h 6186174"/>
              <a:gd name="connsiteX50" fmla="*/ 5056117 w 8636594"/>
              <a:gd name="connsiteY50" fmla="*/ 4949755 h 6186174"/>
              <a:gd name="connsiteX51" fmla="*/ 5083269 w 8636594"/>
              <a:gd name="connsiteY51" fmla="*/ 4916787 h 6186174"/>
              <a:gd name="connsiteX52" fmla="*/ 5110207 w 8636594"/>
              <a:gd name="connsiteY52" fmla="*/ 4883636 h 6186174"/>
              <a:gd name="connsiteX53" fmla="*/ 5136937 w 8636594"/>
              <a:gd name="connsiteY53" fmla="*/ 4850305 h 6186174"/>
              <a:gd name="connsiteX54" fmla="*/ 5163464 w 8636594"/>
              <a:gd name="connsiteY54" fmla="*/ 4816797 h 6186174"/>
              <a:gd name="connsiteX55" fmla="*/ 5215940 w 8636594"/>
              <a:gd name="connsiteY55" fmla="*/ 4749265 h 6186174"/>
              <a:gd name="connsiteX56" fmla="*/ 5267684 w 8636594"/>
              <a:gd name="connsiteY56" fmla="*/ 4681068 h 6186174"/>
              <a:gd name="connsiteX57" fmla="*/ 5318748 w 8636594"/>
              <a:gd name="connsiteY57" fmla="*/ 4612234 h 6186174"/>
              <a:gd name="connsiteX58" fmla="*/ 5369182 w 8636594"/>
              <a:gd name="connsiteY58" fmla="*/ 4542793 h 6186174"/>
              <a:gd name="connsiteX59" fmla="*/ 5419038 w 8636594"/>
              <a:gd name="connsiteY59" fmla="*/ 4472771 h 6186174"/>
              <a:gd name="connsiteX60" fmla="*/ 5468365 w 8636594"/>
              <a:gd name="connsiteY60" fmla="*/ 4402196 h 6186174"/>
              <a:gd name="connsiteX61" fmla="*/ 5517215 w 8636594"/>
              <a:gd name="connsiteY61" fmla="*/ 4331098 h 6186174"/>
              <a:gd name="connsiteX62" fmla="*/ 5565637 w 8636594"/>
              <a:gd name="connsiteY62" fmla="*/ 4259503 h 6186174"/>
              <a:gd name="connsiteX63" fmla="*/ 5613684 w 8636594"/>
              <a:gd name="connsiteY63" fmla="*/ 4187441 h 6186174"/>
              <a:gd name="connsiteX64" fmla="*/ 5685160 w 8636594"/>
              <a:gd name="connsiteY64" fmla="*/ 4078531 h 6186174"/>
              <a:gd name="connsiteX65" fmla="*/ 5756074 w 8636594"/>
              <a:gd name="connsiteY65" fmla="*/ 3968727 h 6186174"/>
              <a:gd name="connsiteX66" fmla="*/ 5873483 w 8636594"/>
              <a:gd name="connsiteY66" fmla="*/ 3783989 h 6186174"/>
              <a:gd name="connsiteX67" fmla="*/ 6203209 w 8636594"/>
              <a:gd name="connsiteY67" fmla="*/ 3258640 h 6186174"/>
              <a:gd name="connsiteX68" fmla="*/ 6299430 w 8636594"/>
              <a:gd name="connsiteY68" fmla="*/ 3107321 h 6186174"/>
              <a:gd name="connsiteX69" fmla="*/ 6372650 w 8636594"/>
              <a:gd name="connsiteY69" fmla="*/ 2993735 h 6186174"/>
              <a:gd name="connsiteX70" fmla="*/ 6453197 w 8636594"/>
              <a:gd name="connsiteY70" fmla="*/ 2869788 h 6186174"/>
              <a:gd name="connsiteX71" fmla="*/ 6564167 w 8636594"/>
              <a:gd name="connsiteY71" fmla="*/ 2696807 h 6186174"/>
              <a:gd name="connsiteX72" fmla="*/ 6976233 w 8636594"/>
              <a:gd name="connsiteY72" fmla="*/ 2045274 h 6186174"/>
              <a:gd name="connsiteX73" fmla="*/ 7086755 w 8636594"/>
              <a:gd name="connsiteY73" fmla="*/ 1872743 h 6186174"/>
              <a:gd name="connsiteX74" fmla="*/ 7170279 w 8636594"/>
              <a:gd name="connsiteY74" fmla="*/ 1744202 h 6186174"/>
              <a:gd name="connsiteX75" fmla="*/ 7226351 w 8636594"/>
              <a:gd name="connsiteY75" fmla="*/ 1659017 h 6186174"/>
              <a:gd name="connsiteX76" fmla="*/ 7282789 w 8636594"/>
              <a:gd name="connsiteY76" fmla="*/ 1574303 h 6186174"/>
              <a:gd name="connsiteX77" fmla="*/ 7339643 w 8636594"/>
              <a:gd name="connsiteY77" fmla="*/ 1490113 h 6186174"/>
              <a:gd name="connsiteX78" fmla="*/ 7396957 w 8636594"/>
              <a:gd name="connsiteY78" fmla="*/ 1406503 h 6186174"/>
              <a:gd name="connsiteX79" fmla="*/ 7454781 w 8636594"/>
              <a:gd name="connsiteY79" fmla="*/ 1323526 h 6186174"/>
              <a:gd name="connsiteX80" fmla="*/ 7513161 w 8636594"/>
              <a:gd name="connsiteY80" fmla="*/ 1241237 h 6186174"/>
              <a:gd name="connsiteX81" fmla="*/ 7572144 w 8636594"/>
              <a:gd name="connsiteY81" fmla="*/ 1159689 h 6186174"/>
              <a:gd name="connsiteX82" fmla="*/ 7601877 w 8636594"/>
              <a:gd name="connsiteY82" fmla="*/ 1119210 h 6186174"/>
              <a:gd name="connsiteX83" fmla="*/ 7631779 w 8636594"/>
              <a:gd name="connsiteY83" fmla="*/ 1078937 h 6186174"/>
              <a:gd name="connsiteX84" fmla="*/ 7661855 w 8636594"/>
              <a:gd name="connsiteY84" fmla="*/ 1038876 h 6186174"/>
              <a:gd name="connsiteX85" fmla="*/ 7692111 w 8636594"/>
              <a:gd name="connsiteY85" fmla="*/ 999035 h 6186174"/>
              <a:gd name="connsiteX86" fmla="*/ 7722554 w 8636594"/>
              <a:gd name="connsiteY86" fmla="*/ 959419 h 6186174"/>
              <a:gd name="connsiteX87" fmla="*/ 7753190 w 8636594"/>
              <a:gd name="connsiteY87" fmla="*/ 920037 h 6186174"/>
              <a:gd name="connsiteX88" fmla="*/ 7784023 w 8636594"/>
              <a:gd name="connsiteY88" fmla="*/ 880894 h 6186174"/>
              <a:gd name="connsiteX89" fmla="*/ 7815061 w 8636594"/>
              <a:gd name="connsiteY89" fmla="*/ 841997 h 6186174"/>
              <a:gd name="connsiteX90" fmla="*/ 7846308 w 8636594"/>
              <a:gd name="connsiteY90" fmla="*/ 803354 h 6186174"/>
              <a:gd name="connsiteX91" fmla="*/ 7877772 w 8636594"/>
              <a:gd name="connsiteY91" fmla="*/ 764970 h 6186174"/>
              <a:gd name="connsiteX92" fmla="*/ 7909458 w 8636594"/>
              <a:gd name="connsiteY92" fmla="*/ 726853 h 6186174"/>
              <a:gd name="connsiteX93" fmla="*/ 7941371 w 8636594"/>
              <a:gd name="connsiteY93" fmla="*/ 689010 h 6186174"/>
              <a:gd name="connsiteX94" fmla="*/ 7973518 w 8636594"/>
              <a:gd name="connsiteY94" fmla="*/ 651447 h 6186174"/>
              <a:gd name="connsiteX95" fmla="*/ 8005905 w 8636594"/>
              <a:gd name="connsiteY95" fmla="*/ 614171 h 6186174"/>
              <a:gd name="connsiteX96" fmla="*/ 8038538 w 8636594"/>
              <a:gd name="connsiteY96" fmla="*/ 577189 h 6186174"/>
              <a:gd name="connsiteX97" fmla="*/ 8071421 w 8636594"/>
              <a:gd name="connsiteY97" fmla="*/ 540507 h 6186174"/>
              <a:gd name="connsiteX98" fmla="*/ 8104563 w 8636594"/>
              <a:gd name="connsiteY98" fmla="*/ 504132 h 6186174"/>
              <a:gd name="connsiteX99" fmla="*/ 8137967 w 8636594"/>
              <a:gd name="connsiteY99" fmla="*/ 468072 h 6186174"/>
              <a:gd name="connsiteX100" fmla="*/ 8171641 w 8636594"/>
              <a:gd name="connsiteY100" fmla="*/ 432332 h 6186174"/>
              <a:gd name="connsiteX101" fmla="*/ 8205590 w 8636594"/>
              <a:gd name="connsiteY101" fmla="*/ 396920 h 6186174"/>
              <a:gd name="connsiteX102" fmla="*/ 8239820 w 8636594"/>
              <a:gd name="connsiteY102" fmla="*/ 361843 h 6186174"/>
              <a:gd name="connsiteX103" fmla="*/ 8274337 w 8636594"/>
              <a:gd name="connsiteY103" fmla="*/ 327107 h 6186174"/>
              <a:gd name="connsiteX104" fmla="*/ 8309147 w 8636594"/>
              <a:gd name="connsiteY104" fmla="*/ 292718 h 6186174"/>
              <a:gd name="connsiteX105" fmla="*/ 8344256 w 8636594"/>
              <a:gd name="connsiteY105" fmla="*/ 258685 h 6186174"/>
              <a:gd name="connsiteX106" fmla="*/ 8379669 w 8636594"/>
              <a:gd name="connsiteY106" fmla="*/ 225013 h 6186174"/>
              <a:gd name="connsiteX107" fmla="*/ 8415394 w 8636594"/>
              <a:gd name="connsiteY107" fmla="*/ 191709 h 6186174"/>
              <a:gd name="connsiteX108" fmla="*/ 8451434 w 8636594"/>
              <a:gd name="connsiteY108" fmla="*/ 158780 h 6186174"/>
              <a:gd name="connsiteX109" fmla="*/ 8487798 w 8636594"/>
              <a:gd name="connsiteY109" fmla="*/ 126233 h 6186174"/>
              <a:gd name="connsiteX110" fmla="*/ 8524489 w 8636594"/>
              <a:gd name="connsiteY110" fmla="*/ 94075 h 6186174"/>
              <a:gd name="connsiteX111" fmla="*/ 8561515 w 8636594"/>
              <a:gd name="connsiteY111" fmla="*/ 62312 h 6186174"/>
              <a:gd name="connsiteX112" fmla="*/ 8598881 w 8636594"/>
              <a:gd name="connsiteY112" fmla="*/ 30951 h 6186174"/>
              <a:gd name="connsiteX113" fmla="*/ 8636594 w 8636594"/>
              <a:gd name="connsiteY113" fmla="*/ 0 h 6186174"/>
              <a:gd name="connsiteX0" fmla="*/ 8636594 w 8636594"/>
              <a:gd name="connsiteY0" fmla="*/ 0 h 6165110"/>
              <a:gd name="connsiteX1" fmla="*/ 5293 w 8636594"/>
              <a:gd name="connsiteY1" fmla="*/ 0 h 6165110"/>
              <a:gd name="connsiteX2" fmla="*/ 0 w 8636594"/>
              <a:gd name="connsiteY2" fmla="*/ 5587843 h 6165110"/>
              <a:gd name="connsiteX3" fmla="*/ 1594033 w 8636594"/>
              <a:gd name="connsiteY3" fmla="*/ 5600057 h 6165110"/>
              <a:gd name="connsiteX4" fmla="*/ 1686068 w 8636594"/>
              <a:gd name="connsiteY4" fmla="*/ 5599745 h 6165110"/>
              <a:gd name="connsiteX5" fmla="*/ 3552910 w 8636594"/>
              <a:gd name="connsiteY5" fmla="*/ 6165110 h 6165110"/>
              <a:gd name="connsiteX6" fmla="*/ 3595773 w 8636594"/>
              <a:gd name="connsiteY6" fmla="*/ 6143704 h 6165110"/>
              <a:gd name="connsiteX7" fmla="*/ 3638142 w 8636594"/>
              <a:gd name="connsiteY7" fmla="*/ 6121960 h 6165110"/>
              <a:gd name="connsiteX8" fmla="*/ 3680024 w 8636594"/>
              <a:gd name="connsiteY8" fmla="*/ 6099881 h 6165110"/>
              <a:gd name="connsiteX9" fmla="*/ 3721426 w 8636594"/>
              <a:gd name="connsiteY9" fmla="*/ 6077471 h 6165110"/>
              <a:gd name="connsiteX10" fmla="*/ 3762353 w 8636594"/>
              <a:gd name="connsiteY10" fmla="*/ 6054733 h 6165110"/>
              <a:gd name="connsiteX11" fmla="*/ 3802812 w 8636594"/>
              <a:gd name="connsiteY11" fmla="*/ 6031671 h 6165110"/>
              <a:gd name="connsiteX12" fmla="*/ 3842810 w 8636594"/>
              <a:gd name="connsiteY12" fmla="*/ 6008288 h 6165110"/>
              <a:gd name="connsiteX13" fmla="*/ 3882352 w 8636594"/>
              <a:gd name="connsiteY13" fmla="*/ 5984588 h 6165110"/>
              <a:gd name="connsiteX14" fmla="*/ 3921445 w 8636594"/>
              <a:gd name="connsiteY14" fmla="*/ 5960574 h 6165110"/>
              <a:gd name="connsiteX15" fmla="*/ 3960096 w 8636594"/>
              <a:gd name="connsiteY15" fmla="*/ 5936250 h 6165110"/>
              <a:gd name="connsiteX16" fmla="*/ 3998311 w 8636594"/>
              <a:gd name="connsiteY16" fmla="*/ 5911619 h 6165110"/>
              <a:gd name="connsiteX17" fmla="*/ 4036095 w 8636594"/>
              <a:gd name="connsiteY17" fmla="*/ 5886685 h 6165110"/>
              <a:gd name="connsiteX18" fmla="*/ 4073456 w 8636594"/>
              <a:gd name="connsiteY18" fmla="*/ 5861452 h 6165110"/>
              <a:gd name="connsiteX19" fmla="*/ 4110400 w 8636594"/>
              <a:gd name="connsiteY19" fmla="*/ 5835922 h 6165110"/>
              <a:gd name="connsiteX20" fmla="*/ 4146933 w 8636594"/>
              <a:gd name="connsiteY20" fmla="*/ 5810100 h 6165110"/>
              <a:gd name="connsiteX21" fmla="*/ 4183061 w 8636594"/>
              <a:gd name="connsiteY21" fmla="*/ 5783988 h 6165110"/>
              <a:gd name="connsiteX22" fmla="*/ 4218791 w 8636594"/>
              <a:gd name="connsiteY22" fmla="*/ 5757591 h 6165110"/>
              <a:gd name="connsiteX23" fmla="*/ 4254129 w 8636594"/>
              <a:gd name="connsiteY23" fmla="*/ 5730912 h 6165110"/>
              <a:gd name="connsiteX24" fmla="*/ 4289081 w 8636594"/>
              <a:gd name="connsiteY24" fmla="*/ 5703955 h 6165110"/>
              <a:gd name="connsiteX25" fmla="*/ 4323654 w 8636594"/>
              <a:gd name="connsiteY25" fmla="*/ 5676722 h 6165110"/>
              <a:gd name="connsiteX26" fmla="*/ 4357854 w 8636594"/>
              <a:gd name="connsiteY26" fmla="*/ 5649218 h 6165110"/>
              <a:gd name="connsiteX27" fmla="*/ 4391688 w 8636594"/>
              <a:gd name="connsiteY27" fmla="*/ 5621446 h 6165110"/>
              <a:gd name="connsiteX28" fmla="*/ 4425162 w 8636594"/>
              <a:gd name="connsiteY28" fmla="*/ 5593409 h 6165110"/>
              <a:gd name="connsiteX29" fmla="*/ 4458281 w 8636594"/>
              <a:gd name="connsiteY29" fmla="*/ 5565111 h 6165110"/>
              <a:gd name="connsiteX30" fmla="*/ 4491053 w 8636594"/>
              <a:gd name="connsiteY30" fmla="*/ 5536556 h 6165110"/>
              <a:gd name="connsiteX31" fmla="*/ 4523484 w 8636594"/>
              <a:gd name="connsiteY31" fmla="*/ 5507747 h 6165110"/>
              <a:gd name="connsiteX32" fmla="*/ 4555580 w 8636594"/>
              <a:gd name="connsiteY32" fmla="*/ 5478687 h 6165110"/>
              <a:gd name="connsiteX33" fmla="*/ 4587347 w 8636594"/>
              <a:gd name="connsiteY33" fmla="*/ 5449380 h 6165110"/>
              <a:gd name="connsiteX34" fmla="*/ 4618793 w 8636594"/>
              <a:gd name="connsiteY34" fmla="*/ 5419830 h 6165110"/>
              <a:gd name="connsiteX35" fmla="*/ 4649922 w 8636594"/>
              <a:gd name="connsiteY35" fmla="*/ 5390040 h 6165110"/>
              <a:gd name="connsiteX36" fmla="*/ 4680742 w 8636594"/>
              <a:gd name="connsiteY36" fmla="*/ 5360014 h 6165110"/>
              <a:gd name="connsiteX37" fmla="*/ 4711259 w 8636594"/>
              <a:gd name="connsiteY37" fmla="*/ 5329755 h 6165110"/>
              <a:gd name="connsiteX38" fmla="*/ 4741478 w 8636594"/>
              <a:gd name="connsiteY38" fmla="*/ 5299266 h 6165110"/>
              <a:gd name="connsiteX39" fmla="*/ 4771408 w 8636594"/>
              <a:gd name="connsiteY39" fmla="*/ 5268551 h 6165110"/>
              <a:gd name="connsiteX40" fmla="*/ 4801053 w 8636594"/>
              <a:gd name="connsiteY40" fmla="*/ 5237614 h 6165110"/>
              <a:gd name="connsiteX41" fmla="*/ 4830420 w 8636594"/>
              <a:gd name="connsiteY41" fmla="*/ 5206458 h 6165110"/>
              <a:gd name="connsiteX42" fmla="*/ 4859516 w 8636594"/>
              <a:gd name="connsiteY42" fmla="*/ 5175087 h 6165110"/>
              <a:gd name="connsiteX43" fmla="*/ 4888347 w 8636594"/>
              <a:gd name="connsiteY43" fmla="*/ 5143504 h 6165110"/>
              <a:gd name="connsiteX44" fmla="*/ 4916919 w 8636594"/>
              <a:gd name="connsiteY44" fmla="*/ 5111713 h 6165110"/>
              <a:gd name="connsiteX45" fmla="*/ 4945238 w 8636594"/>
              <a:gd name="connsiteY45" fmla="*/ 5079717 h 6165110"/>
              <a:gd name="connsiteX46" fmla="*/ 4973311 w 8636594"/>
              <a:gd name="connsiteY46" fmla="*/ 5047519 h 6165110"/>
              <a:gd name="connsiteX47" fmla="*/ 5001145 w 8636594"/>
              <a:gd name="connsiteY47" fmla="*/ 5015124 h 6165110"/>
              <a:gd name="connsiteX48" fmla="*/ 5028745 w 8636594"/>
              <a:gd name="connsiteY48" fmla="*/ 4982535 h 6165110"/>
              <a:gd name="connsiteX49" fmla="*/ 5056117 w 8636594"/>
              <a:gd name="connsiteY49" fmla="*/ 4949755 h 6165110"/>
              <a:gd name="connsiteX50" fmla="*/ 5083269 w 8636594"/>
              <a:gd name="connsiteY50" fmla="*/ 4916787 h 6165110"/>
              <a:gd name="connsiteX51" fmla="*/ 5110207 w 8636594"/>
              <a:gd name="connsiteY51" fmla="*/ 4883636 h 6165110"/>
              <a:gd name="connsiteX52" fmla="*/ 5136937 w 8636594"/>
              <a:gd name="connsiteY52" fmla="*/ 4850305 h 6165110"/>
              <a:gd name="connsiteX53" fmla="*/ 5163464 w 8636594"/>
              <a:gd name="connsiteY53" fmla="*/ 4816797 h 6165110"/>
              <a:gd name="connsiteX54" fmla="*/ 5215940 w 8636594"/>
              <a:gd name="connsiteY54" fmla="*/ 4749265 h 6165110"/>
              <a:gd name="connsiteX55" fmla="*/ 5267684 w 8636594"/>
              <a:gd name="connsiteY55" fmla="*/ 4681068 h 6165110"/>
              <a:gd name="connsiteX56" fmla="*/ 5318748 w 8636594"/>
              <a:gd name="connsiteY56" fmla="*/ 4612234 h 6165110"/>
              <a:gd name="connsiteX57" fmla="*/ 5369182 w 8636594"/>
              <a:gd name="connsiteY57" fmla="*/ 4542793 h 6165110"/>
              <a:gd name="connsiteX58" fmla="*/ 5419038 w 8636594"/>
              <a:gd name="connsiteY58" fmla="*/ 4472771 h 6165110"/>
              <a:gd name="connsiteX59" fmla="*/ 5468365 w 8636594"/>
              <a:gd name="connsiteY59" fmla="*/ 4402196 h 6165110"/>
              <a:gd name="connsiteX60" fmla="*/ 5517215 w 8636594"/>
              <a:gd name="connsiteY60" fmla="*/ 4331098 h 6165110"/>
              <a:gd name="connsiteX61" fmla="*/ 5565637 w 8636594"/>
              <a:gd name="connsiteY61" fmla="*/ 4259503 h 6165110"/>
              <a:gd name="connsiteX62" fmla="*/ 5613684 w 8636594"/>
              <a:gd name="connsiteY62" fmla="*/ 4187441 h 6165110"/>
              <a:gd name="connsiteX63" fmla="*/ 5685160 w 8636594"/>
              <a:gd name="connsiteY63" fmla="*/ 4078531 h 6165110"/>
              <a:gd name="connsiteX64" fmla="*/ 5756074 w 8636594"/>
              <a:gd name="connsiteY64" fmla="*/ 3968727 h 6165110"/>
              <a:gd name="connsiteX65" fmla="*/ 5873483 w 8636594"/>
              <a:gd name="connsiteY65" fmla="*/ 3783989 h 6165110"/>
              <a:gd name="connsiteX66" fmla="*/ 6203209 w 8636594"/>
              <a:gd name="connsiteY66" fmla="*/ 3258640 h 6165110"/>
              <a:gd name="connsiteX67" fmla="*/ 6299430 w 8636594"/>
              <a:gd name="connsiteY67" fmla="*/ 3107321 h 6165110"/>
              <a:gd name="connsiteX68" fmla="*/ 6372650 w 8636594"/>
              <a:gd name="connsiteY68" fmla="*/ 2993735 h 6165110"/>
              <a:gd name="connsiteX69" fmla="*/ 6453197 w 8636594"/>
              <a:gd name="connsiteY69" fmla="*/ 2869788 h 6165110"/>
              <a:gd name="connsiteX70" fmla="*/ 6564167 w 8636594"/>
              <a:gd name="connsiteY70" fmla="*/ 2696807 h 6165110"/>
              <a:gd name="connsiteX71" fmla="*/ 6976233 w 8636594"/>
              <a:gd name="connsiteY71" fmla="*/ 2045274 h 6165110"/>
              <a:gd name="connsiteX72" fmla="*/ 7086755 w 8636594"/>
              <a:gd name="connsiteY72" fmla="*/ 1872743 h 6165110"/>
              <a:gd name="connsiteX73" fmla="*/ 7170279 w 8636594"/>
              <a:gd name="connsiteY73" fmla="*/ 1744202 h 6165110"/>
              <a:gd name="connsiteX74" fmla="*/ 7226351 w 8636594"/>
              <a:gd name="connsiteY74" fmla="*/ 1659017 h 6165110"/>
              <a:gd name="connsiteX75" fmla="*/ 7282789 w 8636594"/>
              <a:gd name="connsiteY75" fmla="*/ 1574303 h 6165110"/>
              <a:gd name="connsiteX76" fmla="*/ 7339643 w 8636594"/>
              <a:gd name="connsiteY76" fmla="*/ 1490113 h 6165110"/>
              <a:gd name="connsiteX77" fmla="*/ 7396957 w 8636594"/>
              <a:gd name="connsiteY77" fmla="*/ 1406503 h 6165110"/>
              <a:gd name="connsiteX78" fmla="*/ 7454781 w 8636594"/>
              <a:gd name="connsiteY78" fmla="*/ 1323526 h 6165110"/>
              <a:gd name="connsiteX79" fmla="*/ 7513161 w 8636594"/>
              <a:gd name="connsiteY79" fmla="*/ 1241237 h 6165110"/>
              <a:gd name="connsiteX80" fmla="*/ 7572144 w 8636594"/>
              <a:gd name="connsiteY80" fmla="*/ 1159689 h 6165110"/>
              <a:gd name="connsiteX81" fmla="*/ 7601877 w 8636594"/>
              <a:gd name="connsiteY81" fmla="*/ 1119210 h 6165110"/>
              <a:gd name="connsiteX82" fmla="*/ 7631779 w 8636594"/>
              <a:gd name="connsiteY82" fmla="*/ 1078937 h 6165110"/>
              <a:gd name="connsiteX83" fmla="*/ 7661855 w 8636594"/>
              <a:gd name="connsiteY83" fmla="*/ 1038876 h 6165110"/>
              <a:gd name="connsiteX84" fmla="*/ 7692111 w 8636594"/>
              <a:gd name="connsiteY84" fmla="*/ 999035 h 6165110"/>
              <a:gd name="connsiteX85" fmla="*/ 7722554 w 8636594"/>
              <a:gd name="connsiteY85" fmla="*/ 959419 h 6165110"/>
              <a:gd name="connsiteX86" fmla="*/ 7753190 w 8636594"/>
              <a:gd name="connsiteY86" fmla="*/ 920037 h 6165110"/>
              <a:gd name="connsiteX87" fmla="*/ 7784023 w 8636594"/>
              <a:gd name="connsiteY87" fmla="*/ 880894 h 6165110"/>
              <a:gd name="connsiteX88" fmla="*/ 7815061 w 8636594"/>
              <a:gd name="connsiteY88" fmla="*/ 841997 h 6165110"/>
              <a:gd name="connsiteX89" fmla="*/ 7846308 w 8636594"/>
              <a:gd name="connsiteY89" fmla="*/ 803354 h 6165110"/>
              <a:gd name="connsiteX90" fmla="*/ 7877772 w 8636594"/>
              <a:gd name="connsiteY90" fmla="*/ 764970 h 6165110"/>
              <a:gd name="connsiteX91" fmla="*/ 7909458 w 8636594"/>
              <a:gd name="connsiteY91" fmla="*/ 726853 h 6165110"/>
              <a:gd name="connsiteX92" fmla="*/ 7941371 w 8636594"/>
              <a:gd name="connsiteY92" fmla="*/ 689010 h 6165110"/>
              <a:gd name="connsiteX93" fmla="*/ 7973518 w 8636594"/>
              <a:gd name="connsiteY93" fmla="*/ 651447 h 6165110"/>
              <a:gd name="connsiteX94" fmla="*/ 8005905 w 8636594"/>
              <a:gd name="connsiteY94" fmla="*/ 614171 h 6165110"/>
              <a:gd name="connsiteX95" fmla="*/ 8038538 w 8636594"/>
              <a:gd name="connsiteY95" fmla="*/ 577189 h 6165110"/>
              <a:gd name="connsiteX96" fmla="*/ 8071421 w 8636594"/>
              <a:gd name="connsiteY96" fmla="*/ 540507 h 6165110"/>
              <a:gd name="connsiteX97" fmla="*/ 8104563 w 8636594"/>
              <a:gd name="connsiteY97" fmla="*/ 504132 h 6165110"/>
              <a:gd name="connsiteX98" fmla="*/ 8137967 w 8636594"/>
              <a:gd name="connsiteY98" fmla="*/ 468072 h 6165110"/>
              <a:gd name="connsiteX99" fmla="*/ 8171641 w 8636594"/>
              <a:gd name="connsiteY99" fmla="*/ 432332 h 6165110"/>
              <a:gd name="connsiteX100" fmla="*/ 8205590 w 8636594"/>
              <a:gd name="connsiteY100" fmla="*/ 396920 h 6165110"/>
              <a:gd name="connsiteX101" fmla="*/ 8239820 w 8636594"/>
              <a:gd name="connsiteY101" fmla="*/ 361843 h 6165110"/>
              <a:gd name="connsiteX102" fmla="*/ 8274337 w 8636594"/>
              <a:gd name="connsiteY102" fmla="*/ 327107 h 6165110"/>
              <a:gd name="connsiteX103" fmla="*/ 8309147 w 8636594"/>
              <a:gd name="connsiteY103" fmla="*/ 292718 h 6165110"/>
              <a:gd name="connsiteX104" fmla="*/ 8344256 w 8636594"/>
              <a:gd name="connsiteY104" fmla="*/ 258685 h 6165110"/>
              <a:gd name="connsiteX105" fmla="*/ 8379669 w 8636594"/>
              <a:gd name="connsiteY105" fmla="*/ 225013 h 6165110"/>
              <a:gd name="connsiteX106" fmla="*/ 8415394 w 8636594"/>
              <a:gd name="connsiteY106" fmla="*/ 191709 h 6165110"/>
              <a:gd name="connsiteX107" fmla="*/ 8451434 w 8636594"/>
              <a:gd name="connsiteY107" fmla="*/ 158780 h 6165110"/>
              <a:gd name="connsiteX108" fmla="*/ 8487798 w 8636594"/>
              <a:gd name="connsiteY108" fmla="*/ 126233 h 6165110"/>
              <a:gd name="connsiteX109" fmla="*/ 8524489 w 8636594"/>
              <a:gd name="connsiteY109" fmla="*/ 94075 h 6165110"/>
              <a:gd name="connsiteX110" fmla="*/ 8561515 w 8636594"/>
              <a:gd name="connsiteY110" fmla="*/ 62312 h 6165110"/>
              <a:gd name="connsiteX111" fmla="*/ 8598881 w 8636594"/>
              <a:gd name="connsiteY111" fmla="*/ 30951 h 6165110"/>
              <a:gd name="connsiteX112" fmla="*/ 8636594 w 8636594"/>
              <a:gd name="connsiteY112" fmla="*/ 0 h 6165110"/>
              <a:gd name="connsiteX0" fmla="*/ 8636594 w 8636594"/>
              <a:gd name="connsiteY0" fmla="*/ 0 h 6143704"/>
              <a:gd name="connsiteX1" fmla="*/ 5293 w 8636594"/>
              <a:gd name="connsiteY1" fmla="*/ 0 h 6143704"/>
              <a:gd name="connsiteX2" fmla="*/ 0 w 8636594"/>
              <a:gd name="connsiteY2" fmla="*/ 5587843 h 6143704"/>
              <a:gd name="connsiteX3" fmla="*/ 1594033 w 8636594"/>
              <a:gd name="connsiteY3" fmla="*/ 5600057 h 6143704"/>
              <a:gd name="connsiteX4" fmla="*/ 1686068 w 8636594"/>
              <a:gd name="connsiteY4" fmla="*/ 5599745 h 6143704"/>
              <a:gd name="connsiteX5" fmla="*/ 3595773 w 8636594"/>
              <a:gd name="connsiteY5" fmla="*/ 6143704 h 6143704"/>
              <a:gd name="connsiteX6" fmla="*/ 3638142 w 8636594"/>
              <a:gd name="connsiteY6" fmla="*/ 6121960 h 6143704"/>
              <a:gd name="connsiteX7" fmla="*/ 3680024 w 8636594"/>
              <a:gd name="connsiteY7" fmla="*/ 6099881 h 6143704"/>
              <a:gd name="connsiteX8" fmla="*/ 3721426 w 8636594"/>
              <a:gd name="connsiteY8" fmla="*/ 6077471 h 6143704"/>
              <a:gd name="connsiteX9" fmla="*/ 3762353 w 8636594"/>
              <a:gd name="connsiteY9" fmla="*/ 6054733 h 6143704"/>
              <a:gd name="connsiteX10" fmla="*/ 3802812 w 8636594"/>
              <a:gd name="connsiteY10" fmla="*/ 6031671 h 6143704"/>
              <a:gd name="connsiteX11" fmla="*/ 3842810 w 8636594"/>
              <a:gd name="connsiteY11" fmla="*/ 6008288 h 6143704"/>
              <a:gd name="connsiteX12" fmla="*/ 3882352 w 8636594"/>
              <a:gd name="connsiteY12" fmla="*/ 5984588 h 6143704"/>
              <a:gd name="connsiteX13" fmla="*/ 3921445 w 8636594"/>
              <a:gd name="connsiteY13" fmla="*/ 5960574 h 6143704"/>
              <a:gd name="connsiteX14" fmla="*/ 3960096 w 8636594"/>
              <a:gd name="connsiteY14" fmla="*/ 5936250 h 6143704"/>
              <a:gd name="connsiteX15" fmla="*/ 3998311 w 8636594"/>
              <a:gd name="connsiteY15" fmla="*/ 5911619 h 6143704"/>
              <a:gd name="connsiteX16" fmla="*/ 4036095 w 8636594"/>
              <a:gd name="connsiteY16" fmla="*/ 5886685 h 6143704"/>
              <a:gd name="connsiteX17" fmla="*/ 4073456 w 8636594"/>
              <a:gd name="connsiteY17" fmla="*/ 5861452 h 6143704"/>
              <a:gd name="connsiteX18" fmla="*/ 4110400 w 8636594"/>
              <a:gd name="connsiteY18" fmla="*/ 5835922 h 6143704"/>
              <a:gd name="connsiteX19" fmla="*/ 4146933 w 8636594"/>
              <a:gd name="connsiteY19" fmla="*/ 5810100 h 6143704"/>
              <a:gd name="connsiteX20" fmla="*/ 4183061 w 8636594"/>
              <a:gd name="connsiteY20" fmla="*/ 5783988 h 6143704"/>
              <a:gd name="connsiteX21" fmla="*/ 4218791 w 8636594"/>
              <a:gd name="connsiteY21" fmla="*/ 5757591 h 6143704"/>
              <a:gd name="connsiteX22" fmla="*/ 4254129 w 8636594"/>
              <a:gd name="connsiteY22" fmla="*/ 5730912 h 6143704"/>
              <a:gd name="connsiteX23" fmla="*/ 4289081 w 8636594"/>
              <a:gd name="connsiteY23" fmla="*/ 5703955 h 6143704"/>
              <a:gd name="connsiteX24" fmla="*/ 4323654 w 8636594"/>
              <a:gd name="connsiteY24" fmla="*/ 5676722 h 6143704"/>
              <a:gd name="connsiteX25" fmla="*/ 4357854 w 8636594"/>
              <a:gd name="connsiteY25" fmla="*/ 5649218 h 6143704"/>
              <a:gd name="connsiteX26" fmla="*/ 4391688 w 8636594"/>
              <a:gd name="connsiteY26" fmla="*/ 5621446 h 6143704"/>
              <a:gd name="connsiteX27" fmla="*/ 4425162 w 8636594"/>
              <a:gd name="connsiteY27" fmla="*/ 5593409 h 6143704"/>
              <a:gd name="connsiteX28" fmla="*/ 4458281 w 8636594"/>
              <a:gd name="connsiteY28" fmla="*/ 5565111 h 6143704"/>
              <a:gd name="connsiteX29" fmla="*/ 4491053 w 8636594"/>
              <a:gd name="connsiteY29" fmla="*/ 5536556 h 6143704"/>
              <a:gd name="connsiteX30" fmla="*/ 4523484 w 8636594"/>
              <a:gd name="connsiteY30" fmla="*/ 5507747 h 6143704"/>
              <a:gd name="connsiteX31" fmla="*/ 4555580 w 8636594"/>
              <a:gd name="connsiteY31" fmla="*/ 5478687 h 6143704"/>
              <a:gd name="connsiteX32" fmla="*/ 4587347 w 8636594"/>
              <a:gd name="connsiteY32" fmla="*/ 5449380 h 6143704"/>
              <a:gd name="connsiteX33" fmla="*/ 4618793 w 8636594"/>
              <a:gd name="connsiteY33" fmla="*/ 5419830 h 6143704"/>
              <a:gd name="connsiteX34" fmla="*/ 4649922 w 8636594"/>
              <a:gd name="connsiteY34" fmla="*/ 5390040 h 6143704"/>
              <a:gd name="connsiteX35" fmla="*/ 4680742 w 8636594"/>
              <a:gd name="connsiteY35" fmla="*/ 5360014 h 6143704"/>
              <a:gd name="connsiteX36" fmla="*/ 4711259 w 8636594"/>
              <a:gd name="connsiteY36" fmla="*/ 5329755 h 6143704"/>
              <a:gd name="connsiteX37" fmla="*/ 4741478 w 8636594"/>
              <a:gd name="connsiteY37" fmla="*/ 5299266 h 6143704"/>
              <a:gd name="connsiteX38" fmla="*/ 4771408 w 8636594"/>
              <a:gd name="connsiteY38" fmla="*/ 5268551 h 6143704"/>
              <a:gd name="connsiteX39" fmla="*/ 4801053 w 8636594"/>
              <a:gd name="connsiteY39" fmla="*/ 5237614 h 6143704"/>
              <a:gd name="connsiteX40" fmla="*/ 4830420 w 8636594"/>
              <a:gd name="connsiteY40" fmla="*/ 5206458 h 6143704"/>
              <a:gd name="connsiteX41" fmla="*/ 4859516 w 8636594"/>
              <a:gd name="connsiteY41" fmla="*/ 5175087 h 6143704"/>
              <a:gd name="connsiteX42" fmla="*/ 4888347 w 8636594"/>
              <a:gd name="connsiteY42" fmla="*/ 5143504 h 6143704"/>
              <a:gd name="connsiteX43" fmla="*/ 4916919 w 8636594"/>
              <a:gd name="connsiteY43" fmla="*/ 5111713 h 6143704"/>
              <a:gd name="connsiteX44" fmla="*/ 4945238 w 8636594"/>
              <a:gd name="connsiteY44" fmla="*/ 5079717 h 6143704"/>
              <a:gd name="connsiteX45" fmla="*/ 4973311 w 8636594"/>
              <a:gd name="connsiteY45" fmla="*/ 5047519 h 6143704"/>
              <a:gd name="connsiteX46" fmla="*/ 5001145 w 8636594"/>
              <a:gd name="connsiteY46" fmla="*/ 5015124 h 6143704"/>
              <a:gd name="connsiteX47" fmla="*/ 5028745 w 8636594"/>
              <a:gd name="connsiteY47" fmla="*/ 4982535 h 6143704"/>
              <a:gd name="connsiteX48" fmla="*/ 5056117 w 8636594"/>
              <a:gd name="connsiteY48" fmla="*/ 4949755 h 6143704"/>
              <a:gd name="connsiteX49" fmla="*/ 5083269 w 8636594"/>
              <a:gd name="connsiteY49" fmla="*/ 4916787 h 6143704"/>
              <a:gd name="connsiteX50" fmla="*/ 5110207 w 8636594"/>
              <a:gd name="connsiteY50" fmla="*/ 4883636 h 6143704"/>
              <a:gd name="connsiteX51" fmla="*/ 5136937 w 8636594"/>
              <a:gd name="connsiteY51" fmla="*/ 4850305 h 6143704"/>
              <a:gd name="connsiteX52" fmla="*/ 5163464 w 8636594"/>
              <a:gd name="connsiteY52" fmla="*/ 4816797 h 6143704"/>
              <a:gd name="connsiteX53" fmla="*/ 5215940 w 8636594"/>
              <a:gd name="connsiteY53" fmla="*/ 4749265 h 6143704"/>
              <a:gd name="connsiteX54" fmla="*/ 5267684 w 8636594"/>
              <a:gd name="connsiteY54" fmla="*/ 4681068 h 6143704"/>
              <a:gd name="connsiteX55" fmla="*/ 5318748 w 8636594"/>
              <a:gd name="connsiteY55" fmla="*/ 4612234 h 6143704"/>
              <a:gd name="connsiteX56" fmla="*/ 5369182 w 8636594"/>
              <a:gd name="connsiteY56" fmla="*/ 4542793 h 6143704"/>
              <a:gd name="connsiteX57" fmla="*/ 5419038 w 8636594"/>
              <a:gd name="connsiteY57" fmla="*/ 4472771 h 6143704"/>
              <a:gd name="connsiteX58" fmla="*/ 5468365 w 8636594"/>
              <a:gd name="connsiteY58" fmla="*/ 4402196 h 6143704"/>
              <a:gd name="connsiteX59" fmla="*/ 5517215 w 8636594"/>
              <a:gd name="connsiteY59" fmla="*/ 4331098 h 6143704"/>
              <a:gd name="connsiteX60" fmla="*/ 5565637 w 8636594"/>
              <a:gd name="connsiteY60" fmla="*/ 4259503 h 6143704"/>
              <a:gd name="connsiteX61" fmla="*/ 5613684 w 8636594"/>
              <a:gd name="connsiteY61" fmla="*/ 4187441 h 6143704"/>
              <a:gd name="connsiteX62" fmla="*/ 5685160 w 8636594"/>
              <a:gd name="connsiteY62" fmla="*/ 4078531 h 6143704"/>
              <a:gd name="connsiteX63" fmla="*/ 5756074 w 8636594"/>
              <a:gd name="connsiteY63" fmla="*/ 3968727 h 6143704"/>
              <a:gd name="connsiteX64" fmla="*/ 5873483 w 8636594"/>
              <a:gd name="connsiteY64" fmla="*/ 3783989 h 6143704"/>
              <a:gd name="connsiteX65" fmla="*/ 6203209 w 8636594"/>
              <a:gd name="connsiteY65" fmla="*/ 3258640 h 6143704"/>
              <a:gd name="connsiteX66" fmla="*/ 6299430 w 8636594"/>
              <a:gd name="connsiteY66" fmla="*/ 3107321 h 6143704"/>
              <a:gd name="connsiteX67" fmla="*/ 6372650 w 8636594"/>
              <a:gd name="connsiteY67" fmla="*/ 2993735 h 6143704"/>
              <a:gd name="connsiteX68" fmla="*/ 6453197 w 8636594"/>
              <a:gd name="connsiteY68" fmla="*/ 2869788 h 6143704"/>
              <a:gd name="connsiteX69" fmla="*/ 6564167 w 8636594"/>
              <a:gd name="connsiteY69" fmla="*/ 2696807 h 6143704"/>
              <a:gd name="connsiteX70" fmla="*/ 6976233 w 8636594"/>
              <a:gd name="connsiteY70" fmla="*/ 2045274 h 6143704"/>
              <a:gd name="connsiteX71" fmla="*/ 7086755 w 8636594"/>
              <a:gd name="connsiteY71" fmla="*/ 1872743 h 6143704"/>
              <a:gd name="connsiteX72" fmla="*/ 7170279 w 8636594"/>
              <a:gd name="connsiteY72" fmla="*/ 1744202 h 6143704"/>
              <a:gd name="connsiteX73" fmla="*/ 7226351 w 8636594"/>
              <a:gd name="connsiteY73" fmla="*/ 1659017 h 6143704"/>
              <a:gd name="connsiteX74" fmla="*/ 7282789 w 8636594"/>
              <a:gd name="connsiteY74" fmla="*/ 1574303 h 6143704"/>
              <a:gd name="connsiteX75" fmla="*/ 7339643 w 8636594"/>
              <a:gd name="connsiteY75" fmla="*/ 1490113 h 6143704"/>
              <a:gd name="connsiteX76" fmla="*/ 7396957 w 8636594"/>
              <a:gd name="connsiteY76" fmla="*/ 1406503 h 6143704"/>
              <a:gd name="connsiteX77" fmla="*/ 7454781 w 8636594"/>
              <a:gd name="connsiteY77" fmla="*/ 1323526 h 6143704"/>
              <a:gd name="connsiteX78" fmla="*/ 7513161 w 8636594"/>
              <a:gd name="connsiteY78" fmla="*/ 1241237 h 6143704"/>
              <a:gd name="connsiteX79" fmla="*/ 7572144 w 8636594"/>
              <a:gd name="connsiteY79" fmla="*/ 1159689 h 6143704"/>
              <a:gd name="connsiteX80" fmla="*/ 7601877 w 8636594"/>
              <a:gd name="connsiteY80" fmla="*/ 1119210 h 6143704"/>
              <a:gd name="connsiteX81" fmla="*/ 7631779 w 8636594"/>
              <a:gd name="connsiteY81" fmla="*/ 1078937 h 6143704"/>
              <a:gd name="connsiteX82" fmla="*/ 7661855 w 8636594"/>
              <a:gd name="connsiteY82" fmla="*/ 1038876 h 6143704"/>
              <a:gd name="connsiteX83" fmla="*/ 7692111 w 8636594"/>
              <a:gd name="connsiteY83" fmla="*/ 999035 h 6143704"/>
              <a:gd name="connsiteX84" fmla="*/ 7722554 w 8636594"/>
              <a:gd name="connsiteY84" fmla="*/ 959419 h 6143704"/>
              <a:gd name="connsiteX85" fmla="*/ 7753190 w 8636594"/>
              <a:gd name="connsiteY85" fmla="*/ 920037 h 6143704"/>
              <a:gd name="connsiteX86" fmla="*/ 7784023 w 8636594"/>
              <a:gd name="connsiteY86" fmla="*/ 880894 h 6143704"/>
              <a:gd name="connsiteX87" fmla="*/ 7815061 w 8636594"/>
              <a:gd name="connsiteY87" fmla="*/ 841997 h 6143704"/>
              <a:gd name="connsiteX88" fmla="*/ 7846308 w 8636594"/>
              <a:gd name="connsiteY88" fmla="*/ 803354 h 6143704"/>
              <a:gd name="connsiteX89" fmla="*/ 7877772 w 8636594"/>
              <a:gd name="connsiteY89" fmla="*/ 764970 h 6143704"/>
              <a:gd name="connsiteX90" fmla="*/ 7909458 w 8636594"/>
              <a:gd name="connsiteY90" fmla="*/ 726853 h 6143704"/>
              <a:gd name="connsiteX91" fmla="*/ 7941371 w 8636594"/>
              <a:gd name="connsiteY91" fmla="*/ 689010 h 6143704"/>
              <a:gd name="connsiteX92" fmla="*/ 7973518 w 8636594"/>
              <a:gd name="connsiteY92" fmla="*/ 651447 h 6143704"/>
              <a:gd name="connsiteX93" fmla="*/ 8005905 w 8636594"/>
              <a:gd name="connsiteY93" fmla="*/ 614171 h 6143704"/>
              <a:gd name="connsiteX94" fmla="*/ 8038538 w 8636594"/>
              <a:gd name="connsiteY94" fmla="*/ 577189 h 6143704"/>
              <a:gd name="connsiteX95" fmla="*/ 8071421 w 8636594"/>
              <a:gd name="connsiteY95" fmla="*/ 540507 h 6143704"/>
              <a:gd name="connsiteX96" fmla="*/ 8104563 w 8636594"/>
              <a:gd name="connsiteY96" fmla="*/ 504132 h 6143704"/>
              <a:gd name="connsiteX97" fmla="*/ 8137967 w 8636594"/>
              <a:gd name="connsiteY97" fmla="*/ 468072 h 6143704"/>
              <a:gd name="connsiteX98" fmla="*/ 8171641 w 8636594"/>
              <a:gd name="connsiteY98" fmla="*/ 432332 h 6143704"/>
              <a:gd name="connsiteX99" fmla="*/ 8205590 w 8636594"/>
              <a:gd name="connsiteY99" fmla="*/ 396920 h 6143704"/>
              <a:gd name="connsiteX100" fmla="*/ 8239820 w 8636594"/>
              <a:gd name="connsiteY100" fmla="*/ 361843 h 6143704"/>
              <a:gd name="connsiteX101" fmla="*/ 8274337 w 8636594"/>
              <a:gd name="connsiteY101" fmla="*/ 327107 h 6143704"/>
              <a:gd name="connsiteX102" fmla="*/ 8309147 w 8636594"/>
              <a:gd name="connsiteY102" fmla="*/ 292718 h 6143704"/>
              <a:gd name="connsiteX103" fmla="*/ 8344256 w 8636594"/>
              <a:gd name="connsiteY103" fmla="*/ 258685 h 6143704"/>
              <a:gd name="connsiteX104" fmla="*/ 8379669 w 8636594"/>
              <a:gd name="connsiteY104" fmla="*/ 225013 h 6143704"/>
              <a:gd name="connsiteX105" fmla="*/ 8415394 w 8636594"/>
              <a:gd name="connsiteY105" fmla="*/ 191709 h 6143704"/>
              <a:gd name="connsiteX106" fmla="*/ 8451434 w 8636594"/>
              <a:gd name="connsiteY106" fmla="*/ 158780 h 6143704"/>
              <a:gd name="connsiteX107" fmla="*/ 8487798 w 8636594"/>
              <a:gd name="connsiteY107" fmla="*/ 126233 h 6143704"/>
              <a:gd name="connsiteX108" fmla="*/ 8524489 w 8636594"/>
              <a:gd name="connsiteY108" fmla="*/ 94075 h 6143704"/>
              <a:gd name="connsiteX109" fmla="*/ 8561515 w 8636594"/>
              <a:gd name="connsiteY109" fmla="*/ 62312 h 6143704"/>
              <a:gd name="connsiteX110" fmla="*/ 8598881 w 8636594"/>
              <a:gd name="connsiteY110" fmla="*/ 30951 h 6143704"/>
              <a:gd name="connsiteX111" fmla="*/ 8636594 w 8636594"/>
              <a:gd name="connsiteY111" fmla="*/ 0 h 6143704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1686068 w 8636594"/>
              <a:gd name="connsiteY4" fmla="*/ 5599745 h 6121960"/>
              <a:gd name="connsiteX5" fmla="*/ 3638142 w 8636594"/>
              <a:gd name="connsiteY5" fmla="*/ 6121960 h 6121960"/>
              <a:gd name="connsiteX6" fmla="*/ 3680024 w 8636594"/>
              <a:gd name="connsiteY6" fmla="*/ 6099881 h 6121960"/>
              <a:gd name="connsiteX7" fmla="*/ 3721426 w 8636594"/>
              <a:gd name="connsiteY7" fmla="*/ 6077471 h 6121960"/>
              <a:gd name="connsiteX8" fmla="*/ 3762353 w 8636594"/>
              <a:gd name="connsiteY8" fmla="*/ 6054733 h 6121960"/>
              <a:gd name="connsiteX9" fmla="*/ 3802812 w 8636594"/>
              <a:gd name="connsiteY9" fmla="*/ 6031671 h 6121960"/>
              <a:gd name="connsiteX10" fmla="*/ 3842810 w 8636594"/>
              <a:gd name="connsiteY10" fmla="*/ 6008288 h 6121960"/>
              <a:gd name="connsiteX11" fmla="*/ 3882352 w 8636594"/>
              <a:gd name="connsiteY11" fmla="*/ 5984588 h 6121960"/>
              <a:gd name="connsiteX12" fmla="*/ 3921445 w 8636594"/>
              <a:gd name="connsiteY12" fmla="*/ 5960574 h 6121960"/>
              <a:gd name="connsiteX13" fmla="*/ 3960096 w 8636594"/>
              <a:gd name="connsiteY13" fmla="*/ 5936250 h 6121960"/>
              <a:gd name="connsiteX14" fmla="*/ 3998311 w 8636594"/>
              <a:gd name="connsiteY14" fmla="*/ 5911619 h 6121960"/>
              <a:gd name="connsiteX15" fmla="*/ 4036095 w 8636594"/>
              <a:gd name="connsiteY15" fmla="*/ 5886685 h 6121960"/>
              <a:gd name="connsiteX16" fmla="*/ 4073456 w 8636594"/>
              <a:gd name="connsiteY16" fmla="*/ 5861452 h 6121960"/>
              <a:gd name="connsiteX17" fmla="*/ 4110400 w 8636594"/>
              <a:gd name="connsiteY17" fmla="*/ 5835922 h 6121960"/>
              <a:gd name="connsiteX18" fmla="*/ 4146933 w 8636594"/>
              <a:gd name="connsiteY18" fmla="*/ 5810100 h 6121960"/>
              <a:gd name="connsiteX19" fmla="*/ 4183061 w 8636594"/>
              <a:gd name="connsiteY19" fmla="*/ 5783988 h 6121960"/>
              <a:gd name="connsiteX20" fmla="*/ 4218791 w 8636594"/>
              <a:gd name="connsiteY20" fmla="*/ 5757591 h 6121960"/>
              <a:gd name="connsiteX21" fmla="*/ 4254129 w 8636594"/>
              <a:gd name="connsiteY21" fmla="*/ 5730912 h 6121960"/>
              <a:gd name="connsiteX22" fmla="*/ 4289081 w 8636594"/>
              <a:gd name="connsiteY22" fmla="*/ 5703955 h 6121960"/>
              <a:gd name="connsiteX23" fmla="*/ 4323654 w 8636594"/>
              <a:gd name="connsiteY23" fmla="*/ 5676722 h 6121960"/>
              <a:gd name="connsiteX24" fmla="*/ 4357854 w 8636594"/>
              <a:gd name="connsiteY24" fmla="*/ 5649218 h 6121960"/>
              <a:gd name="connsiteX25" fmla="*/ 4391688 w 8636594"/>
              <a:gd name="connsiteY25" fmla="*/ 5621446 h 6121960"/>
              <a:gd name="connsiteX26" fmla="*/ 4425162 w 8636594"/>
              <a:gd name="connsiteY26" fmla="*/ 5593409 h 6121960"/>
              <a:gd name="connsiteX27" fmla="*/ 4458281 w 8636594"/>
              <a:gd name="connsiteY27" fmla="*/ 5565111 h 6121960"/>
              <a:gd name="connsiteX28" fmla="*/ 4491053 w 8636594"/>
              <a:gd name="connsiteY28" fmla="*/ 5536556 h 6121960"/>
              <a:gd name="connsiteX29" fmla="*/ 4523484 w 8636594"/>
              <a:gd name="connsiteY29" fmla="*/ 5507747 h 6121960"/>
              <a:gd name="connsiteX30" fmla="*/ 4555580 w 8636594"/>
              <a:gd name="connsiteY30" fmla="*/ 5478687 h 6121960"/>
              <a:gd name="connsiteX31" fmla="*/ 4587347 w 8636594"/>
              <a:gd name="connsiteY31" fmla="*/ 5449380 h 6121960"/>
              <a:gd name="connsiteX32" fmla="*/ 4618793 w 8636594"/>
              <a:gd name="connsiteY32" fmla="*/ 5419830 h 6121960"/>
              <a:gd name="connsiteX33" fmla="*/ 4649922 w 8636594"/>
              <a:gd name="connsiteY33" fmla="*/ 5390040 h 6121960"/>
              <a:gd name="connsiteX34" fmla="*/ 4680742 w 8636594"/>
              <a:gd name="connsiteY34" fmla="*/ 5360014 h 6121960"/>
              <a:gd name="connsiteX35" fmla="*/ 4711259 w 8636594"/>
              <a:gd name="connsiteY35" fmla="*/ 5329755 h 6121960"/>
              <a:gd name="connsiteX36" fmla="*/ 4741478 w 8636594"/>
              <a:gd name="connsiteY36" fmla="*/ 5299266 h 6121960"/>
              <a:gd name="connsiteX37" fmla="*/ 4771408 w 8636594"/>
              <a:gd name="connsiteY37" fmla="*/ 5268551 h 6121960"/>
              <a:gd name="connsiteX38" fmla="*/ 4801053 w 8636594"/>
              <a:gd name="connsiteY38" fmla="*/ 5237614 h 6121960"/>
              <a:gd name="connsiteX39" fmla="*/ 4830420 w 8636594"/>
              <a:gd name="connsiteY39" fmla="*/ 5206458 h 6121960"/>
              <a:gd name="connsiteX40" fmla="*/ 4859516 w 8636594"/>
              <a:gd name="connsiteY40" fmla="*/ 5175087 h 6121960"/>
              <a:gd name="connsiteX41" fmla="*/ 4888347 w 8636594"/>
              <a:gd name="connsiteY41" fmla="*/ 5143504 h 6121960"/>
              <a:gd name="connsiteX42" fmla="*/ 4916919 w 8636594"/>
              <a:gd name="connsiteY42" fmla="*/ 5111713 h 6121960"/>
              <a:gd name="connsiteX43" fmla="*/ 4945238 w 8636594"/>
              <a:gd name="connsiteY43" fmla="*/ 5079717 h 6121960"/>
              <a:gd name="connsiteX44" fmla="*/ 4973311 w 8636594"/>
              <a:gd name="connsiteY44" fmla="*/ 5047519 h 6121960"/>
              <a:gd name="connsiteX45" fmla="*/ 5001145 w 8636594"/>
              <a:gd name="connsiteY45" fmla="*/ 5015124 h 6121960"/>
              <a:gd name="connsiteX46" fmla="*/ 5028745 w 8636594"/>
              <a:gd name="connsiteY46" fmla="*/ 4982535 h 6121960"/>
              <a:gd name="connsiteX47" fmla="*/ 5056117 w 8636594"/>
              <a:gd name="connsiteY47" fmla="*/ 4949755 h 6121960"/>
              <a:gd name="connsiteX48" fmla="*/ 5083269 w 8636594"/>
              <a:gd name="connsiteY48" fmla="*/ 4916787 h 6121960"/>
              <a:gd name="connsiteX49" fmla="*/ 5110207 w 8636594"/>
              <a:gd name="connsiteY49" fmla="*/ 4883636 h 6121960"/>
              <a:gd name="connsiteX50" fmla="*/ 5136937 w 8636594"/>
              <a:gd name="connsiteY50" fmla="*/ 4850305 h 6121960"/>
              <a:gd name="connsiteX51" fmla="*/ 5163464 w 8636594"/>
              <a:gd name="connsiteY51" fmla="*/ 4816797 h 6121960"/>
              <a:gd name="connsiteX52" fmla="*/ 5215940 w 8636594"/>
              <a:gd name="connsiteY52" fmla="*/ 4749265 h 6121960"/>
              <a:gd name="connsiteX53" fmla="*/ 5267684 w 8636594"/>
              <a:gd name="connsiteY53" fmla="*/ 4681068 h 6121960"/>
              <a:gd name="connsiteX54" fmla="*/ 5318748 w 8636594"/>
              <a:gd name="connsiteY54" fmla="*/ 4612234 h 6121960"/>
              <a:gd name="connsiteX55" fmla="*/ 5369182 w 8636594"/>
              <a:gd name="connsiteY55" fmla="*/ 4542793 h 6121960"/>
              <a:gd name="connsiteX56" fmla="*/ 5419038 w 8636594"/>
              <a:gd name="connsiteY56" fmla="*/ 4472771 h 6121960"/>
              <a:gd name="connsiteX57" fmla="*/ 5468365 w 8636594"/>
              <a:gd name="connsiteY57" fmla="*/ 4402196 h 6121960"/>
              <a:gd name="connsiteX58" fmla="*/ 5517215 w 8636594"/>
              <a:gd name="connsiteY58" fmla="*/ 4331098 h 6121960"/>
              <a:gd name="connsiteX59" fmla="*/ 5565637 w 8636594"/>
              <a:gd name="connsiteY59" fmla="*/ 4259503 h 6121960"/>
              <a:gd name="connsiteX60" fmla="*/ 5613684 w 8636594"/>
              <a:gd name="connsiteY60" fmla="*/ 4187441 h 6121960"/>
              <a:gd name="connsiteX61" fmla="*/ 5685160 w 8636594"/>
              <a:gd name="connsiteY61" fmla="*/ 4078531 h 6121960"/>
              <a:gd name="connsiteX62" fmla="*/ 5756074 w 8636594"/>
              <a:gd name="connsiteY62" fmla="*/ 3968727 h 6121960"/>
              <a:gd name="connsiteX63" fmla="*/ 5873483 w 8636594"/>
              <a:gd name="connsiteY63" fmla="*/ 3783989 h 6121960"/>
              <a:gd name="connsiteX64" fmla="*/ 6203209 w 8636594"/>
              <a:gd name="connsiteY64" fmla="*/ 3258640 h 6121960"/>
              <a:gd name="connsiteX65" fmla="*/ 6299430 w 8636594"/>
              <a:gd name="connsiteY65" fmla="*/ 3107321 h 6121960"/>
              <a:gd name="connsiteX66" fmla="*/ 6372650 w 8636594"/>
              <a:gd name="connsiteY66" fmla="*/ 2993735 h 6121960"/>
              <a:gd name="connsiteX67" fmla="*/ 6453197 w 8636594"/>
              <a:gd name="connsiteY67" fmla="*/ 2869788 h 6121960"/>
              <a:gd name="connsiteX68" fmla="*/ 6564167 w 8636594"/>
              <a:gd name="connsiteY68" fmla="*/ 2696807 h 6121960"/>
              <a:gd name="connsiteX69" fmla="*/ 6976233 w 8636594"/>
              <a:gd name="connsiteY69" fmla="*/ 2045274 h 6121960"/>
              <a:gd name="connsiteX70" fmla="*/ 7086755 w 8636594"/>
              <a:gd name="connsiteY70" fmla="*/ 1872743 h 6121960"/>
              <a:gd name="connsiteX71" fmla="*/ 7170279 w 8636594"/>
              <a:gd name="connsiteY71" fmla="*/ 1744202 h 6121960"/>
              <a:gd name="connsiteX72" fmla="*/ 7226351 w 8636594"/>
              <a:gd name="connsiteY72" fmla="*/ 1659017 h 6121960"/>
              <a:gd name="connsiteX73" fmla="*/ 7282789 w 8636594"/>
              <a:gd name="connsiteY73" fmla="*/ 1574303 h 6121960"/>
              <a:gd name="connsiteX74" fmla="*/ 7339643 w 8636594"/>
              <a:gd name="connsiteY74" fmla="*/ 1490113 h 6121960"/>
              <a:gd name="connsiteX75" fmla="*/ 7396957 w 8636594"/>
              <a:gd name="connsiteY75" fmla="*/ 1406503 h 6121960"/>
              <a:gd name="connsiteX76" fmla="*/ 7454781 w 8636594"/>
              <a:gd name="connsiteY76" fmla="*/ 1323526 h 6121960"/>
              <a:gd name="connsiteX77" fmla="*/ 7513161 w 8636594"/>
              <a:gd name="connsiteY77" fmla="*/ 1241237 h 6121960"/>
              <a:gd name="connsiteX78" fmla="*/ 7572144 w 8636594"/>
              <a:gd name="connsiteY78" fmla="*/ 1159689 h 6121960"/>
              <a:gd name="connsiteX79" fmla="*/ 7601877 w 8636594"/>
              <a:gd name="connsiteY79" fmla="*/ 1119210 h 6121960"/>
              <a:gd name="connsiteX80" fmla="*/ 7631779 w 8636594"/>
              <a:gd name="connsiteY80" fmla="*/ 1078937 h 6121960"/>
              <a:gd name="connsiteX81" fmla="*/ 7661855 w 8636594"/>
              <a:gd name="connsiteY81" fmla="*/ 1038876 h 6121960"/>
              <a:gd name="connsiteX82" fmla="*/ 7692111 w 8636594"/>
              <a:gd name="connsiteY82" fmla="*/ 999035 h 6121960"/>
              <a:gd name="connsiteX83" fmla="*/ 7722554 w 8636594"/>
              <a:gd name="connsiteY83" fmla="*/ 959419 h 6121960"/>
              <a:gd name="connsiteX84" fmla="*/ 7753190 w 8636594"/>
              <a:gd name="connsiteY84" fmla="*/ 920037 h 6121960"/>
              <a:gd name="connsiteX85" fmla="*/ 7784023 w 8636594"/>
              <a:gd name="connsiteY85" fmla="*/ 880894 h 6121960"/>
              <a:gd name="connsiteX86" fmla="*/ 7815061 w 8636594"/>
              <a:gd name="connsiteY86" fmla="*/ 841997 h 6121960"/>
              <a:gd name="connsiteX87" fmla="*/ 7846308 w 8636594"/>
              <a:gd name="connsiteY87" fmla="*/ 803354 h 6121960"/>
              <a:gd name="connsiteX88" fmla="*/ 7877772 w 8636594"/>
              <a:gd name="connsiteY88" fmla="*/ 764970 h 6121960"/>
              <a:gd name="connsiteX89" fmla="*/ 7909458 w 8636594"/>
              <a:gd name="connsiteY89" fmla="*/ 726853 h 6121960"/>
              <a:gd name="connsiteX90" fmla="*/ 7941371 w 8636594"/>
              <a:gd name="connsiteY90" fmla="*/ 689010 h 6121960"/>
              <a:gd name="connsiteX91" fmla="*/ 7973518 w 8636594"/>
              <a:gd name="connsiteY91" fmla="*/ 651447 h 6121960"/>
              <a:gd name="connsiteX92" fmla="*/ 8005905 w 8636594"/>
              <a:gd name="connsiteY92" fmla="*/ 614171 h 6121960"/>
              <a:gd name="connsiteX93" fmla="*/ 8038538 w 8636594"/>
              <a:gd name="connsiteY93" fmla="*/ 577189 h 6121960"/>
              <a:gd name="connsiteX94" fmla="*/ 8071421 w 8636594"/>
              <a:gd name="connsiteY94" fmla="*/ 540507 h 6121960"/>
              <a:gd name="connsiteX95" fmla="*/ 8104563 w 8636594"/>
              <a:gd name="connsiteY95" fmla="*/ 504132 h 6121960"/>
              <a:gd name="connsiteX96" fmla="*/ 8137967 w 8636594"/>
              <a:gd name="connsiteY96" fmla="*/ 468072 h 6121960"/>
              <a:gd name="connsiteX97" fmla="*/ 8171641 w 8636594"/>
              <a:gd name="connsiteY97" fmla="*/ 432332 h 6121960"/>
              <a:gd name="connsiteX98" fmla="*/ 8205590 w 8636594"/>
              <a:gd name="connsiteY98" fmla="*/ 396920 h 6121960"/>
              <a:gd name="connsiteX99" fmla="*/ 8239820 w 8636594"/>
              <a:gd name="connsiteY99" fmla="*/ 361843 h 6121960"/>
              <a:gd name="connsiteX100" fmla="*/ 8274337 w 8636594"/>
              <a:gd name="connsiteY100" fmla="*/ 327107 h 6121960"/>
              <a:gd name="connsiteX101" fmla="*/ 8309147 w 8636594"/>
              <a:gd name="connsiteY101" fmla="*/ 292718 h 6121960"/>
              <a:gd name="connsiteX102" fmla="*/ 8344256 w 8636594"/>
              <a:gd name="connsiteY102" fmla="*/ 258685 h 6121960"/>
              <a:gd name="connsiteX103" fmla="*/ 8379669 w 8636594"/>
              <a:gd name="connsiteY103" fmla="*/ 225013 h 6121960"/>
              <a:gd name="connsiteX104" fmla="*/ 8415394 w 8636594"/>
              <a:gd name="connsiteY104" fmla="*/ 191709 h 6121960"/>
              <a:gd name="connsiteX105" fmla="*/ 8451434 w 8636594"/>
              <a:gd name="connsiteY105" fmla="*/ 158780 h 6121960"/>
              <a:gd name="connsiteX106" fmla="*/ 8487798 w 8636594"/>
              <a:gd name="connsiteY106" fmla="*/ 126233 h 6121960"/>
              <a:gd name="connsiteX107" fmla="*/ 8524489 w 8636594"/>
              <a:gd name="connsiteY107" fmla="*/ 94075 h 6121960"/>
              <a:gd name="connsiteX108" fmla="*/ 8561515 w 8636594"/>
              <a:gd name="connsiteY108" fmla="*/ 62312 h 6121960"/>
              <a:gd name="connsiteX109" fmla="*/ 8598881 w 8636594"/>
              <a:gd name="connsiteY109" fmla="*/ 30951 h 6121960"/>
              <a:gd name="connsiteX110" fmla="*/ 8636594 w 8636594"/>
              <a:gd name="connsiteY110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3638142 w 8636594"/>
              <a:gd name="connsiteY4" fmla="*/ 6121960 h 6121960"/>
              <a:gd name="connsiteX5" fmla="*/ 3680024 w 8636594"/>
              <a:gd name="connsiteY5" fmla="*/ 6099881 h 6121960"/>
              <a:gd name="connsiteX6" fmla="*/ 3721426 w 8636594"/>
              <a:gd name="connsiteY6" fmla="*/ 6077471 h 6121960"/>
              <a:gd name="connsiteX7" fmla="*/ 3762353 w 8636594"/>
              <a:gd name="connsiteY7" fmla="*/ 6054733 h 6121960"/>
              <a:gd name="connsiteX8" fmla="*/ 3802812 w 8636594"/>
              <a:gd name="connsiteY8" fmla="*/ 6031671 h 6121960"/>
              <a:gd name="connsiteX9" fmla="*/ 3842810 w 8636594"/>
              <a:gd name="connsiteY9" fmla="*/ 6008288 h 6121960"/>
              <a:gd name="connsiteX10" fmla="*/ 3882352 w 8636594"/>
              <a:gd name="connsiteY10" fmla="*/ 5984588 h 6121960"/>
              <a:gd name="connsiteX11" fmla="*/ 3921445 w 8636594"/>
              <a:gd name="connsiteY11" fmla="*/ 5960574 h 6121960"/>
              <a:gd name="connsiteX12" fmla="*/ 3960096 w 8636594"/>
              <a:gd name="connsiteY12" fmla="*/ 5936250 h 6121960"/>
              <a:gd name="connsiteX13" fmla="*/ 3998311 w 8636594"/>
              <a:gd name="connsiteY13" fmla="*/ 5911619 h 6121960"/>
              <a:gd name="connsiteX14" fmla="*/ 4036095 w 8636594"/>
              <a:gd name="connsiteY14" fmla="*/ 5886685 h 6121960"/>
              <a:gd name="connsiteX15" fmla="*/ 4073456 w 8636594"/>
              <a:gd name="connsiteY15" fmla="*/ 5861452 h 6121960"/>
              <a:gd name="connsiteX16" fmla="*/ 4110400 w 8636594"/>
              <a:gd name="connsiteY16" fmla="*/ 5835922 h 6121960"/>
              <a:gd name="connsiteX17" fmla="*/ 4146933 w 8636594"/>
              <a:gd name="connsiteY17" fmla="*/ 5810100 h 6121960"/>
              <a:gd name="connsiteX18" fmla="*/ 4183061 w 8636594"/>
              <a:gd name="connsiteY18" fmla="*/ 5783988 h 6121960"/>
              <a:gd name="connsiteX19" fmla="*/ 4218791 w 8636594"/>
              <a:gd name="connsiteY19" fmla="*/ 5757591 h 6121960"/>
              <a:gd name="connsiteX20" fmla="*/ 4254129 w 8636594"/>
              <a:gd name="connsiteY20" fmla="*/ 5730912 h 6121960"/>
              <a:gd name="connsiteX21" fmla="*/ 4289081 w 8636594"/>
              <a:gd name="connsiteY21" fmla="*/ 5703955 h 6121960"/>
              <a:gd name="connsiteX22" fmla="*/ 4323654 w 8636594"/>
              <a:gd name="connsiteY22" fmla="*/ 5676722 h 6121960"/>
              <a:gd name="connsiteX23" fmla="*/ 4357854 w 8636594"/>
              <a:gd name="connsiteY23" fmla="*/ 5649218 h 6121960"/>
              <a:gd name="connsiteX24" fmla="*/ 4391688 w 8636594"/>
              <a:gd name="connsiteY24" fmla="*/ 5621446 h 6121960"/>
              <a:gd name="connsiteX25" fmla="*/ 4425162 w 8636594"/>
              <a:gd name="connsiteY25" fmla="*/ 5593409 h 6121960"/>
              <a:gd name="connsiteX26" fmla="*/ 4458281 w 8636594"/>
              <a:gd name="connsiteY26" fmla="*/ 5565111 h 6121960"/>
              <a:gd name="connsiteX27" fmla="*/ 4491053 w 8636594"/>
              <a:gd name="connsiteY27" fmla="*/ 5536556 h 6121960"/>
              <a:gd name="connsiteX28" fmla="*/ 4523484 w 8636594"/>
              <a:gd name="connsiteY28" fmla="*/ 5507747 h 6121960"/>
              <a:gd name="connsiteX29" fmla="*/ 4555580 w 8636594"/>
              <a:gd name="connsiteY29" fmla="*/ 5478687 h 6121960"/>
              <a:gd name="connsiteX30" fmla="*/ 4587347 w 8636594"/>
              <a:gd name="connsiteY30" fmla="*/ 5449380 h 6121960"/>
              <a:gd name="connsiteX31" fmla="*/ 4618793 w 8636594"/>
              <a:gd name="connsiteY31" fmla="*/ 5419830 h 6121960"/>
              <a:gd name="connsiteX32" fmla="*/ 4649922 w 8636594"/>
              <a:gd name="connsiteY32" fmla="*/ 5390040 h 6121960"/>
              <a:gd name="connsiteX33" fmla="*/ 4680742 w 8636594"/>
              <a:gd name="connsiteY33" fmla="*/ 5360014 h 6121960"/>
              <a:gd name="connsiteX34" fmla="*/ 4711259 w 8636594"/>
              <a:gd name="connsiteY34" fmla="*/ 5329755 h 6121960"/>
              <a:gd name="connsiteX35" fmla="*/ 4741478 w 8636594"/>
              <a:gd name="connsiteY35" fmla="*/ 5299266 h 6121960"/>
              <a:gd name="connsiteX36" fmla="*/ 4771408 w 8636594"/>
              <a:gd name="connsiteY36" fmla="*/ 5268551 h 6121960"/>
              <a:gd name="connsiteX37" fmla="*/ 4801053 w 8636594"/>
              <a:gd name="connsiteY37" fmla="*/ 5237614 h 6121960"/>
              <a:gd name="connsiteX38" fmla="*/ 4830420 w 8636594"/>
              <a:gd name="connsiteY38" fmla="*/ 5206458 h 6121960"/>
              <a:gd name="connsiteX39" fmla="*/ 4859516 w 8636594"/>
              <a:gd name="connsiteY39" fmla="*/ 5175087 h 6121960"/>
              <a:gd name="connsiteX40" fmla="*/ 4888347 w 8636594"/>
              <a:gd name="connsiteY40" fmla="*/ 5143504 h 6121960"/>
              <a:gd name="connsiteX41" fmla="*/ 4916919 w 8636594"/>
              <a:gd name="connsiteY41" fmla="*/ 5111713 h 6121960"/>
              <a:gd name="connsiteX42" fmla="*/ 4945238 w 8636594"/>
              <a:gd name="connsiteY42" fmla="*/ 5079717 h 6121960"/>
              <a:gd name="connsiteX43" fmla="*/ 4973311 w 8636594"/>
              <a:gd name="connsiteY43" fmla="*/ 5047519 h 6121960"/>
              <a:gd name="connsiteX44" fmla="*/ 5001145 w 8636594"/>
              <a:gd name="connsiteY44" fmla="*/ 5015124 h 6121960"/>
              <a:gd name="connsiteX45" fmla="*/ 5028745 w 8636594"/>
              <a:gd name="connsiteY45" fmla="*/ 4982535 h 6121960"/>
              <a:gd name="connsiteX46" fmla="*/ 5056117 w 8636594"/>
              <a:gd name="connsiteY46" fmla="*/ 4949755 h 6121960"/>
              <a:gd name="connsiteX47" fmla="*/ 5083269 w 8636594"/>
              <a:gd name="connsiteY47" fmla="*/ 4916787 h 6121960"/>
              <a:gd name="connsiteX48" fmla="*/ 5110207 w 8636594"/>
              <a:gd name="connsiteY48" fmla="*/ 4883636 h 6121960"/>
              <a:gd name="connsiteX49" fmla="*/ 5136937 w 8636594"/>
              <a:gd name="connsiteY49" fmla="*/ 4850305 h 6121960"/>
              <a:gd name="connsiteX50" fmla="*/ 5163464 w 8636594"/>
              <a:gd name="connsiteY50" fmla="*/ 4816797 h 6121960"/>
              <a:gd name="connsiteX51" fmla="*/ 5215940 w 8636594"/>
              <a:gd name="connsiteY51" fmla="*/ 4749265 h 6121960"/>
              <a:gd name="connsiteX52" fmla="*/ 5267684 w 8636594"/>
              <a:gd name="connsiteY52" fmla="*/ 4681068 h 6121960"/>
              <a:gd name="connsiteX53" fmla="*/ 5318748 w 8636594"/>
              <a:gd name="connsiteY53" fmla="*/ 4612234 h 6121960"/>
              <a:gd name="connsiteX54" fmla="*/ 5369182 w 8636594"/>
              <a:gd name="connsiteY54" fmla="*/ 4542793 h 6121960"/>
              <a:gd name="connsiteX55" fmla="*/ 5419038 w 8636594"/>
              <a:gd name="connsiteY55" fmla="*/ 4472771 h 6121960"/>
              <a:gd name="connsiteX56" fmla="*/ 5468365 w 8636594"/>
              <a:gd name="connsiteY56" fmla="*/ 4402196 h 6121960"/>
              <a:gd name="connsiteX57" fmla="*/ 5517215 w 8636594"/>
              <a:gd name="connsiteY57" fmla="*/ 4331098 h 6121960"/>
              <a:gd name="connsiteX58" fmla="*/ 5565637 w 8636594"/>
              <a:gd name="connsiteY58" fmla="*/ 4259503 h 6121960"/>
              <a:gd name="connsiteX59" fmla="*/ 5613684 w 8636594"/>
              <a:gd name="connsiteY59" fmla="*/ 4187441 h 6121960"/>
              <a:gd name="connsiteX60" fmla="*/ 5685160 w 8636594"/>
              <a:gd name="connsiteY60" fmla="*/ 4078531 h 6121960"/>
              <a:gd name="connsiteX61" fmla="*/ 5756074 w 8636594"/>
              <a:gd name="connsiteY61" fmla="*/ 3968727 h 6121960"/>
              <a:gd name="connsiteX62" fmla="*/ 5873483 w 8636594"/>
              <a:gd name="connsiteY62" fmla="*/ 3783989 h 6121960"/>
              <a:gd name="connsiteX63" fmla="*/ 6203209 w 8636594"/>
              <a:gd name="connsiteY63" fmla="*/ 3258640 h 6121960"/>
              <a:gd name="connsiteX64" fmla="*/ 6299430 w 8636594"/>
              <a:gd name="connsiteY64" fmla="*/ 3107321 h 6121960"/>
              <a:gd name="connsiteX65" fmla="*/ 6372650 w 8636594"/>
              <a:gd name="connsiteY65" fmla="*/ 2993735 h 6121960"/>
              <a:gd name="connsiteX66" fmla="*/ 6453197 w 8636594"/>
              <a:gd name="connsiteY66" fmla="*/ 2869788 h 6121960"/>
              <a:gd name="connsiteX67" fmla="*/ 6564167 w 8636594"/>
              <a:gd name="connsiteY67" fmla="*/ 2696807 h 6121960"/>
              <a:gd name="connsiteX68" fmla="*/ 6976233 w 8636594"/>
              <a:gd name="connsiteY68" fmla="*/ 2045274 h 6121960"/>
              <a:gd name="connsiteX69" fmla="*/ 7086755 w 8636594"/>
              <a:gd name="connsiteY69" fmla="*/ 1872743 h 6121960"/>
              <a:gd name="connsiteX70" fmla="*/ 7170279 w 8636594"/>
              <a:gd name="connsiteY70" fmla="*/ 1744202 h 6121960"/>
              <a:gd name="connsiteX71" fmla="*/ 7226351 w 8636594"/>
              <a:gd name="connsiteY71" fmla="*/ 1659017 h 6121960"/>
              <a:gd name="connsiteX72" fmla="*/ 7282789 w 8636594"/>
              <a:gd name="connsiteY72" fmla="*/ 1574303 h 6121960"/>
              <a:gd name="connsiteX73" fmla="*/ 7339643 w 8636594"/>
              <a:gd name="connsiteY73" fmla="*/ 1490113 h 6121960"/>
              <a:gd name="connsiteX74" fmla="*/ 7396957 w 8636594"/>
              <a:gd name="connsiteY74" fmla="*/ 1406503 h 6121960"/>
              <a:gd name="connsiteX75" fmla="*/ 7454781 w 8636594"/>
              <a:gd name="connsiteY75" fmla="*/ 1323526 h 6121960"/>
              <a:gd name="connsiteX76" fmla="*/ 7513161 w 8636594"/>
              <a:gd name="connsiteY76" fmla="*/ 1241237 h 6121960"/>
              <a:gd name="connsiteX77" fmla="*/ 7572144 w 8636594"/>
              <a:gd name="connsiteY77" fmla="*/ 1159689 h 6121960"/>
              <a:gd name="connsiteX78" fmla="*/ 7601877 w 8636594"/>
              <a:gd name="connsiteY78" fmla="*/ 1119210 h 6121960"/>
              <a:gd name="connsiteX79" fmla="*/ 7631779 w 8636594"/>
              <a:gd name="connsiteY79" fmla="*/ 1078937 h 6121960"/>
              <a:gd name="connsiteX80" fmla="*/ 7661855 w 8636594"/>
              <a:gd name="connsiteY80" fmla="*/ 1038876 h 6121960"/>
              <a:gd name="connsiteX81" fmla="*/ 7692111 w 8636594"/>
              <a:gd name="connsiteY81" fmla="*/ 999035 h 6121960"/>
              <a:gd name="connsiteX82" fmla="*/ 7722554 w 8636594"/>
              <a:gd name="connsiteY82" fmla="*/ 959419 h 6121960"/>
              <a:gd name="connsiteX83" fmla="*/ 7753190 w 8636594"/>
              <a:gd name="connsiteY83" fmla="*/ 920037 h 6121960"/>
              <a:gd name="connsiteX84" fmla="*/ 7784023 w 8636594"/>
              <a:gd name="connsiteY84" fmla="*/ 880894 h 6121960"/>
              <a:gd name="connsiteX85" fmla="*/ 7815061 w 8636594"/>
              <a:gd name="connsiteY85" fmla="*/ 841997 h 6121960"/>
              <a:gd name="connsiteX86" fmla="*/ 7846308 w 8636594"/>
              <a:gd name="connsiteY86" fmla="*/ 803354 h 6121960"/>
              <a:gd name="connsiteX87" fmla="*/ 7877772 w 8636594"/>
              <a:gd name="connsiteY87" fmla="*/ 764970 h 6121960"/>
              <a:gd name="connsiteX88" fmla="*/ 7909458 w 8636594"/>
              <a:gd name="connsiteY88" fmla="*/ 726853 h 6121960"/>
              <a:gd name="connsiteX89" fmla="*/ 7941371 w 8636594"/>
              <a:gd name="connsiteY89" fmla="*/ 689010 h 6121960"/>
              <a:gd name="connsiteX90" fmla="*/ 7973518 w 8636594"/>
              <a:gd name="connsiteY90" fmla="*/ 651447 h 6121960"/>
              <a:gd name="connsiteX91" fmla="*/ 8005905 w 8636594"/>
              <a:gd name="connsiteY91" fmla="*/ 614171 h 6121960"/>
              <a:gd name="connsiteX92" fmla="*/ 8038538 w 8636594"/>
              <a:gd name="connsiteY92" fmla="*/ 577189 h 6121960"/>
              <a:gd name="connsiteX93" fmla="*/ 8071421 w 8636594"/>
              <a:gd name="connsiteY93" fmla="*/ 540507 h 6121960"/>
              <a:gd name="connsiteX94" fmla="*/ 8104563 w 8636594"/>
              <a:gd name="connsiteY94" fmla="*/ 504132 h 6121960"/>
              <a:gd name="connsiteX95" fmla="*/ 8137967 w 8636594"/>
              <a:gd name="connsiteY95" fmla="*/ 468072 h 6121960"/>
              <a:gd name="connsiteX96" fmla="*/ 8171641 w 8636594"/>
              <a:gd name="connsiteY96" fmla="*/ 432332 h 6121960"/>
              <a:gd name="connsiteX97" fmla="*/ 8205590 w 8636594"/>
              <a:gd name="connsiteY97" fmla="*/ 396920 h 6121960"/>
              <a:gd name="connsiteX98" fmla="*/ 8239820 w 8636594"/>
              <a:gd name="connsiteY98" fmla="*/ 361843 h 6121960"/>
              <a:gd name="connsiteX99" fmla="*/ 8274337 w 8636594"/>
              <a:gd name="connsiteY99" fmla="*/ 327107 h 6121960"/>
              <a:gd name="connsiteX100" fmla="*/ 8309147 w 8636594"/>
              <a:gd name="connsiteY100" fmla="*/ 292718 h 6121960"/>
              <a:gd name="connsiteX101" fmla="*/ 8344256 w 8636594"/>
              <a:gd name="connsiteY101" fmla="*/ 258685 h 6121960"/>
              <a:gd name="connsiteX102" fmla="*/ 8379669 w 8636594"/>
              <a:gd name="connsiteY102" fmla="*/ 225013 h 6121960"/>
              <a:gd name="connsiteX103" fmla="*/ 8415394 w 8636594"/>
              <a:gd name="connsiteY103" fmla="*/ 191709 h 6121960"/>
              <a:gd name="connsiteX104" fmla="*/ 8451434 w 8636594"/>
              <a:gd name="connsiteY104" fmla="*/ 158780 h 6121960"/>
              <a:gd name="connsiteX105" fmla="*/ 8487798 w 8636594"/>
              <a:gd name="connsiteY105" fmla="*/ 126233 h 6121960"/>
              <a:gd name="connsiteX106" fmla="*/ 8524489 w 8636594"/>
              <a:gd name="connsiteY106" fmla="*/ 94075 h 6121960"/>
              <a:gd name="connsiteX107" fmla="*/ 8561515 w 8636594"/>
              <a:gd name="connsiteY107" fmla="*/ 62312 h 6121960"/>
              <a:gd name="connsiteX108" fmla="*/ 8598881 w 8636594"/>
              <a:gd name="connsiteY108" fmla="*/ 30951 h 6121960"/>
              <a:gd name="connsiteX109" fmla="*/ 8636594 w 8636594"/>
              <a:gd name="connsiteY109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3638142 w 8636594"/>
              <a:gd name="connsiteY3" fmla="*/ 6121960 h 6121960"/>
              <a:gd name="connsiteX4" fmla="*/ 3680024 w 8636594"/>
              <a:gd name="connsiteY4" fmla="*/ 6099881 h 6121960"/>
              <a:gd name="connsiteX5" fmla="*/ 3721426 w 8636594"/>
              <a:gd name="connsiteY5" fmla="*/ 6077471 h 6121960"/>
              <a:gd name="connsiteX6" fmla="*/ 3762353 w 8636594"/>
              <a:gd name="connsiteY6" fmla="*/ 6054733 h 6121960"/>
              <a:gd name="connsiteX7" fmla="*/ 3802812 w 8636594"/>
              <a:gd name="connsiteY7" fmla="*/ 6031671 h 6121960"/>
              <a:gd name="connsiteX8" fmla="*/ 3842810 w 8636594"/>
              <a:gd name="connsiteY8" fmla="*/ 6008288 h 6121960"/>
              <a:gd name="connsiteX9" fmla="*/ 3882352 w 8636594"/>
              <a:gd name="connsiteY9" fmla="*/ 5984588 h 6121960"/>
              <a:gd name="connsiteX10" fmla="*/ 3921445 w 8636594"/>
              <a:gd name="connsiteY10" fmla="*/ 5960574 h 6121960"/>
              <a:gd name="connsiteX11" fmla="*/ 3960096 w 8636594"/>
              <a:gd name="connsiteY11" fmla="*/ 5936250 h 6121960"/>
              <a:gd name="connsiteX12" fmla="*/ 3998311 w 8636594"/>
              <a:gd name="connsiteY12" fmla="*/ 5911619 h 6121960"/>
              <a:gd name="connsiteX13" fmla="*/ 4036095 w 8636594"/>
              <a:gd name="connsiteY13" fmla="*/ 5886685 h 6121960"/>
              <a:gd name="connsiteX14" fmla="*/ 4073456 w 8636594"/>
              <a:gd name="connsiteY14" fmla="*/ 5861452 h 6121960"/>
              <a:gd name="connsiteX15" fmla="*/ 4110400 w 8636594"/>
              <a:gd name="connsiteY15" fmla="*/ 5835922 h 6121960"/>
              <a:gd name="connsiteX16" fmla="*/ 4146933 w 8636594"/>
              <a:gd name="connsiteY16" fmla="*/ 5810100 h 6121960"/>
              <a:gd name="connsiteX17" fmla="*/ 4183061 w 8636594"/>
              <a:gd name="connsiteY17" fmla="*/ 5783988 h 6121960"/>
              <a:gd name="connsiteX18" fmla="*/ 4218791 w 8636594"/>
              <a:gd name="connsiteY18" fmla="*/ 5757591 h 6121960"/>
              <a:gd name="connsiteX19" fmla="*/ 4254129 w 8636594"/>
              <a:gd name="connsiteY19" fmla="*/ 5730912 h 6121960"/>
              <a:gd name="connsiteX20" fmla="*/ 4289081 w 8636594"/>
              <a:gd name="connsiteY20" fmla="*/ 5703955 h 6121960"/>
              <a:gd name="connsiteX21" fmla="*/ 4323654 w 8636594"/>
              <a:gd name="connsiteY21" fmla="*/ 5676722 h 6121960"/>
              <a:gd name="connsiteX22" fmla="*/ 4357854 w 8636594"/>
              <a:gd name="connsiteY22" fmla="*/ 5649218 h 6121960"/>
              <a:gd name="connsiteX23" fmla="*/ 4391688 w 8636594"/>
              <a:gd name="connsiteY23" fmla="*/ 5621446 h 6121960"/>
              <a:gd name="connsiteX24" fmla="*/ 4425162 w 8636594"/>
              <a:gd name="connsiteY24" fmla="*/ 5593409 h 6121960"/>
              <a:gd name="connsiteX25" fmla="*/ 4458281 w 8636594"/>
              <a:gd name="connsiteY25" fmla="*/ 5565111 h 6121960"/>
              <a:gd name="connsiteX26" fmla="*/ 4491053 w 8636594"/>
              <a:gd name="connsiteY26" fmla="*/ 5536556 h 6121960"/>
              <a:gd name="connsiteX27" fmla="*/ 4523484 w 8636594"/>
              <a:gd name="connsiteY27" fmla="*/ 5507747 h 6121960"/>
              <a:gd name="connsiteX28" fmla="*/ 4555580 w 8636594"/>
              <a:gd name="connsiteY28" fmla="*/ 5478687 h 6121960"/>
              <a:gd name="connsiteX29" fmla="*/ 4587347 w 8636594"/>
              <a:gd name="connsiteY29" fmla="*/ 5449380 h 6121960"/>
              <a:gd name="connsiteX30" fmla="*/ 4618793 w 8636594"/>
              <a:gd name="connsiteY30" fmla="*/ 5419830 h 6121960"/>
              <a:gd name="connsiteX31" fmla="*/ 4649922 w 8636594"/>
              <a:gd name="connsiteY31" fmla="*/ 5390040 h 6121960"/>
              <a:gd name="connsiteX32" fmla="*/ 4680742 w 8636594"/>
              <a:gd name="connsiteY32" fmla="*/ 5360014 h 6121960"/>
              <a:gd name="connsiteX33" fmla="*/ 4711259 w 8636594"/>
              <a:gd name="connsiteY33" fmla="*/ 5329755 h 6121960"/>
              <a:gd name="connsiteX34" fmla="*/ 4741478 w 8636594"/>
              <a:gd name="connsiteY34" fmla="*/ 5299266 h 6121960"/>
              <a:gd name="connsiteX35" fmla="*/ 4771408 w 8636594"/>
              <a:gd name="connsiteY35" fmla="*/ 5268551 h 6121960"/>
              <a:gd name="connsiteX36" fmla="*/ 4801053 w 8636594"/>
              <a:gd name="connsiteY36" fmla="*/ 5237614 h 6121960"/>
              <a:gd name="connsiteX37" fmla="*/ 4830420 w 8636594"/>
              <a:gd name="connsiteY37" fmla="*/ 5206458 h 6121960"/>
              <a:gd name="connsiteX38" fmla="*/ 4859516 w 8636594"/>
              <a:gd name="connsiteY38" fmla="*/ 5175087 h 6121960"/>
              <a:gd name="connsiteX39" fmla="*/ 4888347 w 8636594"/>
              <a:gd name="connsiteY39" fmla="*/ 5143504 h 6121960"/>
              <a:gd name="connsiteX40" fmla="*/ 4916919 w 8636594"/>
              <a:gd name="connsiteY40" fmla="*/ 5111713 h 6121960"/>
              <a:gd name="connsiteX41" fmla="*/ 4945238 w 8636594"/>
              <a:gd name="connsiteY41" fmla="*/ 5079717 h 6121960"/>
              <a:gd name="connsiteX42" fmla="*/ 4973311 w 8636594"/>
              <a:gd name="connsiteY42" fmla="*/ 5047519 h 6121960"/>
              <a:gd name="connsiteX43" fmla="*/ 5001145 w 8636594"/>
              <a:gd name="connsiteY43" fmla="*/ 5015124 h 6121960"/>
              <a:gd name="connsiteX44" fmla="*/ 5028745 w 8636594"/>
              <a:gd name="connsiteY44" fmla="*/ 4982535 h 6121960"/>
              <a:gd name="connsiteX45" fmla="*/ 5056117 w 8636594"/>
              <a:gd name="connsiteY45" fmla="*/ 4949755 h 6121960"/>
              <a:gd name="connsiteX46" fmla="*/ 5083269 w 8636594"/>
              <a:gd name="connsiteY46" fmla="*/ 4916787 h 6121960"/>
              <a:gd name="connsiteX47" fmla="*/ 5110207 w 8636594"/>
              <a:gd name="connsiteY47" fmla="*/ 4883636 h 6121960"/>
              <a:gd name="connsiteX48" fmla="*/ 5136937 w 8636594"/>
              <a:gd name="connsiteY48" fmla="*/ 4850305 h 6121960"/>
              <a:gd name="connsiteX49" fmla="*/ 5163464 w 8636594"/>
              <a:gd name="connsiteY49" fmla="*/ 4816797 h 6121960"/>
              <a:gd name="connsiteX50" fmla="*/ 5215940 w 8636594"/>
              <a:gd name="connsiteY50" fmla="*/ 4749265 h 6121960"/>
              <a:gd name="connsiteX51" fmla="*/ 5267684 w 8636594"/>
              <a:gd name="connsiteY51" fmla="*/ 4681068 h 6121960"/>
              <a:gd name="connsiteX52" fmla="*/ 5318748 w 8636594"/>
              <a:gd name="connsiteY52" fmla="*/ 4612234 h 6121960"/>
              <a:gd name="connsiteX53" fmla="*/ 5369182 w 8636594"/>
              <a:gd name="connsiteY53" fmla="*/ 4542793 h 6121960"/>
              <a:gd name="connsiteX54" fmla="*/ 5419038 w 8636594"/>
              <a:gd name="connsiteY54" fmla="*/ 4472771 h 6121960"/>
              <a:gd name="connsiteX55" fmla="*/ 5468365 w 8636594"/>
              <a:gd name="connsiteY55" fmla="*/ 4402196 h 6121960"/>
              <a:gd name="connsiteX56" fmla="*/ 5517215 w 8636594"/>
              <a:gd name="connsiteY56" fmla="*/ 4331098 h 6121960"/>
              <a:gd name="connsiteX57" fmla="*/ 5565637 w 8636594"/>
              <a:gd name="connsiteY57" fmla="*/ 4259503 h 6121960"/>
              <a:gd name="connsiteX58" fmla="*/ 5613684 w 8636594"/>
              <a:gd name="connsiteY58" fmla="*/ 4187441 h 6121960"/>
              <a:gd name="connsiteX59" fmla="*/ 5685160 w 8636594"/>
              <a:gd name="connsiteY59" fmla="*/ 4078531 h 6121960"/>
              <a:gd name="connsiteX60" fmla="*/ 5756074 w 8636594"/>
              <a:gd name="connsiteY60" fmla="*/ 3968727 h 6121960"/>
              <a:gd name="connsiteX61" fmla="*/ 5873483 w 8636594"/>
              <a:gd name="connsiteY61" fmla="*/ 3783989 h 6121960"/>
              <a:gd name="connsiteX62" fmla="*/ 6203209 w 8636594"/>
              <a:gd name="connsiteY62" fmla="*/ 3258640 h 6121960"/>
              <a:gd name="connsiteX63" fmla="*/ 6299430 w 8636594"/>
              <a:gd name="connsiteY63" fmla="*/ 3107321 h 6121960"/>
              <a:gd name="connsiteX64" fmla="*/ 6372650 w 8636594"/>
              <a:gd name="connsiteY64" fmla="*/ 2993735 h 6121960"/>
              <a:gd name="connsiteX65" fmla="*/ 6453197 w 8636594"/>
              <a:gd name="connsiteY65" fmla="*/ 2869788 h 6121960"/>
              <a:gd name="connsiteX66" fmla="*/ 6564167 w 8636594"/>
              <a:gd name="connsiteY66" fmla="*/ 2696807 h 6121960"/>
              <a:gd name="connsiteX67" fmla="*/ 6976233 w 8636594"/>
              <a:gd name="connsiteY67" fmla="*/ 2045274 h 6121960"/>
              <a:gd name="connsiteX68" fmla="*/ 7086755 w 8636594"/>
              <a:gd name="connsiteY68" fmla="*/ 1872743 h 6121960"/>
              <a:gd name="connsiteX69" fmla="*/ 7170279 w 8636594"/>
              <a:gd name="connsiteY69" fmla="*/ 1744202 h 6121960"/>
              <a:gd name="connsiteX70" fmla="*/ 7226351 w 8636594"/>
              <a:gd name="connsiteY70" fmla="*/ 1659017 h 6121960"/>
              <a:gd name="connsiteX71" fmla="*/ 7282789 w 8636594"/>
              <a:gd name="connsiteY71" fmla="*/ 1574303 h 6121960"/>
              <a:gd name="connsiteX72" fmla="*/ 7339643 w 8636594"/>
              <a:gd name="connsiteY72" fmla="*/ 1490113 h 6121960"/>
              <a:gd name="connsiteX73" fmla="*/ 7396957 w 8636594"/>
              <a:gd name="connsiteY73" fmla="*/ 1406503 h 6121960"/>
              <a:gd name="connsiteX74" fmla="*/ 7454781 w 8636594"/>
              <a:gd name="connsiteY74" fmla="*/ 1323526 h 6121960"/>
              <a:gd name="connsiteX75" fmla="*/ 7513161 w 8636594"/>
              <a:gd name="connsiteY75" fmla="*/ 1241237 h 6121960"/>
              <a:gd name="connsiteX76" fmla="*/ 7572144 w 8636594"/>
              <a:gd name="connsiteY76" fmla="*/ 1159689 h 6121960"/>
              <a:gd name="connsiteX77" fmla="*/ 7601877 w 8636594"/>
              <a:gd name="connsiteY77" fmla="*/ 1119210 h 6121960"/>
              <a:gd name="connsiteX78" fmla="*/ 7631779 w 8636594"/>
              <a:gd name="connsiteY78" fmla="*/ 1078937 h 6121960"/>
              <a:gd name="connsiteX79" fmla="*/ 7661855 w 8636594"/>
              <a:gd name="connsiteY79" fmla="*/ 1038876 h 6121960"/>
              <a:gd name="connsiteX80" fmla="*/ 7692111 w 8636594"/>
              <a:gd name="connsiteY80" fmla="*/ 999035 h 6121960"/>
              <a:gd name="connsiteX81" fmla="*/ 7722554 w 8636594"/>
              <a:gd name="connsiteY81" fmla="*/ 959419 h 6121960"/>
              <a:gd name="connsiteX82" fmla="*/ 7753190 w 8636594"/>
              <a:gd name="connsiteY82" fmla="*/ 920037 h 6121960"/>
              <a:gd name="connsiteX83" fmla="*/ 7784023 w 8636594"/>
              <a:gd name="connsiteY83" fmla="*/ 880894 h 6121960"/>
              <a:gd name="connsiteX84" fmla="*/ 7815061 w 8636594"/>
              <a:gd name="connsiteY84" fmla="*/ 841997 h 6121960"/>
              <a:gd name="connsiteX85" fmla="*/ 7846308 w 8636594"/>
              <a:gd name="connsiteY85" fmla="*/ 803354 h 6121960"/>
              <a:gd name="connsiteX86" fmla="*/ 7877772 w 8636594"/>
              <a:gd name="connsiteY86" fmla="*/ 764970 h 6121960"/>
              <a:gd name="connsiteX87" fmla="*/ 7909458 w 8636594"/>
              <a:gd name="connsiteY87" fmla="*/ 726853 h 6121960"/>
              <a:gd name="connsiteX88" fmla="*/ 7941371 w 8636594"/>
              <a:gd name="connsiteY88" fmla="*/ 689010 h 6121960"/>
              <a:gd name="connsiteX89" fmla="*/ 7973518 w 8636594"/>
              <a:gd name="connsiteY89" fmla="*/ 651447 h 6121960"/>
              <a:gd name="connsiteX90" fmla="*/ 8005905 w 8636594"/>
              <a:gd name="connsiteY90" fmla="*/ 614171 h 6121960"/>
              <a:gd name="connsiteX91" fmla="*/ 8038538 w 8636594"/>
              <a:gd name="connsiteY91" fmla="*/ 577189 h 6121960"/>
              <a:gd name="connsiteX92" fmla="*/ 8071421 w 8636594"/>
              <a:gd name="connsiteY92" fmla="*/ 540507 h 6121960"/>
              <a:gd name="connsiteX93" fmla="*/ 8104563 w 8636594"/>
              <a:gd name="connsiteY93" fmla="*/ 504132 h 6121960"/>
              <a:gd name="connsiteX94" fmla="*/ 8137967 w 8636594"/>
              <a:gd name="connsiteY94" fmla="*/ 468072 h 6121960"/>
              <a:gd name="connsiteX95" fmla="*/ 8171641 w 8636594"/>
              <a:gd name="connsiteY95" fmla="*/ 432332 h 6121960"/>
              <a:gd name="connsiteX96" fmla="*/ 8205590 w 8636594"/>
              <a:gd name="connsiteY96" fmla="*/ 396920 h 6121960"/>
              <a:gd name="connsiteX97" fmla="*/ 8239820 w 8636594"/>
              <a:gd name="connsiteY97" fmla="*/ 361843 h 6121960"/>
              <a:gd name="connsiteX98" fmla="*/ 8274337 w 8636594"/>
              <a:gd name="connsiteY98" fmla="*/ 327107 h 6121960"/>
              <a:gd name="connsiteX99" fmla="*/ 8309147 w 8636594"/>
              <a:gd name="connsiteY99" fmla="*/ 292718 h 6121960"/>
              <a:gd name="connsiteX100" fmla="*/ 8344256 w 8636594"/>
              <a:gd name="connsiteY100" fmla="*/ 258685 h 6121960"/>
              <a:gd name="connsiteX101" fmla="*/ 8379669 w 8636594"/>
              <a:gd name="connsiteY101" fmla="*/ 225013 h 6121960"/>
              <a:gd name="connsiteX102" fmla="*/ 8415394 w 8636594"/>
              <a:gd name="connsiteY102" fmla="*/ 191709 h 6121960"/>
              <a:gd name="connsiteX103" fmla="*/ 8451434 w 8636594"/>
              <a:gd name="connsiteY103" fmla="*/ 158780 h 6121960"/>
              <a:gd name="connsiteX104" fmla="*/ 8487798 w 8636594"/>
              <a:gd name="connsiteY104" fmla="*/ 126233 h 6121960"/>
              <a:gd name="connsiteX105" fmla="*/ 8524489 w 8636594"/>
              <a:gd name="connsiteY105" fmla="*/ 94075 h 6121960"/>
              <a:gd name="connsiteX106" fmla="*/ 8561515 w 8636594"/>
              <a:gd name="connsiteY106" fmla="*/ 62312 h 6121960"/>
              <a:gd name="connsiteX107" fmla="*/ 8598881 w 8636594"/>
              <a:gd name="connsiteY107" fmla="*/ 30951 h 6121960"/>
              <a:gd name="connsiteX108" fmla="*/ 8636594 w 8636594"/>
              <a:gd name="connsiteY108" fmla="*/ 0 h 6121960"/>
              <a:gd name="connsiteX0" fmla="*/ 8636594 w 8636594"/>
              <a:gd name="connsiteY0" fmla="*/ 0 h 6099881"/>
              <a:gd name="connsiteX1" fmla="*/ 5293 w 8636594"/>
              <a:gd name="connsiteY1" fmla="*/ 0 h 6099881"/>
              <a:gd name="connsiteX2" fmla="*/ 0 w 8636594"/>
              <a:gd name="connsiteY2" fmla="*/ 5587843 h 6099881"/>
              <a:gd name="connsiteX3" fmla="*/ 3680024 w 8636594"/>
              <a:gd name="connsiteY3" fmla="*/ 6099881 h 6099881"/>
              <a:gd name="connsiteX4" fmla="*/ 3721426 w 8636594"/>
              <a:gd name="connsiteY4" fmla="*/ 6077471 h 6099881"/>
              <a:gd name="connsiteX5" fmla="*/ 3762353 w 8636594"/>
              <a:gd name="connsiteY5" fmla="*/ 6054733 h 6099881"/>
              <a:gd name="connsiteX6" fmla="*/ 3802812 w 8636594"/>
              <a:gd name="connsiteY6" fmla="*/ 6031671 h 6099881"/>
              <a:gd name="connsiteX7" fmla="*/ 3842810 w 8636594"/>
              <a:gd name="connsiteY7" fmla="*/ 6008288 h 6099881"/>
              <a:gd name="connsiteX8" fmla="*/ 3882352 w 8636594"/>
              <a:gd name="connsiteY8" fmla="*/ 5984588 h 6099881"/>
              <a:gd name="connsiteX9" fmla="*/ 3921445 w 8636594"/>
              <a:gd name="connsiteY9" fmla="*/ 5960574 h 6099881"/>
              <a:gd name="connsiteX10" fmla="*/ 3960096 w 8636594"/>
              <a:gd name="connsiteY10" fmla="*/ 5936250 h 6099881"/>
              <a:gd name="connsiteX11" fmla="*/ 3998311 w 8636594"/>
              <a:gd name="connsiteY11" fmla="*/ 5911619 h 6099881"/>
              <a:gd name="connsiteX12" fmla="*/ 4036095 w 8636594"/>
              <a:gd name="connsiteY12" fmla="*/ 5886685 h 6099881"/>
              <a:gd name="connsiteX13" fmla="*/ 4073456 w 8636594"/>
              <a:gd name="connsiteY13" fmla="*/ 5861452 h 6099881"/>
              <a:gd name="connsiteX14" fmla="*/ 4110400 w 8636594"/>
              <a:gd name="connsiteY14" fmla="*/ 5835922 h 6099881"/>
              <a:gd name="connsiteX15" fmla="*/ 4146933 w 8636594"/>
              <a:gd name="connsiteY15" fmla="*/ 5810100 h 6099881"/>
              <a:gd name="connsiteX16" fmla="*/ 4183061 w 8636594"/>
              <a:gd name="connsiteY16" fmla="*/ 5783988 h 6099881"/>
              <a:gd name="connsiteX17" fmla="*/ 4218791 w 8636594"/>
              <a:gd name="connsiteY17" fmla="*/ 5757591 h 6099881"/>
              <a:gd name="connsiteX18" fmla="*/ 4254129 w 8636594"/>
              <a:gd name="connsiteY18" fmla="*/ 5730912 h 6099881"/>
              <a:gd name="connsiteX19" fmla="*/ 4289081 w 8636594"/>
              <a:gd name="connsiteY19" fmla="*/ 5703955 h 6099881"/>
              <a:gd name="connsiteX20" fmla="*/ 4323654 w 8636594"/>
              <a:gd name="connsiteY20" fmla="*/ 5676722 h 6099881"/>
              <a:gd name="connsiteX21" fmla="*/ 4357854 w 8636594"/>
              <a:gd name="connsiteY21" fmla="*/ 5649218 h 6099881"/>
              <a:gd name="connsiteX22" fmla="*/ 4391688 w 8636594"/>
              <a:gd name="connsiteY22" fmla="*/ 5621446 h 6099881"/>
              <a:gd name="connsiteX23" fmla="*/ 4425162 w 8636594"/>
              <a:gd name="connsiteY23" fmla="*/ 5593409 h 6099881"/>
              <a:gd name="connsiteX24" fmla="*/ 4458281 w 8636594"/>
              <a:gd name="connsiteY24" fmla="*/ 5565111 h 6099881"/>
              <a:gd name="connsiteX25" fmla="*/ 4491053 w 8636594"/>
              <a:gd name="connsiteY25" fmla="*/ 5536556 h 6099881"/>
              <a:gd name="connsiteX26" fmla="*/ 4523484 w 8636594"/>
              <a:gd name="connsiteY26" fmla="*/ 5507747 h 6099881"/>
              <a:gd name="connsiteX27" fmla="*/ 4555580 w 8636594"/>
              <a:gd name="connsiteY27" fmla="*/ 5478687 h 6099881"/>
              <a:gd name="connsiteX28" fmla="*/ 4587347 w 8636594"/>
              <a:gd name="connsiteY28" fmla="*/ 5449380 h 6099881"/>
              <a:gd name="connsiteX29" fmla="*/ 4618793 w 8636594"/>
              <a:gd name="connsiteY29" fmla="*/ 5419830 h 6099881"/>
              <a:gd name="connsiteX30" fmla="*/ 4649922 w 8636594"/>
              <a:gd name="connsiteY30" fmla="*/ 5390040 h 6099881"/>
              <a:gd name="connsiteX31" fmla="*/ 4680742 w 8636594"/>
              <a:gd name="connsiteY31" fmla="*/ 5360014 h 6099881"/>
              <a:gd name="connsiteX32" fmla="*/ 4711259 w 8636594"/>
              <a:gd name="connsiteY32" fmla="*/ 5329755 h 6099881"/>
              <a:gd name="connsiteX33" fmla="*/ 4741478 w 8636594"/>
              <a:gd name="connsiteY33" fmla="*/ 5299266 h 6099881"/>
              <a:gd name="connsiteX34" fmla="*/ 4771408 w 8636594"/>
              <a:gd name="connsiteY34" fmla="*/ 5268551 h 6099881"/>
              <a:gd name="connsiteX35" fmla="*/ 4801053 w 8636594"/>
              <a:gd name="connsiteY35" fmla="*/ 5237614 h 6099881"/>
              <a:gd name="connsiteX36" fmla="*/ 4830420 w 8636594"/>
              <a:gd name="connsiteY36" fmla="*/ 5206458 h 6099881"/>
              <a:gd name="connsiteX37" fmla="*/ 4859516 w 8636594"/>
              <a:gd name="connsiteY37" fmla="*/ 5175087 h 6099881"/>
              <a:gd name="connsiteX38" fmla="*/ 4888347 w 8636594"/>
              <a:gd name="connsiteY38" fmla="*/ 5143504 h 6099881"/>
              <a:gd name="connsiteX39" fmla="*/ 4916919 w 8636594"/>
              <a:gd name="connsiteY39" fmla="*/ 5111713 h 6099881"/>
              <a:gd name="connsiteX40" fmla="*/ 4945238 w 8636594"/>
              <a:gd name="connsiteY40" fmla="*/ 5079717 h 6099881"/>
              <a:gd name="connsiteX41" fmla="*/ 4973311 w 8636594"/>
              <a:gd name="connsiteY41" fmla="*/ 5047519 h 6099881"/>
              <a:gd name="connsiteX42" fmla="*/ 5001145 w 8636594"/>
              <a:gd name="connsiteY42" fmla="*/ 5015124 h 6099881"/>
              <a:gd name="connsiteX43" fmla="*/ 5028745 w 8636594"/>
              <a:gd name="connsiteY43" fmla="*/ 4982535 h 6099881"/>
              <a:gd name="connsiteX44" fmla="*/ 5056117 w 8636594"/>
              <a:gd name="connsiteY44" fmla="*/ 4949755 h 6099881"/>
              <a:gd name="connsiteX45" fmla="*/ 5083269 w 8636594"/>
              <a:gd name="connsiteY45" fmla="*/ 4916787 h 6099881"/>
              <a:gd name="connsiteX46" fmla="*/ 5110207 w 8636594"/>
              <a:gd name="connsiteY46" fmla="*/ 4883636 h 6099881"/>
              <a:gd name="connsiteX47" fmla="*/ 5136937 w 8636594"/>
              <a:gd name="connsiteY47" fmla="*/ 4850305 h 6099881"/>
              <a:gd name="connsiteX48" fmla="*/ 5163464 w 8636594"/>
              <a:gd name="connsiteY48" fmla="*/ 4816797 h 6099881"/>
              <a:gd name="connsiteX49" fmla="*/ 5215940 w 8636594"/>
              <a:gd name="connsiteY49" fmla="*/ 4749265 h 6099881"/>
              <a:gd name="connsiteX50" fmla="*/ 5267684 w 8636594"/>
              <a:gd name="connsiteY50" fmla="*/ 4681068 h 6099881"/>
              <a:gd name="connsiteX51" fmla="*/ 5318748 w 8636594"/>
              <a:gd name="connsiteY51" fmla="*/ 4612234 h 6099881"/>
              <a:gd name="connsiteX52" fmla="*/ 5369182 w 8636594"/>
              <a:gd name="connsiteY52" fmla="*/ 4542793 h 6099881"/>
              <a:gd name="connsiteX53" fmla="*/ 5419038 w 8636594"/>
              <a:gd name="connsiteY53" fmla="*/ 4472771 h 6099881"/>
              <a:gd name="connsiteX54" fmla="*/ 5468365 w 8636594"/>
              <a:gd name="connsiteY54" fmla="*/ 4402196 h 6099881"/>
              <a:gd name="connsiteX55" fmla="*/ 5517215 w 8636594"/>
              <a:gd name="connsiteY55" fmla="*/ 4331098 h 6099881"/>
              <a:gd name="connsiteX56" fmla="*/ 5565637 w 8636594"/>
              <a:gd name="connsiteY56" fmla="*/ 4259503 h 6099881"/>
              <a:gd name="connsiteX57" fmla="*/ 5613684 w 8636594"/>
              <a:gd name="connsiteY57" fmla="*/ 4187441 h 6099881"/>
              <a:gd name="connsiteX58" fmla="*/ 5685160 w 8636594"/>
              <a:gd name="connsiteY58" fmla="*/ 4078531 h 6099881"/>
              <a:gd name="connsiteX59" fmla="*/ 5756074 w 8636594"/>
              <a:gd name="connsiteY59" fmla="*/ 3968727 h 6099881"/>
              <a:gd name="connsiteX60" fmla="*/ 5873483 w 8636594"/>
              <a:gd name="connsiteY60" fmla="*/ 3783989 h 6099881"/>
              <a:gd name="connsiteX61" fmla="*/ 6203209 w 8636594"/>
              <a:gd name="connsiteY61" fmla="*/ 3258640 h 6099881"/>
              <a:gd name="connsiteX62" fmla="*/ 6299430 w 8636594"/>
              <a:gd name="connsiteY62" fmla="*/ 3107321 h 6099881"/>
              <a:gd name="connsiteX63" fmla="*/ 6372650 w 8636594"/>
              <a:gd name="connsiteY63" fmla="*/ 2993735 h 6099881"/>
              <a:gd name="connsiteX64" fmla="*/ 6453197 w 8636594"/>
              <a:gd name="connsiteY64" fmla="*/ 2869788 h 6099881"/>
              <a:gd name="connsiteX65" fmla="*/ 6564167 w 8636594"/>
              <a:gd name="connsiteY65" fmla="*/ 2696807 h 6099881"/>
              <a:gd name="connsiteX66" fmla="*/ 6976233 w 8636594"/>
              <a:gd name="connsiteY66" fmla="*/ 2045274 h 6099881"/>
              <a:gd name="connsiteX67" fmla="*/ 7086755 w 8636594"/>
              <a:gd name="connsiteY67" fmla="*/ 1872743 h 6099881"/>
              <a:gd name="connsiteX68" fmla="*/ 7170279 w 8636594"/>
              <a:gd name="connsiteY68" fmla="*/ 1744202 h 6099881"/>
              <a:gd name="connsiteX69" fmla="*/ 7226351 w 8636594"/>
              <a:gd name="connsiteY69" fmla="*/ 1659017 h 6099881"/>
              <a:gd name="connsiteX70" fmla="*/ 7282789 w 8636594"/>
              <a:gd name="connsiteY70" fmla="*/ 1574303 h 6099881"/>
              <a:gd name="connsiteX71" fmla="*/ 7339643 w 8636594"/>
              <a:gd name="connsiteY71" fmla="*/ 1490113 h 6099881"/>
              <a:gd name="connsiteX72" fmla="*/ 7396957 w 8636594"/>
              <a:gd name="connsiteY72" fmla="*/ 1406503 h 6099881"/>
              <a:gd name="connsiteX73" fmla="*/ 7454781 w 8636594"/>
              <a:gd name="connsiteY73" fmla="*/ 1323526 h 6099881"/>
              <a:gd name="connsiteX74" fmla="*/ 7513161 w 8636594"/>
              <a:gd name="connsiteY74" fmla="*/ 1241237 h 6099881"/>
              <a:gd name="connsiteX75" fmla="*/ 7572144 w 8636594"/>
              <a:gd name="connsiteY75" fmla="*/ 1159689 h 6099881"/>
              <a:gd name="connsiteX76" fmla="*/ 7601877 w 8636594"/>
              <a:gd name="connsiteY76" fmla="*/ 1119210 h 6099881"/>
              <a:gd name="connsiteX77" fmla="*/ 7631779 w 8636594"/>
              <a:gd name="connsiteY77" fmla="*/ 1078937 h 6099881"/>
              <a:gd name="connsiteX78" fmla="*/ 7661855 w 8636594"/>
              <a:gd name="connsiteY78" fmla="*/ 1038876 h 6099881"/>
              <a:gd name="connsiteX79" fmla="*/ 7692111 w 8636594"/>
              <a:gd name="connsiteY79" fmla="*/ 999035 h 6099881"/>
              <a:gd name="connsiteX80" fmla="*/ 7722554 w 8636594"/>
              <a:gd name="connsiteY80" fmla="*/ 959419 h 6099881"/>
              <a:gd name="connsiteX81" fmla="*/ 7753190 w 8636594"/>
              <a:gd name="connsiteY81" fmla="*/ 920037 h 6099881"/>
              <a:gd name="connsiteX82" fmla="*/ 7784023 w 8636594"/>
              <a:gd name="connsiteY82" fmla="*/ 880894 h 6099881"/>
              <a:gd name="connsiteX83" fmla="*/ 7815061 w 8636594"/>
              <a:gd name="connsiteY83" fmla="*/ 841997 h 6099881"/>
              <a:gd name="connsiteX84" fmla="*/ 7846308 w 8636594"/>
              <a:gd name="connsiteY84" fmla="*/ 803354 h 6099881"/>
              <a:gd name="connsiteX85" fmla="*/ 7877772 w 8636594"/>
              <a:gd name="connsiteY85" fmla="*/ 764970 h 6099881"/>
              <a:gd name="connsiteX86" fmla="*/ 7909458 w 8636594"/>
              <a:gd name="connsiteY86" fmla="*/ 726853 h 6099881"/>
              <a:gd name="connsiteX87" fmla="*/ 7941371 w 8636594"/>
              <a:gd name="connsiteY87" fmla="*/ 689010 h 6099881"/>
              <a:gd name="connsiteX88" fmla="*/ 7973518 w 8636594"/>
              <a:gd name="connsiteY88" fmla="*/ 651447 h 6099881"/>
              <a:gd name="connsiteX89" fmla="*/ 8005905 w 8636594"/>
              <a:gd name="connsiteY89" fmla="*/ 614171 h 6099881"/>
              <a:gd name="connsiteX90" fmla="*/ 8038538 w 8636594"/>
              <a:gd name="connsiteY90" fmla="*/ 577189 h 6099881"/>
              <a:gd name="connsiteX91" fmla="*/ 8071421 w 8636594"/>
              <a:gd name="connsiteY91" fmla="*/ 540507 h 6099881"/>
              <a:gd name="connsiteX92" fmla="*/ 8104563 w 8636594"/>
              <a:gd name="connsiteY92" fmla="*/ 504132 h 6099881"/>
              <a:gd name="connsiteX93" fmla="*/ 8137967 w 8636594"/>
              <a:gd name="connsiteY93" fmla="*/ 468072 h 6099881"/>
              <a:gd name="connsiteX94" fmla="*/ 8171641 w 8636594"/>
              <a:gd name="connsiteY94" fmla="*/ 432332 h 6099881"/>
              <a:gd name="connsiteX95" fmla="*/ 8205590 w 8636594"/>
              <a:gd name="connsiteY95" fmla="*/ 396920 h 6099881"/>
              <a:gd name="connsiteX96" fmla="*/ 8239820 w 8636594"/>
              <a:gd name="connsiteY96" fmla="*/ 361843 h 6099881"/>
              <a:gd name="connsiteX97" fmla="*/ 8274337 w 8636594"/>
              <a:gd name="connsiteY97" fmla="*/ 327107 h 6099881"/>
              <a:gd name="connsiteX98" fmla="*/ 8309147 w 8636594"/>
              <a:gd name="connsiteY98" fmla="*/ 292718 h 6099881"/>
              <a:gd name="connsiteX99" fmla="*/ 8344256 w 8636594"/>
              <a:gd name="connsiteY99" fmla="*/ 258685 h 6099881"/>
              <a:gd name="connsiteX100" fmla="*/ 8379669 w 8636594"/>
              <a:gd name="connsiteY100" fmla="*/ 225013 h 6099881"/>
              <a:gd name="connsiteX101" fmla="*/ 8415394 w 8636594"/>
              <a:gd name="connsiteY101" fmla="*/ 191709 h 6099881"/>
              <a:gd name="connsiteX102" fmla="*/ 8451434 w 8636594"/>
              <a:gd name="connsiteY102" fmla="*/ 158780 h 6099881"/>
              <a:gd name="connsiteX103" fmla="*/ 8487798 w 8636594"/>
              <a:gd name="connsiteY103" fmla="*/ 126233 h 6099881"/>
              <a:gd name="connsiteX104" fmla="*/ 8524489 w 8636594"/>
              <a:gd name="connsiteY104" fmla="*/ 94075 h 6099881"/>
              <a:gd name="connsiteX105" fmla="*/ 8561515 w 8636594"/>
              <a:gd name="connsiteY105" fmla="*/ 62312 h 6099881"/>
              <a:gd name="connsiteX106" fmla="*/ 8598881 w 8636594"/>
              <a:gd name="connsiteY106" fmla="*/ 30951 h 6099881"/>
              <a:gd name="connsiteX107" fmla="*/ 8636594 w 8636594"/>
              <a:gd name="connsiteY107" fmla="*/ 0 h 6099881"/>
              <a:gd name="connsiteX0" fmla="*/ 8636594 w 8636594"/>
              <a:gd name="connsiteY0" fmla="*/ 0 h 6077471"/>
              <a:gd name="connsiteX1" fmla="*/ 5293 w 8636594"/>
              <a:gd name="connsiteY1" fmla="*/ 0 h 6077471"/>
              <a:gd name="connsiteX2" fmla="*/ 0 w 8636594"/>
              <a:gd name="connsiteY2" fmla="*/ 5587843 h 6077471"/>
              <a:gd name="connsiteX3" fmla="*/ 3721426 w 8636594"/>
              <a:gd name="connsiteY3" fmla="*/ 6077471 h 6077471"/>
              <a:gd name="connsiteX4" fmla="*/ 3762353 w 8636594"/>
              <a:gd name="connsiteY4" fmla="*/ 6054733 h 6077471"/>
              <a:gd name="connsiteX5" fmla="*/ 3802812 w 8636594"/>
              <a:gd name="connsiteY5" fmla="*/ 6031671 h 6077471"/>
              <a:gd name="connsiteX6" fmla="*/ 3842810 w 8636594"/>
              <a:gd name="connsiteY6" fmla="*/ 6008288 h 6077471"/>
              <a:gd name="connsiteX7" fmla="*/ 3882352 w 8636594"/>
              <a:gd name="connsiteY7" fmla="*/ 5984588 h 6077471"/>
              <a:gd name="connsiteX8" fmla="*/ 3921445 w 8636594"/>
              <a:gd name="connsiteY8" fmla="*/ 5960574 h 6077471"/>
              <a:gd name="connsiteX9" fmla="*/ 3960096 w 8636594"/>
              <a:gd name="connsiteY9" fmla="*/ 5936250 h 6077471"/>
              <a:gd name="connsiteX10" fmla="*/ 3998311 w 8636594"/>
              <a:gd name="connsiteY10" fmla="*/ 5911619 h 6077471"/>
              <a:gd name="connsiteX11" fmla="*/ 4036095 w 8636594"/>
              <a:gd name="connsiteY11" fmla="*/ 5886685 h 6077471"/>
              <a:gd name="connsiteX12" fmla="*/ 4073456 w 8636594"/>
              <a:gd name="connsiteY12" fmla="*/ 5861452 h 6077471"/>
              <a:gd name="connsiteX13" fmla="*/ 4110400 w 8636594"/>
              <a:gd name="connsiteY13" fmla="*/ 5835922 h 6077471"/>
              <a:gd name="connsiteX14" fmla="*/ 4146933 w 8636594"/>
              <a:gd name="connsiteY14" fmla="*/ 5810100 h 6077471"/>
              <a:gd name="connsiteX15" fmla="*/ 4183061 w 8636594"/>
              <a:gd name="connsiteY15" fmla="*/ 5783988 h 6077471"/>
              <a:gd name="connsiteX16" fmla="*/ 4218791 w 8636594"/>
              <a:gd name="connsiteY16" fmla="*/ 5757591 h 6077471"/>
              <a:gd name="connsiteX17" fmla="*/ 4254129 w 8636594"/>
              <a:gd name="connsiteY17" fmla="*/ 5730912 h 6077471"/>
              <a:gd name="connsiteX18" fmla="*/ 4289081 w 8636594"/>
              <a:gd name="connsiteY18" fmla="*/ 5703955 h 6077471"/>
              <a:gd name="connsiteX19" fmla="*/ 4323654 w 8636594"/>
              <a:gd name="connsiteY19" fmla="*/ 5676722 h 6077471"/>
              <a:gd name="connsiteX20" fmla="*/ 4357854 w 8636594"/>
              <a:gd name="connsiteY20" fmla="*/ 5649218 h 6077471"/>
              <a:gd name="connsiteX21" fmla="*/ 4391688 w 8636594"/>
              <a:gd name="connsiteY21" fmla="*/ 5621446 h 6077471"/>
              <a:gd name="connsiteX22" fmla="*/ 4425162 w 8636594"/>
              <a:gd name="connsiteY22" fmla="*/ 5593409 h 6077471"/>
              <a:gd name="connsiteX23" fmla="*/ 4458281 w 8636594"/>
              <a:gd name="connsiteY23" fmla="*/ 5565111 h 6077471"/>
              <a:gd name="connsiteX24" fmla="*/ 4491053 w 8636594"/>
              <a:gd name="connsiteY24" fmla="*/ 5536556 h 6077471"/>
              <a:gd name="connsiteX25" fmla="*/ 4523484 w 8636594"/>
              <a:gd name="connsiteY25" fmla="*/ 5507747 h 6077471"/>
              <a:gd name="connsiteX26" fmla="*/ 4555580 w 8636594"/>
              <a:gd name="connsiteY26" fmla="*/ 5478687 h 6077471"/>
              <a:gd name="connsiteX27" fmla="*/ 4587347 w 8636594"/>
              <a:gd name="connsiteY27" fmla="*/ 5449380 h 6077471"/>
              <a:gd name="connsiteX28" fmla="*/ 4618793 w 8636594"/>
              <a:gd name="connsiteY28" fmla="*/ 5419830 h 6077471"/>
              <a:gd name="connsiteX29" fmla="*/ 4649922 w 8636594"/>
              <a:gd name="connsiteY29" fmla="*/ 5390040 h 6077471"/>
              <a:gd name="connsiteX30" fmla="*/ 4680742 w 8636594"/>
              <a:gd name="connsiteY30" fmla="*/ 5360014 h 6077471"/>
              <a:gd name="connsiteX31" fmla="*/ 4711259 w 8636594"/>
              <a:gd name="connsiteY31" fmla="*/ 5329755 h 6077471"/>
              <a:gd name="connsiteX32" fmla="*/ 4741478 w 8636594"/>
              <a:gd name="connsiteY32" fmla="*/ 5299266 h 6077471"/>
              <a:gd name="connsiteX33" fmla="*/ 4771408 w 8636594"/>
              <a:gd name="connsiteY33" fmla="*/ 5268551 h 6077471"/>
              <a:gd name="connsiteX34" fmla="*/ 4801053 w 8636594"/>
              <a:gd name="connsiteY34" fmla="*/ 5237614 h 6077471"/>
              <a:gd name="connsiteX35" fmla="*/ 4830420 w 8636594"/>
              <a:gd name="connsiteY35" fmla="*/ 5206458 h 6077471"/>
              <a:gd name="connsiteX36" fmla="*/ 4859516 w 8636594"/>
              <a:gd name="connsiteY36" fmla="*/ 5175087 h 6077471"/>
              <a:gd name="connsiteX37" fmla="*/ 4888347 w 8636594"/>
              <a:gd name="connsiteY37" fmla="*/ 5143504 h 6077471"/>
              <a:gd name="connsiteX38" fmla="*/ 4916919 w 8636594"/>
              <a:gd name="connsiteY38" fmla="*/ 5111713 h 6077471"/>
              <a:gd name="connsiteX39" fmla="*/ 4945238 w 8636594"/>
              <a:gd name="connsiteY39" fmla="*/ 5079717 h 6077471"/>
              <a:gd name="connsiteX40" fmla="*/ 4973311 w 8636594"/>
              <a:gd name="connsiteY40" fmla="*/ 5047519 h 6077471"/>
              <a:gd name="connsiteX41" fmla="*/ 5001145 w 8636594"/>
              <a:gd name="connsiteY41" fmla="*/ 5015124 h 6077471"/>
              <a:gd name="connsiteX42" fmla="*/ 5028745 w 8636594"/>
              <a:gd name="connsiteY42" fmla="*/ 4982535 h 6077471"/>
              <a:gd name="connsiteX43" fmla="*/ 5056117 w 8636594"/>
              <a:gd name="connsiteY43" fmla="*/ 4949755 h 6077471"/>
              <a:gd name="connsiteX44" fmla="*/ 5083269 w 8636594"/>
              <a:gd name="connsiteY44" fmla="*/ 4916787 h 6077471"/>
              <a:gd name="connsiteX45" fmla="*/ 5110207 w 8636594"/>
              <a:gd name="connsiteY45" fmla="*/ 4883636 h 6077471"/>
              <a:gd name="connsiteX46" fmla="*/ 5136937 w 8636594"/>
              <a:gd name="connsiteY46" fmla="*/ 4850305 h 6077471"/>
              <a:gd name="connsiteX47" fmla="*/ 5163464 w 8636594"/>
              <a:gd name="connsiteY47" fmla="*/ 4816797 h 6077471"/>
              <a:gd name="connsiteX48" fmla="*/ 5215940 w 8636594"/>
              <a:gd name="connsiteY48" fmla="*/ 4749265 h 6077471"/>
              <a:gd name="connsiteX49" fmla="*/ 5267684 w 8636594"/>
              <a:gd name="connsiteY49" fmla="*/ 4681068 h 6077471"/>
              <a:gd name="connsiteX50" fmla="*/ 5318748 w 8636594"/>
              <a:gd name="connsiteY50" fmla="*/ 4612234 h 6077471"/>
              <a:gd name="connsiteX51" fmla="*/ 5369182 w 8636594"/>
              <a:gd name="connsiteY51" fmla="*/ 4542793 h 6077471"/>
              <a:gd name="connsiteX52" fmla="*/ 5419038 w 8636594"/>
              <a:gd name="connsiteY52" fmla="*/ 4472771 h 6077471"/>
              <a:gd name="connsiteX53" fmla="*/ 5468365 w 8636594"/>
              <a:gd name="connsiteY53" fmla="*/ 4402196 h 6077471"/>
              <a:gd name="connsiteX54" fmla="*/ 5517215 w 8636594"/>
              <a:gd name="connsiteY54" fmla="*/ 4331098 h 6077471"/>
              <a:gd name="connsiteX55" fmla="*/ 5565637 w 8636594"/>
              <a:gd name="connsiteY55" fmla="*/ 4259503 h 6077471"/>
              <a:gd name="connsiteX56" fmla="*/ 5613684 w 8636594"/>
              <a:gd name="connsiteY56" fmla="*/ 4187441 h 6077471"/>
              <a:gd name="connsiteX57" fmla="*/ 5685160 w 8636594"/>
              <a:gd name="connsiteY57" fmla="*/ 4078531 h 6077471"/>
              <a:gd name="connsiteX58" fmla="*/ 5756074 w 8636594"/>
              <a:gd name="connsiteY58" fmla="*/ 3968727 h 6077471"/>
              <a:gd name="connsiteX59" fmla="*/ 5873483 w 8636594"/>
              <a:gd name="connsiteY59" fmla="*/ 3783989 h 6077471"/>
              <a:gd name="connsiteX60" fmla="*/ 6203209 w 8636594"/>
              <a:gd name="connsiteY60" fmla="*/ 3258640 h 6077471"/>
              <a:gd name="connsiteX61" fmla="*/ 6299430 w 8636594"/>
              <a:gd name="connsiteY61" fmla="*/ 3107321 h 6077471"/>
              <a:gd name="connsiteX62" fmla="*/ 6372650 w 8636594"/>
              <a:gd name="connsiteY62" fmla="*/ 2993735 h 6077471"/>
              <a:gd name="connsiteX63" fmla="*/ 6453197 w 8636594"/>
              <a:gd name="connsiteY63" fmla="*/ 2869788 h 6077471"/>
              <a:gd name="connsiteX64" fmla="*/ 6564167 w 8636594"/>
              <a:gd name="connsiteY64" fmla="*/ 2696807 h 6077471"/>
              <a:gd name="connsiteX65" fmla="*/ 6976233 w 8636594"/>
              <a:gd name="connsiteY65" fmla="*/ 2045274 h 6077471"/>
              <a:gd name="connsiteX66" fmla="*/ 7086755 w 8636594"/>
              <a:gd name="connsiteY66" fmla="*/ 1872743 h 6077471"/>
              <a:gd name="connsiteX67" fmla="*/ 7170279 w 8636594"/>
              <a:gd name="connsiteY67" fmla="*/ 1744202 h 6077471"/>
              <a:gd name="connsiteX68" fmla="*/ 7226351 w 8636594"/>
              <a:gd name="connsiteY68" fmla="*/ 1659017 h 6077471"/>
              <a:gd name="connsiteX69" fmla="*/ 7282789 w 8636594"/>
              <a:gd name="connsiteY69" fmla="*/ 1574303 h 6077471"/>
              <a:gd name="connsiteX70" fmla="*/ 7339643 w 8636594"/>
              <a:gd name="connsiteY70" fmla="*/ 1490113 h 6077471"/>
              <a:gd name="connsiteX71" fmla="*/ 7396957 w 8636594"/>
              <a:gd name="connsiteY71" fmla="*/ 1406503 h 6077471"/>
              <a:gd name="connsiteX72" fmla="*/ 7454781 w 8636594"/>
              <a:gd name="connsiteY72" fmla="*/ 1323526 h 6077471"/>
              <a:gd name="connsiteX73" fmla="*/ 7513161 w 8636594"/>
              <a:gd name="connsiteY73" fmla="*/ 1241237 h 6077471"/>
              <a:gd name="connsiteX74" fmla="*/ 7572144 w 8636594"/>
              <a:gd name="connsiteY74" fmla="*/ 1159689 h 6077471"/>
              <a:gd name="connsiteX75" fmla="*/ 7601877 w 8636594"/>
              <a:gd name="connsiteY75" fmla="*/ 1119210 h 6077471"/>
              <a:gd name="connsiteX76" fmla="*/ 7631779 w 8636594"/>
              <a:gd name="connsiteY76" fmla="*/ 1078937 h 6077471"/>
              <a:gd name="connsiteX77" fmla="*/ 7661855 w 8636594"/>
              <a:gd name="connsiteY77" fmla="*/ 1038876 h 6077471"/>
              <a:gd name="connsiteX78" fmla="*/ 7692111 w 8636594"/>
              <a:gd name="connsiteY78" fmla="*/ 999035 h 6077471"/>
              <a:gd name="connsiteX79" fmla="*/ 7722554 w 8636594"/>
              <a:gd name="connsiteY79" fmla="*/ 959419 h 6077471"/>
              <a:gd name="connsiteX80" fmla="*/ 7753190 w 8636594"/>
              <a:gd name="connsiteY80" fmla="*/ 920037 h 6077471"/>
              <a:gd name="connsiteX81" fmla="*/ 7784023 w 8636594"/>
              <a:gd name="connsiteY81" fmla="*/ 880894 h 6077471"/>
              <a:gd name="connsiteX82" fmla="*/ 7815061 w 8636594"/>
              <a:gd name="connsiteY82" fmla="*/ 841997 h 6077471"/>
              <a:gd name="connsiteX83" fmla="*/ 7846308 w 8636594"/>
              <a:gd name="connsiteY83" fmla="*/ 803354 h 6077471"/>
              <a:gd name="connsiteX84" fmla="*/ 7877772 w 8636594"/>
              <a:gd name="connsiteY84" fmla="*/ 764970 h 6077471"/>
              <a:gd name="connsiteX85" fmla="*/ 7909458 w 8636594"/>
              <a:gd name="connsiteY85" fmla="*/ 726853 h 6077471"/>
              <a:gd name="connsiteX86" fmla="*/ 7941371 w 8636594"/>
              <a:gd name="connsiteY86" fmla="*/ 689010 h 6077471"/>
              <a:gd name="connsiteX87" fmla="*/ 7973518 w 8636594"/>
              <a:gd name="connsiteY87" fmla="*/ 651447 h 6077471"/>
              <a:gd name="connsiteX88" fmla="*/ 8005905 w 8636594"/>
              <a:gd name="connsiteY88" fmla="*/ 614171 h 6077471"/>
              <a:gd name="connsiteX89" fmla="*/ 8038538 w 8636594"/>
              <a:gd name="connsiteY89" fmla="*/ 577189 h 6077471"/>
              <a:gd name="connsiteX90" fmla="*/ 8071421 w 8636594"/>
              <a:gd name="connsiteY90" fmla="*/ 540507 h 6077471"/>
              <a:gd name="connsiteX91" fmla="*/ 8104563 w 8636594"/>
              <a:gd name="connsiteY91" fmla="*/ 504132 h 6077471"/>
              <a:gd name="connsiteX92" fmla="*/ 8137967 w 8636594"/>
              <a:gd name="connsiteY92" fmla="*/ 468072 h 6077471"/>
              <a:gd name="connsiteX93" fmla="*/ 8171641 w 8636594"/>
              <a:gd name="connsiteY93" fmla="*/ 432332 h 6077471"/>
              <a:gd name="connsiteX94" fmla="*/ 8205590 w 8636594"/>
              <a:gd name="connsiteY94" fmla="*/ 396920 h 6077471"/>
              <a:gd name="connsiteX95" fmla="*/ 8239820 w 8636594"/>
              <a:gd name="connsiteY95" fmla="*/ 361843 h 6077471"/>
              <a:gd name="connsiteX96" fmla="*/ 8274337 w 8636594"/>
              <a:gd name="connsiteY96" fmla="*/ 327107 h 6077471"/>
              <a:gd name="connsiteX97" fmla="*/ 8309147 w 8636594"/>
              <a:gd name="connsiteY97" fmla="*/ 292718 h 6077471"/>
              <a:gd name="connsiteX98" fmla="*/ 8344256 w 8636594"/>
              <a:gd name="connsiteY98" fmla="*/ 258685 h 6077471"/>
              <a:gd name="connsiteX99" fmla="*/ 8379669 w 8636594"/>
              <a:gd name="connsiteY99" fmla="*/ 225013 h 6077471"/>
              <a:gd name="connsiteX100" fmla="*/ 8415394 w 8636594"/>
              <a:gd name="connsiteY100" fmla="*/ 191709 h 6077471"/>
              <a:gd name="connsiteX101" fmla="*/ 8451434 w 8636594"/>
              <a:gd name="connsiteY101" fmla="*/ 158780 h 6077471"/>
              <a:gd name="connsiteX102" fmla="*/ 8487798 w 8636594"/>
              <a:gd name="connsiteY102" fmla="*/ 126233 h 6077471"/>
              <a:gd name="connsiteX103" fmla="*/ 8524489 w 8636594"/>
              <a:gd name="connsiteY103" fmla="*/ 94075 h 6077471"/>
              <a:gd name="connsiteX104" fmla="*/ 8561515 w 8636594"/>
              <a:gd name="connsiteY104" fmla="*/ 62312 h 6077471"/>
              <a:gd name="connsiteX105" fmla="*/ 8598881 w 8636594"/>
              <a:gd name="connsiteY105" fmla="*/ 30951 h 6077471"/>
              <a:gd name="connsiteX106" fmla="*/ 8636594 w 8636594"/>
              <a:gd name="connsiteY106" fmla="*/ 0 h 6077471"/>
              <a:gd name="connsiteX0" fmla="*/ 8636594 w 8636594"/>
              <a:gd name="connsiteY0" fmla="*/ 0 h 6054733"/>
              <a:gd name="connsiteX1" fmla="*/ 5293 w 8636594"/>
              <a:gd name="connsiteY1" fmla="*/ 0 h 6054733"/>
              <a:gd name="connsiteX2" fmla="*/ 0 w 8636594"/>
              <a:gd name="connsiteY2" fmla="*/ 5587843 h 6054733"/>
              <a:gd name="connsiteX3" fmla="*/ 3762353 w 8636594"/>
              <a:gd name="connsiteY3" fmla="*/ 6054733 h 6054733"/>
              <a:gd name="connsiteX4" fmla="*/ 3802812 w 8636594"/>
              <a:gd name="connsiteY4" fmla="*/ 6031671 h 6054733"/>
              <a:gd name="connsiteX5" fmla="*/ 3842810 w 8636594"/>
              <a:gd name="connsiteY5" fmla="*/ 6008288 h 6054733"/>
              <a:gd name="connsiteX6" fmla="*/ 3882352 w 8636594"/>
              <a:gd name="connsiteY6" fmla="*/ 5984588 h 6054733"/>
              <a:gd name="connsiteX7" fmla="*/ 3921445 w 8636594"/>
              <a:gd name="connsiteY7" fmla="*/ 5960574 h 6054733"/>
              <a:gd name="connsiteX8" fmla="*/ 3960096 w 8636594"/>
              <a:gd name="connsiteY8" fmla="*/ 5936250 h 6054733"/>
              <a:gd name="connsiteX9" fmla="*/ 3998311 w 8636594"/>
              <a:gd name="connsiteY9" fmla="*/ 5911619 h 6054733"/>
              <a:gd name="connsiteX10" fmla="*/ 4036095 w 8636594"/>
              <a:gd name="connsiteY10" fmla="*/ 5886685 h 6054733"/>
              <a:gd name="connsiteX11" fmla="*/ 4073456 w 8636594"/>
              <a:gd name="connsiteY11" fmla="*/ 5861452 h 6054733"/>
              <a:gd name="connsiteX12" fmla="*/ 4110400 w 8636594"/>
              <a:gd name="connsiteY12" fmla="*/ 5835922 h 6054733"/>
              <a:gd name="connsiteX13" fmla="*/ 4146933 w 8636594"/>
              <a:gd name="connsiteY13" fmla="*/ 5810100 h 6054733"/>
              <a:gd name="connsiteX14" fmla="*/ 4183061 w 8636594"/>
              <a:gd name="connsiteY14" fmla="*/ 5783988 h 6054733"/>
              <a:gd name="connsiteX15" fmla="*/ 4218791 w 8636594"/>
              <a:gd name="connsiteY15" fmla="*/ 5757591 h 6054733"/>
              <a:gd name="connsiteX16" fmla="*/ 4254129 w 8636594"/>
              <a:gd name="connsiteY16" fmla="*/ 5730912 h 6054733"/>
              <a:gd name="connsiteX17" fmla="*/ 4289081 w 8636594"/>
              <a:gd name="connsiteY17" fmla="*/ 5703955 h 6054733"/>
              <a:gd name="connsiteX18" fmla="*/ 4323654 w 8636594"/>
              <a:gd name="connsiteY18" fmla="*/ 5676722 h 6054733"/>
              <a:gd name="connsiteX19" fmla="*/ 4357854 w 8636594"/>
              <a:gd name="connsiteY19" fmla="*/ 5649218 h 6054733"/>
              <a:gd name="connsiteX20" fmla="*/ 4391688 w 8636594"/>
              <a:gd name="connsiteY20" fmla="*/ 5621446 h 6054733"/>
              <a:gd name="connsiteX21" fmla="*/ 4425162 w 8636594"/>
              <a:gd name="connsiteY21" fmla="*/ 5593409 h 6054733"/>
              <a:gd name="connsiteX22" fmla="*/ 4458281 w 8636594"/>
              <a:gd name="connsiteY22" fmla="*/ 5565111 h 6054733"/>
              <a:gd name="connsiteX23" fmla="*/ 4491053 w 8636594"/>
              <a:gd name="connsiteY23" fmla="*/ 5536556 h 6054733"/>
              <a:gd name="connsiteX24" fmla="*/ 4523484 w 8636594"/>
              <a:gd name="connsiteY24" fmla="*/ 5507747 h 6054733"/>
              <a:gd name="connsiteX25" fmla="*/ 4555580 w 8636594"/>
              <a:gd name="connsiteY25" fmla="*/ 5478687 h 6054733"/>
              <a:gd name="connsiteX26" fmla="*/ 4587347 w 8636594"/>
              <a:gd name="connsiteY26" fmla="*/ 5449380 h 6054733"/>
              <a:gd name="connsiteX27" fmla="*/ 4618793 w 8636594"/>
              <a:gd name="connsiteY27" fmla="*/ 5419830 h 6054733"/>
              <a:gd name="connsiteX28" fmla="*/ 4649922 w 8636594"/>
              <a:gd name="connsiteY28" fmla="*/ 5390040 h 6054733"/>
              <a:gd name="connsiteX29" fmla="*/ 4680742 w 8636594"/>
              <a:gd name="connsiteY29" fmla="*/ 5360014 h 6054733"/>
              <a:gd name="connsiteX30" fmla="*/ 4711259 w 8636594"/>
              <a:gd name="connsiteY30" fmla="*/ 5329755 h 6054733"/>
              <a:gd name="connsiteX31" fmla="*/ 4741478 w 8636594"/>
              <a:gd name="connsiteY31" fmla="*/ 5299266 h 6054733"/>
              <a:gd name="connsiteX32" fmla="*/ 4771408 w 8636594"/>
              <a:gd name="connsiteY32" fmla="*/ 5268551 h 6054733"/>
              <a:gd name="connsiteX33" fmla="*/ 4801053 w 8636594"/>
              <a:gd name="connsiteY33" fmla="*/ 5237614 h 6054733"/>
              <a:gd name="connsiteX34" fmla="*/ 4830420 w 8636594"/>
              <a:gd name="connsiteY34" fmla="*/ 5206458 h 6054733"/>
              <a:gd name="connsiteX35" fmla="*/ 4859516 w 8636594"/>
              <a:gd name="connsiteY35" fmla="*/ 5175087 h 6054733"/>
              <a:gd name="connsiteX36" fmla="*/ 4888347 w 8636594"/>
              <a:gd name="connsiteY36" fmla="*/ 5143504 h 6054733"/>
              <a:gd name="connsiteX37" fmla="*/ 4916919 w 8636594"/>
              <a:gd name="connsiteY37" fmla="*/ 5111713 h 6054733"/>
              <a:gd name="connsiteX38" fmla="*/ 4945238 w 8636594"/>
              <a:gd name="connsiteY38" fmla="*/ 5079717 h 6054733"/>
              <a:gd name="connsiteX39" fmla="*/ 4973311 w 8636594"/>
              <a:gd name="connsiteY39" fmla="*/ 5047519 h 6054733"/>
              <a:gd name="connsiteX40" fmla="*/ 5001145 w 8636594"/>
              <a:gd name="connsiteY40" fmla="*/ 5015124 h 6054733"/>
              <a:gd name="connsiteX41" fmla="*/ 5028745 w 8636594"/>
              <a:gd name="connsiteY41" fmla="*/ 4982535 h 6054733"/>
              <a:gd name="connsiteX42" fmla="*/ 5056117 w 8636594"/>
              <a:gd name="connsiteY42" fmla="*/ 4949755 h 6054733"/>
              <a:gd name="connsiteX43" fmla="*/ 5083269 w 8636594"/>
              <a:gd name="connsiteY43" fmla="*/ 4916787 h 6054733"/>
              <a:gd name="connsiteX44" fmla="*/ 5110207 w 8636594"/>
              <a:gd name="connsiteY44" fmla="*/ 4883636 h 6054733"/>
              <a:gd name="connsiteX45" fmla="*/ 5136937 w 8636594"/>
              <a:gd name="connsiteY45" fmla="*/ 4850305 h 6054733"/>
              <a:gd name="connsiteX46" fmla="*/ 5163464 w 8636594"/>
              <a:gd name="connsiteY46" fmla="*/ 4816797 h 6054733"/>
              <a:gd name="connsiteX47" fmla="*/ 5215940 w 8636594"/>
              <a:gd name="connsiteY47" fmla="*/ 4749265 h 6054733"/>
              <a:gd name="connsiteX48" fmla="*/ 5267684 w 8636594"/>
              <a:gd name="connsiteY48" fmla="*/ 4681068 h 6054733"/>
              <a:gd name="connsiteX49" fmla="*/ 5318748 w 8636594"/>
              <a:gd name="connsiteY49" fmla="*/ 4612234 h 6054733"/>
              <a:gd name="connsiteX50" fmla="*/ 5369182 w 8636594"/>
              <a:gd name="connsiteY50" fmla="*/ 4542793 h 6054733"/>
              <a:gd name="connsiteX51" fmla="*/ 5419038 w 8636594"/>
              <a:gd name="connsiteY51" fmla="*/ 4472771 h 6054733"/>
              <a:gd name="connsiteX52" fmla="*/ 5468365 w 8636594"/>
              <a:gd name="connsiteY52" fmla="*/ 4402196 h 6054733"/>
              <a:gd name="connsiteX53" fmla="*/ 5517215 w 8636594"/>
              <a:gd name="connsiteY53" fmla="*/ 4331098 h 6054733"/>
              <a:gd name="connsiteX54" fmla="*/ 5565637 w 8636594"/>
              <a:gd name="connsiteY54" fmla="*/ 4259503 h 6054733"/>
              <a:gd name="connsiteX55" fmla="*/ 5613684 w 8636594"/>
              <a:gd name="connsiteY55" fmla="*/ 4187441 h 6054733"/>
              <a:gd name="connsiteX56" fmla="*/ 5685160 w 8636594"/>
              <a:gd name="connsiteY56" fmla="*/ 4078531 h 6054733"/>
              <a:gd name="connsiteX57" fmla="*/ 5756074 w 8636594"/>
              <a:gd name="connsiteY57" fmla="*/ 3968727 h 6054733"/>
              <a:gd name="connsiteX58" fmla="*/ 5873483 w 8636594"/>
              <a:gd name="connsiteY58" fmla="*/ 3783989 h 6054733"/>
              <a:gd name="connsiteX59" fmla="*/ 6203209 w 8636594"/>
              <a:gd name="connsiteY59" fmla="*/ 3258640 h 6054733"/>
              <a:gd name="connsiteX60" fmla="*/ 6299430 w 8636594"/>
              <a:gd name="connsiteY60" fmla="*/ 3107321 h 6054733"/>
              <a:gd name="connsiteX61" fmla="*/ 6372650 w 8636594"/>
              <a:gd name="connsiteY61" fmla="*/ 2993735 h 6054733"/>
              <a:gd name="connsiteX62" fmla="*/ 6453197 w 8636594"/>
              <a:gd name="connsiteY62" fmla="*/ 2869788 h 6054733"/>
              <a:gd name="connsiteX63" fmla="*/ 6564167 w 8636594"/>
              <a:gd name="connsiteY63" fmla="*/ 2696807 h 6054733"/>
              <a:gd name="connsiteX64" fmla="*/ 6976233 w 8636594"/>
              <a:gd name="connsiteY64" fmla="*/ 2045274 h 6054733"/>
              <a:gd name="connsiteX65" fmla="*/ 7086755 w 8636594"/>
              <a:gd name="connsiteY65" fmla="*/ 1872743 h 6054733"/>
              <a:gd name="connsiteX66" fmla="*/ 7170279 w 8636594"/>
              <a:gd name="connsiteY66" fmla="*/ 1744202 h 6054733"/>
              <a:gd name="connsiteX67" fmla="*/ 7226351 w 8636594"/>
              <a:gd name="connsiteY67" fmla="*/ 1659017 h 6054733"/>
              <a:gd name="connsiteX68" fmla="*/ 7282789 w 8636594"/>
              <a:gd name="connsiteY68" fmla="*/ 1574303 h 6054733"/>
              <a:gd name="connsiteX69" fmla="*/ 7339643 w 8636594"/>
              <a:gd name="connsiteY69" fmla="*/ 1490113 h 6054733"/>
              <a:gd name="connsiteX70" fmla="*/ 7396957 w 8636594"/>
              <a:gd name="connsiteY70" fmla="*/ 1406503 h 6054733"/>
              <a:gd name="connsiteX71" fmla="*/ 7454781 w 8636594"/>
              <a:gd name="connsiteY71" fmla="*/ 1323526 h 6054733"/>
              <a:gd name="connsiteX72" fmla="*/ 7513161 w 8636594"/>
              <a:gd name="connsiteY72" fmla="*/ 1241237 h 6054733"/>
              <a:gd name="connsiteX73" fmla="*/ 7572144 w 8636594"/>
              <a:gd name="connsiteY73" fmla="*/ 1159689 h 6054733"/>
              <a:gd name="connsiteX74" fmla="*/ 7601877 w 8636594"/>
              <a:gd name="connsiteY74" fmla="*/ 1119210 h 6054733"/>
              <a:gd name="connsiteX75" fmla="*/ 7631779 w 8636594"/>
              <a:gd name="connsiteY75" fmla="*/ 1078937 h 6054733"/>
              <a:gd name="connsiteX76" fmla="*/ 7661855 w 8636594"/>
              <a:gd name="connsiteY76" fmla="*/ 1038876 h 6054733"/>
              <a:gd name="connsiteX77" fmla="*/ 7692111 w 8636594"/>
              <a:gd name="connsiteY77" fmla="*/ 999035 h 6054733"/>
              <a:gd name="connsiteX78" fmla="*/ 7722554 w 8636594"/>
              <a:gd name="connsiteY78" fmla="*/ 959419 h 6054733"/>
              <a:gd name="connsiteX79" fmla="*/ 7753190 w 8636594"/>
              <a:gd name="connsiteY79" fmla="*/ 920037 h 6054733"/>
              <a:gd name="connsiteX80" fmla="*/ 7784023 w 8636594"/>
              <a:gd name="connsiteY80" fmla="*/ 880894 h 6054733"/>
              <a:gd name="connsiteX81" fmla="*/ 7815061 w 8636594"/>
              <a:gd name="connsiteY81" fmla="*/ 841997 h 6054733"/>
              <a:gd name="connsiteX82" fmla="*/ 7846308 w 8636594"/>
              <a:gd name="connsiteY82" fmla="*/ 803354 h 6054733"/>
              <a:gd name="connsiteX83" fmla="*/ 7877772 w 8636594"/>
              <a:gd name="connsiteY83" fmla="*/ 764970 h 6054733"/>
              <a:gd name="connsiteX84" fmla="*/ 7909458 w 8636594"/>
              <a:gd name="connsiteY84" fmla="*/ 726853 h 6054733"/>
              <a:gd name="connsiteX85" fmla="*/ 7941371 w 8636594"/>
              <a:gd name="connsiteY85" fmla="*/ 689010 h 6054733"/>
              <a:gd name="connsiteX86" fmla="*/ 7973518 w 8636594"/>
              <a:gd name="connsiteY86" fmla="*/ 651447 h 6054733"/>
              <a:gd name="connsiteX87" fmla="*/ 8005905 w 8636594"/>
              <a:gd name="connsiteY87" fmla="*/ 614171 h 6054733"/>
              <a:gd name="connsiteX88" fmla="*/ 8038538 w 8636594"/>
              <a:gd name="connsiteY88" fmla="*/ 577189 h 6054733"/>
              <a:gd name="connsiteX89" fmla="*/ 8071421 w 8636594"/>
              <a:gd name="connsiteY89" fmla="*/ 540507 h 6054733"/>
              <a:gd name="connsiteX90" fmla="*/ 8104563 w 8636594"/>
              <a:gd name="connsiteY90" fmla="*/ 504132 h 6054733"/>
              <a:gd name="connsiteX91" fmla="*/ 8137967 w 8636594"/>
              <a:gd name="connsiteY91" fmla="*/ 468072 h 6054733"/>
              <a:gd name="connsiteX92" fmla="*/ 8171641 w 8636594"/>
              <a:gd name="connsiteY92" fmla="*/ 432332 h 6054733"/>
              <a:gd name="connsiteX93" fmla="*/ 8205590 w 8636594"/>
              <a:gd name="connsiteY93" fmla="*/ 396920 h 6054733"/>
              <a:gd name="connsiteX94" fmla="*/ 8239820 w 8636594"/>
              <a:gd name="connsiteY94" fmla="*/ 361843 h 6054733"/>
              <a:gd name="connsiteX95" fmla="*/ 8274337 w 8636594"/>
              <a:gd name="connsiteY95" fmla="*/ 327107 h 6054733"/>
              <a:gd name="connsiteX96" fmla="*/ 8309147 w 8636594"/>
              <a:gd name="connsiteY96" fmla="*/ 292718 h 6054733"/>
              <a:gd name="connsiteX97" fmla="*/ 8344256 w 8636594"/>
              <a:gd name="connsiteY97" fmla="*/ 258685 h 6054733"/>
              <a:gd name="connsiteX98" fmla="*/ 8379669 w 8636594"/>
              <a:gd name="connsiteY98" fmla="*/ 225013 h 6054733"/>
              <a:gd name="connsiteX99" fmla="*/ 8415394 w 8636594"/>
              <a:gd name="connsiteY99" fmla="*/ 191709 h 6054733"/>
              <a:gd name="connsiteX100" fmla="*/ 8451434 w 8636594"/>
              <a:gd name="connsiteY100" fmla="*/ 158780 h 6054733"/>
              <a:gd name="connsiteX101" fmla="*/ 8487798 w 8636594"/>
              <a:gd name="connsiteY101" fmla="*/ 126233 h 6054733"/>
              <a:gd name="connsiteX102" fmla="*/ 8524489 w 8636594"/>
              <a:gd name="connsiteY102" fmla="*/ 94075 h 6054733"/>
              <a:gd name="connsiteX103" fmla="*/ 8561515 w 8636594"/>
              <a:gd name="connsiteY103" fmla="*/ 62312 h 6054733"/>
              <a:gd name="connsiteX104" fmla="*/ 8598881 w 8636594"/>
              <a:gd name="connsiteY104" fmla="*/ 30951 h 6054733"/>
              <a:gd name="connsiteX105" fmla="*/ 8636594 w 8636594"/>
              <a:gd name="connsiteY105" fmla="*/ 0 h 6054733"/>
              <a:gd name="connsiteX0" fmla="*/ 8636594 w 8636594"/>
              <a:gd name="connsiteY0" fmla="*/ 0 h 6031671"/>
              <a:gd name="connsiteX1" fmla="*/ 5293 w 8636594"/>
              <a:gd name="connsiteY1" fmla="*/ 0 h 6031671"/>
              <a:gd name="connsiteX2" fmla="*/ 0 w 8636594"/>
              <a:gd name="connsiteY2" fmla="*/ 5587843 h 6031671"/>
              <a:gd name="connsiteX3" fmla="*/ 3802812 w 8636594"/>
              <a:gd name="connsiteY3" fmla="*/ 6031671 h 6031671"/>
              <a:gd name="connsiteX4" fmla="*/ 3842810 w 8636594"/>
              <a:gd name="connsiteY4" fmla="*/ 6008288 h 6031671"/>
              <a:gd name="connsiteX5" fmla="*/ 3882352 w 8636594"/>
              <a:gd name="connsiteY5" fmla="*/ 5984588 h 6031671"/>
              <a:gd name="connsiteX6" fmla="*/ 3921445 w 8636594"/>
              <a:gd name="connsiteY6" fmla="*/ 5960574 h 6031671"/>
              <a:gd name="connsiteX7" fmla="*/ 3960096 w 8636594"/>
              <a:gd name="connsiteY7" fmla="*/ 5936250 h 6031671"/>
              <a:gd name="connsiteX8" fmla="*/ 3998311 w 8636594"/>
              <a:gd name="connsiteY8" fmla="*/ 5911619 h 6031671"/>
              <a:gd name="connsiteX9" fmla="*/ 4036095 w 8636594"/>
              <a:gd name="connsiteY9" fmla="*/ 5886685 h 6031671"/>
              <a:gd name="connsiteX10" fmla="*/ 4073456 w 8636594"/>
              <a:gd name="connsiteY10" fmla="*/ 5861452 h 6031671"/>
              <a:gd name="connsiteX11" fmla="*/ 4110400 w 8636594"/>
              <a:gd name="connsiteY11" fmla="*/ 5835922 h 6031671"/>
              <a:gd name="connsiteX12" fmla="*/ 4146933 w 8636594"/>
              <a:gd name="connsiteY12" fmla="*/ 5810100 h 6031671"/>
              <a:gd name="connsiteX13" fmla="*/ 4183061 w 8636594"/>
              <a:gd name="connsiteY13" fmla="*/ 5783988 h 6031671"/>
              <a:gd name="connsiteX14" fmla="*/ 4218791 w 8636594"/>
              <a:gd name="connsiteY14" fmla="*/ 5757591 h 6031671"/>
              <a:gd name="connsiteX15" fmla="*/ 4254129 w 8636594"/>
              <a:gd name="connsiteY15" fmla="*/ 5730912 h 6031671"/>
              <a:gd name="connsiteX16" fmla="*/ 4289081 w 8636594"/>
              <a:gd name="connsiteY16" fmla="*/ 5703955 h 6031671"/>
              <a:gd name="connsiteX17" fmla="*/ 4323654 w 8636594"/>
              <a:gd name="connsiteY17" fmla="*/ 5676722 h 6031671"/>
              <a:gd name="connsiteX18" fmla="*/ 4357854 w 8636594"/>
              <a:gd name="connsiteY18" fmla="*/ 5649218 h 6031671"/>
              <a:gd name="connsiteX19" fmla="*/ 4391688 w 8636594"/>
              <a:gd name="connsiteY19" fmla="*/ 5621446 h 6031671"/>
              <a:gd name="connsiteX20" fmla="*/ 4425162 w 8636594"/>
              <a:gd name="connsiteY20" fmla="*/ 5593409 h 6031671"/>
              <a:gd name="connsiteX21" fmla="*/ 4458281 w 8636594"/>
              <a:gd name="connsiteY21" fmla="*/ 5565111 h 6031671"/>
              <a:gd name="connsiteX22" fmla="*/ 4491053 w 8636594"/>
              <a:gd name="connsiteY22" fmla="*/ 5536556 h 6031671"/>
              <a:gd name="connsiteX23" fmla="*/ 4523484 w 8636594"/>
              <a:gd name="connsiteY23" fmla="*/ 5507747 h 6031671"/>
              <a:gd name="connsiteX24" fmla="*/ 4555580 w 8636594"/>
              <a:gd name="connsiteY24" fmla="*/ 5478687 h 6031671"/>
              <a:gd name="connsiteX25" fmla="*/ 4587347 w 8636594"/>
              <a:gd name="connsiteY25" fmla="*/ 5449380 h 6031671"/>
              <a:gd name="connsiteX26" fmla="*/ 4618793 w 8636594"/>
              <a:gd name="connsiteY26" fmla="*/ 5419830 h 6031671"/>
              <a:gd name="connsiteX27" fmla="*/ 4649922 w 8636594"/>
              <a:gd name="connsiteY27" fmla="*/ 5390040 h 6031671"/>
              <a:gd name="connsiteX28" fmla="*/ 4680742 w 8636594"/>
              <a:gd name="connsiteY28" fmla="*/ 5360014 h 6031671"/>
              <a:gd name="connsiteX29" fmla="*/ 4711259 w 8636594"/>
              <a:gd name="connsiteY29" fmla="*/ 5329755 h 6031671"/>
              <a:gd name="connsiteX30" fmla="*/ 4741478 w 8636594"/>
              <a:gd name="connsiteY30" fmla="*/ 5299266 h 6031671"/>
              <a:gd name="connsiteX31" fmla="*/ 4771408 w 8636594"/>
              <a:gd name="connsiteY31" fmla="*/ 5268551 h 6031671"/>
              <a:gd name="connsiteX32" fmla="*/ 4801053 w 8636594"/>
              <a:gd name="connsiteY32" fmla="*/ 5237614 h 6031671"/>
              <a:gd name="connsiteX33" fmla="*/ 4830420 w 8636594"/>
              <a:gd name="connsiteY33" fmla="*/ 5206458 h 6031671"/>
              <a:gd name="connsiteX34" fmla="*/ 4859516 w 8636594"/>
              <a:gd name="connsiteY34" fmla="*/ 5175087 h 6031671"/>
              <a:gd name="connsiteX35" fmla="*/ 4888347 w 8636594"/>
              <a:gd name="connsiteY35" fmla="*/ 5143504 h 6031671"/>
              <a:gd name="connsiteX36" fmla="*/ 4916919 w 8636594"/>
              <a:gd name="connsiteY36" fmla="*/ 5111713 h 6031671"/>
              <a:gd name="connsiteX37" fmla="*/ 4945238 w 8636594"/>
              <a:gd name="connsiteY37" fmla="*/ 5079717 h 6031671"/>
              <a:gd name="connsiteX38" fmla="*/ 4973311 w 8636594"/>
              <a:gd name="connsiteY38" fmla="*/ 5047519 h 6031671"/>
              <a:gd name="connsiteX39" fmla="*/ 5001145 w 8636594"/>
              <a:gd name="connsiteY39" fmla="*/ 5015124 h 6031671"/>
              <a:gd name="connsiteX40" fmla="*/ 5028745 w 8636594"/>
              <a:gd name="connsiteY40" fmla="*/ 4982535 h 6031671"/>
              <a:gd name="connsiteX41" fmla="*/ 5056117 w 8636594"/>
              <a:gd name="connsiteY41" fmla="*/ 4949755 h 6031671"/>
              <a:gd name="connsiteX42" fmla="*/ 5083269 w 8636594"/>
              <a:gd name="connsiteY42" fmla="*/ 4916787 h 6031671"/>
              <a:gd name="connsiteX43" fmla="*/ 5110207 w 8636594"/>
              <a:gd name="connsiteY43" fmla="*/ 4883636 h 6031671"/>
              <a:gd name="connsiteX44" fmla="*/ 5136937 w 8636594"/>
              <a:gd name="connsiteY44" fmla="*/ 4850305 h 6031671"/>
              <a:gd name="connsiteX45" fmla="*/ 5163464 w 8636594"/>
              <a:gd name="connsiteY45" fmla="*/ 4816797 h 6031671"/>
              <a:gd name="connsiteX46" fmla="*/ 5215940 w 8636594"/>
              <a:gd name="connsiteY46" fmla="*/ 4749265 h 6031671"/>
              <a:gd name="connsiteX47" fmla="*/ 5267684 w 8636594"/>
              <a:gd name="connsiteY47" fmla="*/ 4681068 h 6031671"/>
              <a:gd name="connsiteX48" fmla="*/ 5318748 w 8636594"/>
              <a:gd name="connsiteY48" fmla="*/ 4612234 h 6031671"/>
              <a:gd name="connsiteX49" fmla="*/ 5369182 w 8636594"/>
              <a:gd name="connsiteY49" fmla="*/ 4542793 h 6031671"/>
              <a:gd name="connsiteX50" fmla="*/ 5419038 w 8636594"/>
              <a:gd name="connsiteY50" fmla="*/ 4472771 h 6031671"/>
              <a:gd name="connsiteX51" fmla="*/ 5468365 w 8636594"/>
              <a:gd name="connsiteY51" fmla="*/ 4402196 h 6031671"/>
              <a:gd name="connsiteX52" fmla="*/ 5517215 w 8636594"/>
              <a:gd name="connsiteY52" fmla="*/ 4331098 h 6031671"/>
              <a:gd name="connsiteX53" fmla="*/ 5565637 w 8636594"/>
              <a:gd name="connsiteY53" fmla="*/ 4259503 h 6031671"/>
              <a:gd name="connsiteX54" fmla="*/ 5613684 w 8636594"/>
              <a:gd name="connsiteY54" fmla="*/ 4187441 h 6031671"/>
              <a:gd name="connsiteX55" fmla="*/ 5685160 w 8636594"/>
              <a:gd name="connsiteY55" fmla="*/ 4078531 h 6031671"/>
              <a:gd name="connsiteX56" fmla="*/ 5756074 w 8636594"/>
              <a:gd name="connsiteY56" fmla="*/ 3968727 h 6031671"/>
              <a:gd name="connsiteX57" fmla="*/ 5873483 w 8636594"/>
              <a:gd name="connsiteY57" fmla="*/ 3783989 h 6031671"/>
              <a:gd name="connsiteX58" fmla="*/ 6203209 w 8636594"/>
              <a:gd name="connsiteY58" fmla="*/ 3258640 h 6031671"/>
              <a:gd name="connsiteX59" fmla="*/ 6299430 w 8636594"/>
              <a:gd name="connsiteY59" fmla="*/ 3107321 h 6031671"/>
              <a:gd name="connsiteX60" fmla="*/ 6372650 w 8636594"/>
              <a:gd name="connsiteY60" fmla="*/ 2993735 h 6031671"/>
              <a:gd name="connsiteX61" fmla="*/ 6453197 w 8636594"/>
              <a:gd name="connsiteY61" fmla="*/ 2869788 h 6031671"/>
              <a:gd name="connsiteX62" fmla="*/ 6564167 w 8636594"/>
              <a:gd name="connsiteY62" fmla="*/ 2696807 h 6031671"/>
              <a:gd name="connsiteX63" fmla="*/ 6976233 w 8636594"/>
              <a:gd name="connsiteY63" fmla="*/ 2045274 h 6031671"/>
              <a:gd name="connsiteX64" fmla="*/ 7086755 w 8636594"/>
              <a:gd name="connsiteY64" fmla="*/ 1872743 h 6031671"/>
              <a:gd name="connsiteX65" fmla="*/ 7170279 w 8636594"/>
              <a:gd name="connsiteY65" fmla="*/ 1744202 h 6031671"/>
              <a:gd name="connsiteX66" fmla="*/ 7226351 w 8636594"/>
              <a:gd name="connsiteY66" fmla="*/ 1659017 h 6031671"/>
              <a:gd name="connsiteX67" fmla="*/ 7282789 w 8636594"/>
              <a:gd name="connsiteY67" fmla="*/ 1574303 h 6031671"/>
              <a:gd name="connsiteX68" fmla="*/ 7339643 w 8636594"/>
              <a:gd name="connsiteY68" fmla="*/ 1490113 h 6031671"/>
              <a:gd name="connsiteX69" fmla="*/ 7396957 w 8636594"/>
              <a:gd name="connsiteY69" fmla="*/ 1406503 h 6031671"/>
              <a:gd name="connsiteX70" fmla="*/ 7454781 w 8636594"/>
              <a:gd name="connsiteY70" fmla="*/ 1323526 h 6031671"/>
              <a:gd name="connsiteX71" fmla="*/ 7513161 w 8636594"/>
              <a:gd name="connsiteY71" fmla="*/ 1241237 h 6031671"/>
              <a:gd name="connsiteX72" fmla="*/ 7572144 w 8636594"/>
              <a:gd name="connsiteY72" fmla="*/ 1159689 h 6031671"/>
              <a:gd name="connsiteX73" fmla="*/ 7601877 w 8636594"/>
              <a:gd name="connsiteY73" fmla="*/ 1119210 h 6031671"/>
              <a:gd name="connsiteX74" fmla="*/ 7631779 w 8636594"/>
              <a:gd name="connsiteY74" fmla="*/ 1078937 h 6031671"/>
              <a:gd name="connsiteX75" fmla="*/ 7661855 w 8636594"/>
              <a:gd name="connsiteY75" fmla="*/ 1038876 h 6031671"/>
              <a:gd name="connsiteX76" fmla="*/ 7692111 w 8636594"/>
              <a:gd name="connsiteY76" fmla="*/ 999035 h 6031671"/>
              <a:gd name="connsiteX77" fmla="*/ 7722554 w 8636594"/>
              <a:gd name="connsiteY77" fmla="*/ 959419 h 6031671"/>
              <a:gd name="connsiteX78" fmla="*/ 7753190 w 8636594"/>
              <a:gd name="connsiteY78" fmla="*/ 920037 h 6031671"/>
              <a:gd name="connsiteX79" fmla="*/ 7784023 w 8636594"/>
              <a:gd name="connsiteY79" fmla="*/ 880894 h 6031671"/>
              <a:gd name="connsiteX80" fmla="*/ 7815061 w 8636594"/>
              <a:gd name="connsiteY80" fmla="*/ 841997 h 6031671"/>
              <a:gd name="connsiteX81" fmla="*/ 7846308 w 8636594"/>
              <a:gd name="connsiteY81" fmla="*/ 803354 h 6031671"/>
              <a:gd name="connsiteX82" fmla="*/ 7877772 w 8636594"/>
              <a:gd name="connsiteY82" fmla="*/ 764970 h 6031671"/>
              <a:gd name="connsiteX83" fmla="*/ 7909458 w 8636594"/>
              <a:gd name="connsiteY83" fmla="*/ 726853 h 6031671"/>
              <a:gd name="connsiteX84" fmla="*/ 7941371 w 8636594"/>
              <a:gd name="connsiteY84" fmla="*/ 689010 h 6031671"/>
              <a:gd name="connsiteX85" fmla="*/ 7973518 w 8636594"/>
              <a:gd name="connsiteY85" fmla="*/ 651447 h 6031671"/>
              <a:gd name="connsiteX86" fmla="*/ 8005905 w 8636594"/>
              <a:gd name="connsiteY86" fmla="*/ 614171 h 6031671"/>
              <a:gd name="connsiteX87" fmla="*/ 8038538 w 8636594"/>
              <a:gd name="connsiteY87" fmla="*/ 577189 h 6031671"/>
              <a:gd name="connsiteX88" fmla="*/ 8071421 w 8636594"/>
              <a:gd name="connsiteY88" fmla="*/ 540507 h 6031671"/>
              <a:gd name="connsiteX89" fmla="*/ 8104563 w 8636594"/>
              <a:gd name="connsiteY89" fmla="*/ 504132 h 6031671"/>
              <a:gd name="connsiteX90" fmla="*/ 8137967 w 8636594"/>
              <a:gd name="connsiteY90" fmla="*/ 468072 h 6031671"/>
              <a:gd name="connsiteX91" fmla="*/ 8171641 w 8636594"/>
              <a:gd name="connsiteY91" fmla="*/ 432332 h 6031671"/>
              <a:gd name="connsiteX92" fmla="*/ 8205590 w 8636594"/>
              <a:gd name="connsiteY92" fmla="*/ 396920 h 6031671"/>
              <a:gd name="connsiteX93" fmla="*/ 8239820 w 8636594"/>
              <a:gd name="connsiteY93" fmla="*/ 361843 h 6031671"/>
              <a:gd name="connsiteX94" fmla="*/ 8274337 w 8636594"/>
              <a:gd name="connsiteY94" fmla="*/ 327107 h 6031671"/>
              <a:gd name="connsiteX95" fmla="*/ 8309147 w 8636594"/>
              <a:gd name="connsiteY95" fmla="*/ 292718 h 6031671"/>
              <a:gd name="connsiteX96" fmla="*/ 8344256 w 8636594"/>
              <a:gd name="connsiteY96" fmla="*/ 258685 h 6031671"/>
              <a:gd name="connsiteX97" fmla="*/ 8379669 w 8636594"/>
              <a:gd name="connsiteY97" fmla="*/ 225013 h 6031671"/>
              <a:gd name="connsiteX98" fmla="*/ 8415394 w 8636594"/>
              <a:gd name="connsiteY98" fmla="*/ 191709 h 6031671"/>
              <a:gd name="connsiteX99" fmla="*/ 8451434 w 8636594"/>
              <a:gd name="connsiteY99" fmla="*/ 158780 h 6031671"/>
              <a:gd name="connsiteX100" fmla="*/ 8487798 w 8636594"/>
              <a:gd name="connsiteY100" fmla="*/ 126233 h 6031671"/>
              <a:gd name="connsiteX101" fmla="*/ 8524489 w 8636594"/>
              <a:gd name="connsiteY101" fmla="*/ 94075 h 6031671"/>
              <a:gd name="connsiteX102" fmla="*/ 8561515 w 8636594"/>
              <a:gd name="connsiteY102" fmla="*/ 62312 h 6031671"/>
              <a:gd name="connsiteX103" fmla="*/ 8598881 w 8636594"/>
              <a:gd name="connsiteY103" fmla="*/ 30951 h 6031671"/>
              <a:gd name="connsiteX104" fmla="*/ 8636594 w 8636594"/>
              <a:gd name="connsiteY104" fmla="*/ 0 h 6031671"/>
              <a:gd name="connsiteX0" fmla="*/ 8636594 w 8636594"/>
              <a:gd name="connsiteY0" fmla="*/ 0 h 6008288"/>
              <a:gd name="connsiteX1" fmla="*/ 5293 w 8636594"/>
              <a:gd name="connsiteY1" fmla="*/ 0 h 6008288"/>
              <a:gd name="connsiteX2" fmla="*/ 0 w 8636594"/>
              <a:gd name="connsiteY2" fmla="*/ 5587843 h 6008288"/>
              <a:gd name="connsiteX3" fmla="*/ 3842810 w 8636594"/>
              <a:gd name="connsiteY3" fmla="*/ 6008288 h 6008288"/>
              <a:gd name="connsiteX4" fmla="*/ 3882352 w 8636594"/>
              <a:gd name="connsiteY4" fmla="*/ 5984588 h 6008288"/>
              <a:gd name="connsiteX5" fmla="*/ 3921445 w 8636594"/>
              <a:gd name="connsiteY5" fmla="*/ 5960574 h 6008288"/>
              <a:gd name="connsiteX6" fmla="*/ 3960096 w 8636594"/>
              <a:gd name="connsiteY6" fmla="*/ 5936250 h 6008288"/>
              <a:gd name="connsiteX7" fmla="*/ 3998311 w 8636594"/>
              <a:gd name="connsiteY7" fmla="*/ 5911619 h 6008288"/>
              <a:gd name="connsiteX8" fmla="*/ 4036095 w 8636594"/>
              <a:gd name="connsiteY8" fmla="*/ 5886685 h 6008288"/>
              <a:gd name="connsiteX9" fmla="*/ 4073456 w 8636594"/>
              <a:gd name="connsiteY9" fmla="*/ 5861452 h 6008288"/>
              <a:gd name="connsiteX10" fmla="*/ 4110400 w 8636594"/>
              <a:gd name="connsiteY10" fmla="*/ 5835922 h 6008288"/>
              <a:gd name="connsiteX11" fmla="*/ 4146933 w 8636594"/>
              <a:gd name="connsiteY11" fmla="*/ 5810100 h 6008288"/>
              <a:gd name="connsiteX12" fmla="*/ 4183061 w 8636594"/>
              <a:gd name="connsiteY12" fmla="*/ 5783988 h 6008288"/>
              <a:gd name="connsiteX13" fmla="*/ 4218791 w 8636594"/>
              <a:gd name="connsiteY13" fmla="*/ 5757591 h 6008288"/>
              <a:gd name="connsiteX14" fmla="*/ 4254129 w 8636594"/>
              <a:gd name="connsiteY14" fmla="*/ 5730912 h 6008288"/>
              <a:gd name="connsiteX15" fmla="*/ 4289081 w 8636594"/>
              <a:gd name="connsiteY15" fmla="*/ 5703955 h 6008288"/>
              <a:gd name="connsiteX16" fmla="*/ 4323654 w 8636594"/>
              <a:gd name="connsiteY16" fmla="*/ 5676722 h 6008288"/>
              <a:gd name="connsiteX17" fmla="*/ 4357854 w 8636594"/>
              <a:gd name="connsiteY17" fmla="*/ 5649218 h 6008288"/>
              <a:gd name="connsiteX18" fmla="*/ 4391688 w 8636594"/>
              <a:gd name="connsiteY18" fmla="*/ 5621446 h 6008288"/>
              <a:gd name="connsiteX19" fmla="*/ 4425162 w 8636594"/>
              <a:gd name="connsiteY19" fmla="*/ 5593409 h 6008288"/>
              <a:gd name="connsiteX20" fmla="*/ 4458281 w 8636594"/>
              <a:gd name="connsiteY20" fmla="*/ 5565111 h 6008288"/>
              <a:gd name="connsiteX21" fmla="*/ 4491053 w 8636594"/>
              <a:gd name="connsiteY21" fmla="*/ 5536556 h 6008288"/>
              <a:gd name="connsiteX22" fmla="*/ 4523484 w 8636594"/>
              <a:gd name="connsiteY22" fmla="*/ 5507747 h 6008288"/>
              <a:gd name="connsiteX23" fmla="*/ 4555580 w 8636594"/>
              <a:gd name="connsiteY23" fmla="*/ 5478687 h 6008288"/>
              <a:gd name="connsiteX24" fmla="*/ 4587347 w 8636594"/>
              <a:gd name="connsiteY24" fmla="*/ 5449380 h 6008288"/>
              <a:gd name="connsiteX25" fmla="*/ 4618793 w 8636594"/>
              <a:gd name="connsiteY25" fmla="*/ 5419830 h 6008288"/>
              <a:gd name="connsiteX26" fmla="*/ 4649922 w 8636594"/>
              <a:gd name="connsiteY26" fmla="*/ 5390040 h 6008288"/>
              <a:gd name="connsiteX27" fmla="*/ 4680742 w 8636594"/>
              <a:gd name="connsiteY27" fmla="*/ 5360014 h 6008288"/>
              <a:gd name="connsiteX28" fmla="*/ 4711259 w 8636594"/>
              <a:gd name="connsiteY28" fmla="*/ 5329755 h 6008288"/>
              <a:gd name="connsiteX29" fmla="*/ 4741478 w 8636594"/>
              <a:gd name="connsiteY29" fmla="*/ 5299266 h 6008288"/>
              <a:gd name="connsiteX30" fmla="*/ 4771408 w 8636594"/>
              <a:gd name="connsiteY30" fmla="*/ 5268551 h 6008288"/>
              <a:gd name="connsiteX31" fmla="*/ 4801053 w 8636594"/>
              <a:gd name="connsiteY31" fmla="*/ 5237614 h 6008288"/>
              <a:gd name="connsiteX32" fmla="*/ 4830420 w 8636594"/>
              <a:gd name="connsiteY32" fmla="*/ 5206458 h 6008288"/>
              <a:gd name="connsiteX33" fmla="*/ 4859516 w 8636594"/>
              <a:gd name="connsiteY33" fmla="*/ 5175087 h 6008288"/>
              <a:gd name="connsiteX34" fmla="*/ 4888347 w 8636594"/>
              <a:gd name="connsiteY34" fmla="*/ 5143504 h 6008288"/>
              <a:gd name="connsiteX35" fmla="*/ 4916919 w 8636594"/>
              <a:gd name="connsiteY35" fmla="*/ 5111713 h 6008288"/>
              <a:gd name="connsiteX36" fmla="*/ 4945238 w 8636594"/>
              <a:gd name="connsiteY36" fmla="*/ 5079717 h 6008288"/>
              <a:gd name="connsiteX37" fmla="*/ 4973311 w 8636594"/>
              <a:gd name="connsiteY37" fmla="*/ 5047519 h 6008288"/>
              <a:gd name="connsiteX38" fmla="*/ 5001145 w 8636594"/>
              <a:gd name="connsiteY38" fmla="*/ 5015124 h 6008288"/>
              <a:gd name="connsiteX39" fmla="*/ 5028745 w 8636594"/>
              <a:gd name="connsiteY39" fmla="*/ 4982535 h 6008288"/>
              <a:gd name="connsiteX40" fmla="*/ 5056117 w 8636594"/>
              <a:gd name="connsiteY40" fmla="*/ 4949755 h 6008288"/>
              <a:gd name="connsiteX41" fmla="*/ 5083269 w 8636594"/>
              <a:gd name="connsiteY41" fmla="*/ 4916787 h 6008288"/>
              <a:gd name="connsiteX42" fmla="*/ 5110207 w 8636594"/>
              <a:gd name="connsiteY42" fmla="*/ 4883636 h 6008288"/>
              <a:gd name="connsiteX43" fmla="*/ 5136937 w 8636594"/>
              <a:gd name="connsiteY43" fmla="*/ 4850305 h 6008288"/>
              <a:gd name="connsiteX44" fmla="*/ 5163464 w 8636594"/>
              <a:gd name="connsiteY44" fmla="*/ 4816797 h 6008288"/>
              <a:gd name="connsiteX45" fmla="*/ 5215940 w 8636594"/>
              <a:gd name="connsiteY45" fmla="*/ 4749265 h 6008288"/>
              <a:gd name="connsiteX46" fmla="*/ 5267684 w 8636594"/>
              <a:gd name="connsiteY46" fmla="*/ 4681068 h 6008288"/>
              <a:gd name="connsiteX47" fmla="*/ 5318748 w 8636594"/>
              <a:gd name="connsiteY47" fmla="*/ 4612234 h 6008288"/>
              <a:gd name="connsiteX48" fmla="*/ 5369182 w 8636594"/>
              <a:gd name="connsiteY48" fmla="*/ 4542793 h 6008288"/>
              <a:gd name="connsiteX49" fmla="*/ 5419038 w 8636594"/>
              <a:gd name="connsiteY49" fmla="*/ 4472771 h 6008288"/>
              <a:gd name="connsiteX50" fmla="*/ 5468365 w 8636594"/>
              <a:gd name="connsiteY50" fmla="*/ 4402196 h 6008288"/>
              <a:gd name="connsiteX51" fmla="*/ 5517215 w 8636594"/>
              <a:gd name="connsiteY51" fmla="*/ 4331098 h 6008288"/>
              <a:gd name="connsiteX52" fmla="*/ 5565637 w 8636594"/>
              <a:gd name="connsiteY52" fmla="*/ 4259503 h 6008288"/>
              <a:gd name="connsiteX53" fmla="*/ 5613684 w 8636594"/>
              <a:gd name="connsiteY53" fmla="*/ 4187441 h 6008288"/>
              <a:gd name="connsiteX54" fmla="*/ 5685160 w 8636594"/>
              <a:gd name="connsiteY54" fmla="*/ 4078531 h 6008288"/>
              <a:gd name="connsiteX55" fmla="*/ 5756074 w 8636594"/>
              <a:gd name="connsiteY55" fmla="*/ 3968727 h 6008288"/>
              <a:gd name="connsiteX56" fmla="*/ 5873483 w 8636594"/>
              <a:gd name="connsiteY56" fmla="*/ 3783989 h 6008288"/>
              <a:gd name="connsiteX57" fmla="*/ 6203209 w 8636594"/>
              <a:gd name="connsiteY57" fmla="*/ 3258640 h 6008288"/>
              <a:gd name="connsiteX58" fmla="*/ 6299430 w 8636594"/>
              <a:gd name="connsiteY58" fmla="*/ 3107321 h 6008288"/>
              <a:gd name="connsiteX59" fmla="*/ 6372650 w 8636594"/>
              <a:gd name="connsiteY59" fmla="*/ 2993735 h 6008288"/>
              <a:gd name="connsiteX60" fmla="*/ 6453197 w 8636594"/>
              <a:gd name="connsiteY60" fmla="*/ 2869788 h 6008288"/>
              <a:gd name="connsiteX61" fmla="*/ 6564167 w 8636594"/>
              <a:gd name="connsiteY61" fmla="*/ 2696807 h 6008288"/>
              <a:gd name="connsiteX62" fmla="*/ 6976233 w 8636594"/>
              <a:gd name="connsiteY62" fmla="*/ 2045274 h 6008288"/>
              <a:gd name="connsiteX63" fmla="*/ 7086755 w 8636594"/>
              <a:gd name="connsiteY63" fmla="*/ 1872743 h 6008288"/>
              <a:gd name="connsiteX64" fmla="*/ 7170279 w 8636594"/>
              <a:gd name="connsiteY64" fmla="*/ 1744202 h 6008288"/>
              <a:gd name="connsiteX65" fmla="*/ 7226351 w 8636594"/>
              <a:gd name="connsiteY65" fmla="*/ 1659017 h 6008288"/>
              <a:gd name="connsiteX66" fmla="*/ 7282789 w 8636594"/>
              <a:gd name="connsiteY66" fmla="*/ 1574303 h 6008288"/>
              <a:gd name="connsiteX67" fmla="*/ 7339643 w 8636594"/>
              <a:gd name="connsiteY67" fmla="*/ 1490113 h 6008288"/>
              <a:gd name="connsiteX68" fmla="*/ 7396957 w 8636594"/>
              <a:gd name="connsiteY68" fmla="*/ 1406503 h 6008288"/>
              <a:gd name="connsiteX69" fmla="*/ 7454781 w 8636594"/>
              <a:gd name="connsiteY69" fmla="*/ 1323526 h 6008288"/>
              <a:gd name="connsiteX70" fmla="*/ 7513161 w 8636594"/>
              <a:gd name="connsiteY70" fmla="*/ 1241237 h 6008288"/>
              <a:gd name="connsiteX71" fmla="*/ 7572144 w 8636594"/>
              <a:gd name="connsiteY71" fmla="*/ 1159689 h 6008288"/>
              <a:gd name="connsiteX72" fmla="*/ 7601877 w 8636594"/>
              <a:gd name="connsiteY72" fmla="*/ 1119210 h 6008288"/>
              <a:gd name="connsiteX73" fmla="*/ 7631779 w 8636594"/>
              <a:gd name="connsiteY73" fmla="*/ 1078937 h 6008288"/>
              <a:gd name="connsiteX74" fmla="*/ 7661855 w 8636594"/>
              <a:gd name="connsiteY74" fmla="*/ 1038876 h 6008288"/>
              <a:gd name="connsiteX75" fmla="*/ 7692111 w 8636594"/>
              <a:gd name="connsiteY75" fmla="*/ 999035 h 6008288"/>
              <a:gd name="connsiteX76" fmla="*/ 7722554 w 8636594"/>
              <a:gd name="connsiteY76" fmla="*/ 959419 h 6008288"/>
              <a:gd name="connsiteX77" fmla="*/ 7753190 w 8636594"/>
              <a:gd name="connsiteY77" fmla="*/ 920037 h 6008288"/>
              <a:gd name="connsiteX78" fmla="*/ 7784023 w 8636594"/>
              <a:gd name="connsiteY78" fmla="*/ 880894 h 6008288"/>
              <a:gd name="connsiteX79" fmla="*/ 7815061 w 8636594"/>
              <a:gd name="connsiteY79" fmla="*/ 841997 h 6008288"/>
              <a:gd name="connsiteX80" fmla="*/ 7846308 w 8636594"/>
              <a:gd name="connsiteY80" fmla="*/ 803354 h 6008288"/>
              <a:gd name="connsiteX81" fmla="*/ 7877772 w 8636594"/>
              <a:gd name="connsiteY81" fmla="*/ 764970 h 6008288"/>
              <a:gd name="connsiteX82" fmla="*/ 7909458 w 8636594"/>
              <a:gd name="connsiteY82" fmla="*/ 726853 h 6008288"/>
              <a:gd name="connsiteX83" fmla="*/ 7941371 w 8636594"/>
              <a:gd name="connsiteY83" fmla="*/ 689010 h 6008288"/>
              <a:gd name="connsiteX84" fmla="*/ 7973518 w 8636594"/>
              <a:gd name="connsiteY84" fmla="*/ 651447 h 6008288"/>
              <a:gd name="connsiteX85" fmla="*/ 8005905 w 8636594"/>
              <a:gd name="connsiteY85" fmla="*/ 614171 h 6008288"/>
              <a:gd name="connsiteX86" fmla="*/ 8038538 w 8636594"/>
              <a:gd name="connsiteY86" fmla="*/ 577189 h 6008288"/>
              <a:gd name="connsiteX87" fmla="*/ 8071421 w 8636594"/>
              <a:gd name="connsiteY87" fmla="*/ 540507 h 6008288"/>
              <a:gd name="connsiteX88" fmla="*/ 8104563 w 8636594"/>
              <a:gd name="connsiteY88" fmla="*/ 504132 h 6008288"/>
              <a:gd name="connsiteX89" fmla="*/ 8137967 w 8636594"/>
              <a:gd name="connsiteY89" fmla="*/ 468072 h 6008288"/>
              <a:gd name="connsiteX90" fmla="*/ 8171641 w 8636594"/>
              <a:gd name="connsiteY90" fmla="*/ 432332 h 6008288"/>
              <a:gd name="connsiteX91" fmla="*/ 8205590 w 8636594"/>
              <a:gd name="connsiteY91" fmla="*/ 396920 h 6008288"/>
              <a:gd name="connsiteX92" fmla="*/ 8239820 w 8636594"/>
              <a:gd name="connsiteY92" fmla="*/ 361843 h 6008288"/>
              <a:gd name="connsiteX93" fmla="*/ 8274337 w 8636594"/>
              <a:gd name="connsiteY93" fmla="*/ 327107 h 6008288"/>
              <a:gd name="connsiteX94" fmla="*/ 8309147 w 8636594"/>
              <a:gd name="connsiteY94" fmla="*/ 292718 h 6008288"/>
              <a:gd name="connsiteX95" fmla="*/ 8344256 w 8636594"/>
              <a:gd name="connsiteY95" fmla="*/ 258685 h 6008288"/>
              <a:gd name="connsiteX96" fmla="*/ 8379669 w 8636594"/>
              <a:gd name="connsiteY96" fmla="*/ 225013 h 6008288"/>
              <a:gd name="connsiteX97" fmla="*/ 8415394 w 8636594"/>
              <a:gd name="connsiteY97" fmla="*/ 191709 h 6008288"/>
              <a:gd name="connsiteX98" fmla="*/ 8451434 w 8636594"/>
              <a:gd name="connsiteY98" fmla="*/ 158780 h 6008288"/>
              <a:gd name="connsiteX99" fmla="*/ 8487798 w 8636594"/>
              <a:gd name="connsiteY99" fmla="*/ 126233 h 6008288"/>
              <a:gd name="connsiteX100" fmla="*/ 8524489 w 8636594"/>
              <a:gd name="connsiteY100" fmla="*/ 94075 h 6008288"/>
              <a:gd name="connsiteX101" fmla="*/ 8561515 w 8636594"/>
              <a:gd name="connsiteY101" fmla="*/ 62312 h 6008288"/>
              <a:gd name="connsiteX102" fmla="*/ 8598881 w 8636594"/>
              <a:gd name="connsiteY102" fmla="*/ 30951 h 6008288"/>
              <a:gd name="connsiteX103" fmla="*/ 8636594 w 8636594"/>
              <a:gd name="connsiteY103" fmla="*/ 0 h 6008288"/>
              <a:gd name="connsiteX0" fmla="*/ 8636594 w 8636594"/>
              <a:gd name="connsiteY0" fmla="*/ 0 h 5984588"/>
              <a:gd name="connsiteX1" fmla="*/ 5293 w 8636594"/>
              <a:gd name="connsiteY1" fmla="*/ 0 h 5984588"/>
              <a:gd name="connsiteX2" fmla="*/ 0 w 8636594"/>
              <a:gd name="connsiteY2" fmla="*/ 5587843 h 5984588"/>
              <a:gd name="connsiteX3" fmla="*/ 3882352 w 8636594"/>
              <a:gd name="connsiteY3" fmla="*/ 5984588 h 5984588"/>
              <a:gd name="connsiteX4" fmla="*/ 3921445 w 8636594"/>
              <a:gd name="connsiteY4" fmla="*/ 5960574 h 5984588"/>
              <a:gd name="connsiteX5" fmla="*/ 3960096 w 8636594"/>
              <a:gd name="connsiteY5" fmla="*/ 5936250 h 5984588"/>
              <a:gd name="connsiteX6" fmla="*/ 3998311 w 8636594"/>
              <a:gd name="connsiteY6" fmla="*/ 5911619 h 5984588"/>
              <a:gd name="connsiteX7" fmla="*/ 4036095 w 8636594"/>
              <a:gd name="connsiteY7" fmla="*/ 5886685 h 5984588"/>
              <a:gd name="connsiteX8" fmla="*/ 4073456 w 8636594"/>
              <a:gd name="connsiteY8" fmla="*/ 5861452 h 5984588"/>
              <a:gd name="connsiteX9" fmla="*/ 4110400 w 8636594"/>
              <a:gd name="connsiteY9" fmla="*/ 5835922 h 5984588"/>
              <a:gd name="connsiteX10" fmla="*/ 4146933 w 8636594"/>
              <a:gd name="connsiteY10" fmla="*/ 5810100 h 5984588"/>
              <a:gd name="connsiteX11" fmla="*/ 4183061 w 8636594"/>
              <a:gd name="connsiteY11" fmla="*/ 5783988 h 5984588"/>
              <a:gd name="connsiteX12" fmla="*/ 4218791 w 8636594"/>
              <a:gd name="connsiteY12" fmla="*/ 5757591 h 5984588"/>
              <a:gd name="connsiteX13" fmla="*/ 4254129 w 8636594"/>
              <a:gd name="connsiteY13" fmla="*/ 5730912 h 5984588"/>
              <a:gd name="connsiteX14" fmla="*/ 4289081 w 8636594"/>
              <a:gd name="connsiteY14" fmla="*/ 5703955 h 5984588"/>
              <a:gd name="connsiteX15" fmla="*/ 4323654 w 8636594"/>
              <a:gd name="connsiteY15" fmla="*/ 5676722 h 5984588"/>
              <a:gd name="connsiteX16" fmla="*/ 4357854 w 8636594"/>
              <a:gd name="connsiteY16" fmla="*/ 5649218 h 5984588"/>
              <a:gd name="connsiteX17" fmla="*/ 4391688 w 8636594"/>
              <a:gd name="connsiteY17" fmla="*/ 5621446 h 5984588"/>
              <a:gd name="connsiteX18" fmla="*/ 4425162 w 8636594"/>
              <a:gd name="connsiteY18" fmla="*/ 5593409 h 5984588"/>
              <a:gd name="connsiteX19" fmla="*/ 4458281 w 8636594"/>
              <a:gd name="connsiteY19" fmla="*/ 5565111 h 5984588"/>
              <a:gd name="connsiteX20" fmla="*/ 4491053 w 8636594"/>
              <a:gd name="connsiteY20" fmla="*/ 5536556 h 5984588"/>
              <a:gd name="connsiteX21" fmla="*/ 4523484 w 8636594"/>
              <a:gd name="connsiteY21" fmla="*/ 5507747 h 5984588"/>
              <a:gd name="connsiteX22" fmla="*/ 4555580 w 8636594"/>
              <a:gd name="connsiteY22" fmla="*/ 5478687 h 5984588"/>
              <a:gd name="connsiteX23" fmla="*/ 4587347 w 8636594"/>
              <a:gd name="connsiteY23" fmla="*/ 5449380 h 5984588"/>
              <a:gd name="connsiteX24" fmla="*/ 4618793 w 8636594"/>
              <a:gd name="connsiteY24" fmla="*/ 5419830 h 5984588"/>
              <a:gd name="connsiteX25" fmla="*/ 4649922 w 8636594"/>
              <a:gd name="connsiteY25" fmla="*/ 5390040 h 5984588"/>
              <a:gd name="connsiteX26" fmla="*/ 4680742 w 8636594"/>
              <a:gd name="connsiteY26" fmla="*/ 5360014 h 5984588"/>
              <a:gd name="connsiteX27" fmla="*/ 4711259 w 8636594"/>
              <a:gd name="connsiteY27" fmla="*/ 5329755 h 5984588"/>
              <a:gd name="connsiteX28" fmla="*/ 4741478 w 8636594"/>
              <a:gd name="connsiteY28" fmla="*/ 5299266 h 5984588"/>
              <a:gd name="connsiteX29" fmla="*/ 4771408 w 8636594"/>
              <a:gd name="connsiteY29" fmla="*/ 5268551 h 5984588"/>
              <a:gd name="connsiteX30" fmla="*/ 4801053 w 8636594"/>
              <a:gd name="connsiteY30" fmla="*/ 5237614 h 5984588"/>
              <a:gd name="connsiteX31" fmla="*/ 4830420 w 8636594"/>
              <a:gd name="connsiteY31" fmla="*/ 5206458 h 5984588"/>
              <a:gd name="connsiteX32" fmla="*/ 4859516 w 8636594"/>
              <a:gd name="connsiteY32" fmla="*/ 5175087 h 5984588"/>
              <a:gd name="connsiteX33" fmla="*/ 4888347 w 8636594"/>
              <a:gd name="connsiteY33" fmla="*/ 5143504 h 5984588"/>
              <a:gd name="connsiteX34" fmla="*/ 4916919 w 8636594"/>
              <a:gd name="connsiteY34" fmla="*/ 5111713 h 5984588"/>
              <a:gd name="connsiteX35" fmla="*/ 4945238 w 8636594"/>
              <a:gd name="connsiteY35" fmla="*/ 5079717 h 5984588"/>
              <a:gd name="connsiteX36" fmla="*/ 4973311 w 8636594"/>
              <a:gd name="connsiteY36" fmla="*/ 5047519 h 5984588"/>
              <a:gd name="connsiteX37" fmla="*/ 5001145 w 8636594"/>
              <a:gd name="connsiteY37" fmla="*/ 5015124 h 5984588"/>
              <a:gd name="connsiteX38" fmla="*/ 5028745 w 8636594"/>
              <a:gd name="connsiteY38" fmla="*/ 4982535 h 5984588"/>
              <a:gd name="connsiteX39" fmla="*/ 5056117 w 8636594"/>
              <a:gd name="connsiteY39" fmla="*/ 4949755 h 5984588"/>
              <a:gd name="connsiteX40" fmla="*/ 5083269 w 8636594"/>
              <a:gd name="connsiteY40" fmla="*/ 4916787 h 5984588"/>
              <a:gd name="connsiteX41" fmla="*/ 5110207 w 8636594"/>
              <a:gd name="connsiteY41" fmla="*/ 4883636 h 5984588"/>
              <a:gd name="connsiteX42" fmla="*/ 5136937 w 8636594"/>
              <a:gd name="connsiteY42" fmla="*/ 4850305 h 5984588"/>
              <a:gd name="connsiteX43" fmla="*/ 5163464 w 8636594"/>
              <a:gd name="connsiteY43" fmla="*/ 4816797 h 5984588"/>
              <a:gd name="connsiteX44" fmla="*/ 5215940 w 8636594"/>
              <a:gd name="connsiteY44" fmla="*/ 4749265 h 5984588"/>
              <a:gd name="connsiteX45" fmla="*/ 5267684 w 8636594"/>
              <a:gd name="connsiteY45" fmla="*/ 4681068 h 5984588"/>
              <a:gd name="connsiteX46" fmla="*/ 5318748 w 8636594"/>
              <a:gd name="connsiteY46" fmla="*/ 4612234 h 5984588"/>
              <a:gd name="connsiteX47" fmla="*/ 5369182 w 8636594"/>
              <a:gd name="connsiteY47" fmla="*/ 4542793 h 5984588"/>
              <a:gd name="connsiteX48" fmla="*/ 5419038 w 8636594"/>
              <a:gd name="connsiteY48" fmla="*/ 4472771 h 5984588"/>
              <a:gd name="connsiteX49" fmla="*/ 5468365 w 8636594"/>
              <a:gd name="connsiteY49" fmla="*/ 4402196 h 5984588"/>
              <a:gd name="connsiteX50" fmla="*/ 5517215 w 8636594"/>
              <a:gd name="connsiteY50" fmla="*/ 4331098 h 5984588"/>
              <a:gd name="connsiteX51" fmla="*/ 5565637 w 8636594"/>
              <a:gd name="connsiteY51" fmla="*/ 4259503 h 5984588"/>
              <a:gd name="connsiteX52" fmla="*/ 5613684 w 8636594"/>
              <a:gd name="connsiteY52" fmla="*/ 4187441 h 5984588"/>
              <a:gd name="connsiteX53" fmla="*/ 5685160 w 8636594"/>
              <a:gd name="connsiteY53" fmla="*/ 4078531 h 5984588"/>
              <a:gd name="connsiteX54" fmla="*/ 5756074 w 8636594"/>
              <a:gd name="connsiteY54" fmla="*/ 3968727 h 5984588"/>
              <a:gd name="connsiteX55" fmla="*/ 5873483 w 8636594"/>
              <a:gd name="connsiteY55" fmla="*/ 3783989 h 5984588"/>
              <a:gd name="connsiteX56" fmla="*/ 6203209 w 8636594"/>
              <a:gd name="connsiteY56" fmla="*/ 3258640 h 5984588"/>
              <a:gd name="connsiteX57" fmla="*/ 6299430 w 8636594"/>
              <a:gd name="connsiteY57" fmla="*/ 3107321 h 5984588"/>
              <a:gd name="connsiteX58" fmla="*/ 6372650 w 8636594"/>
              <a:gd name="connsiteY58" fmla="*/ 2993735 h 5984588"/>
              <a:gd name="connsiteX59" fmla="*/ 6453197 w 8636594"/>
              <a:gd name="connsiteY59" fmla="*/ 2869788 h 5984588"/>
              <a:gd name="connsiteX60" fmla="*/ 6564167 w 8636594"/>
              <a:gd name="connsiteY60" fmla="*/ 2696807 h 5984588"/>
              <a:gd name="connsiteX61" fmla="*/ 6976233 w 8636594"/>
              <a:gd name="connsiteY61" fmla="*/ 2045274 h 5984588"/>
              <a:gd name="connsiteX62" fmla="*/ 7086755 w 8636594"/>
              <a:gd name="connsiteY62" fmla="*/ 1872743 h 5984588"/>
              <a:gd name="connsiteX63" fmla="*/ 7170279 w 8636594"/>
              <a:gd name="connsiteY63" fmla="*/ 1744202 h 5984588"/>
              <a:gd name="connsiteX64" fmla="*/ 7226351 w 8636594"/>
              <a:gd name="connsiteY64" fmla="*/ 1659017 h 5984588"/>
              <a:gd name="connsiteX65" fmla="*/ 7282789 w 8636594"/>
              <a:gd name="connsiteY65" fmla="*/ 1574303 h 5984588"/>
              <a:gd name="connsiteX66" fmla="*/ 7339643 w 8636594"/>
              <a:gd name="connsiteY66" fmla="*/ 1490113 h 5984588"/>
              <a:gd name="connsiteX67" fmla="*/ 7396957 w 8636594"/>
              <a:gd name="connsiteY67" fmla="*/ 1406503 h 5984588"/>
              <a:gd name="connsiteX68" fmla="*/ 7454781 w 8636594"/>
              <a:gd name="connsiteY68" fmla="*/ 1323526 h 5984588"/>
              <a:gd name="connsiteX69" fmla="*/ 7513161 w 8636594"/>
              <a:gd name="connsiteY69" fmla="*/ 1241237 h 5984588"/>
              <a:gd name="connsiteX70" fmla="*/ 7572144 w 8636594"/>
              <a:gd name="connsiteY70" fmla="*/ 1159689 h 5984588"/>
              <a:gd name="connsiteX71" fmla="*/ 7601877 w 8636594"/>
              <a:gd name="connsiteY71" fmla="*/ 1119210 h 5984588"/>
              <a:gd name="connsiteX72" fmla="*/ 7631779 w 8636594"/>
              <a:gd name="connsiteY72" fmla="*/ 1078937 h 5984588"/>
              <a:gd name="connsiteX73" fmla="*/ 7661855 w 8636594"/>
              <a:gd name="connsiteY73" fmla="*/ 1038876 h 5984588"/>
              <a:gd name="connsiteX74" fmla="*/ 7692111 w 8636594"/>
              <a:gd name="connsiteY74" fmla="*/ 999035 h 5984588"/>
              <a:gd name="connsiteX75" fmla="*/ 7722554 w 8636594"/>
              <a:gd name="connsiteY75" fmla="*/ 959419 h 5984588"/>
              <a:gd name="connsiteX76" fmla="*/ 7753190 w 8636594"/>
              <a:gd name="connsiteY76" fmla="*/ 920037 h 5984588"/>
              <a:gd name="connsiteX77" fmla="*/ 7784023 w 8636594"/>
              <a:gd name="connsiteY77" fmla="*/ 880894 h 5984588"/>
              <a:gd name="connsiteX78" fmla="*/ 7815061 w 8636594"/>
              <a:gd name="connsiteY78" fmla="*/ 841997 h 5984588"/>
              <a:gd name="connsiteX79" fmla="*/ 7846308 w 8636594"/>
              <a:gd name="connsiteY79" fmla="*/ 803354 h 5984588"/>
              <a:gd name="connsiteX80" fmla="*/ 7877772 w 8636594"/>
              <a:gd name="connsiteY80" fmla="*/ 764970 h 5984588"/>
              <a:gd name="connsiteX81" fmla="*/ 7909458 w 8636594"/>
              <a:gd name="connsiteY81" fmla="*/ 726853 h 5984588"/>
              <a:gd name="connsiteX82" fmla="*/ 7941371 w 8636594"/>
              <a:gd name="connsiteY82" fmla="*/ 689010 h 5984588"/>
              <a:gd name="connsiteX83" fmla="*/ 7973518 w 8636594"/>
              <a:gd name="connsiteY83" fmla="*/ 651447 h 5984588"/>
              <a:gd name="connsiteX84" fmla="*/ 8005905 w 8636594"/>
              <a:gd name="connsiteY84" fmla="*/ 614171 h 5984588"/>
              <a:gd name="connsiteX85" fmla="*/ 8038538 w 8636594"/>
              <a:gd name="connsiteY85" fmla="*/ 577189 h 5984588"/>
              <a:gd name="connsiteX86" fmla="*/ 8071421 w 8636594"/>
              <a:gd name="connsiteY86" fmla="*/ 540507 h 5984588"/>
              <a:gd name="connsiteX87" fmla="*/ 8104563 w 8636594"/>
              <a:gd name="connsiteY87" fmla="*/ 504132 h 5984588"/>
              <a:gd name="connsiteX88" fmla="*/ 8137967 w 8636594"/>
              <a:gd name="connsiteY88" fmla="*/ 468072 h 5984588"/>
              <a:gd name="connsiteX89" fmla="*/ 8171641 w 8636594"/>
              <a:gd name="connsiteY89" fmla="*/ 432332 h 5984588"/>
              <a:gd name="connsiteX90" fmla="*/ 8205590 w 8636594"/>
              <a:gd name="connsiteY90" fmla="*/ 396920 h 5984588"/>
              <a:gd name="connsiteX91" fmla="*/ 8239820 w 8636594"/>
              <a:gd name="connsiteY91" fmla="*/ 361843 h 5984588"/>
              <a:gd name="connsiteX92" fmla="*/ 8274337 w 8636594"/>
              <a:gd name="connsiteY92" fmla="*/ 327107 h 5984588"/>
              <a:gd name="connsiteX93" fmla="*/ 8309147 w 8636594"/>
              <a:gd name="connsiteY93" fmla="*/ 292718 h 5984588"/>
              <a:gd name="connsiteX94" fmla="*/ 8344256 w 8636594"/>
              <a:gd name="connsiteY94" fmla="*/ 258685 h 5984588"/>
              <a:gd name="connsiteX95" fmla="*/ 8379669 w 8636594"/>
              <a:gd name="connsiteY95" fmla="*/ 225013 h 5984588"/>
              <a:gd name="connsiteX96" fmla="*/ 8415394 w 8636594"/>
              <a:gd name="connsiteY96" fmla="*/ 191709 h 5984588"/>
              <a:gd name="connsiteX97" fmla="*/ 8451434 w 8636594"/>
              <a:gd name="connsiteY97" fmla="*/ 158780 h 5984588"/>
              <a:gd name="connsiteX98" fmla="*/ 8487798 w 8636594"/>
              <a:gd name="connsiteY98" fmla="*/ 126233 h 5984588"/>
              <a:gd name="connsiteX99" fmla="*/ 8524489 w 8636594"/>
              <a:gd name="connsiteY99" fmla="*/ 94075 h 5984588"/>
              <a:gd name="connsiteX100" fmla="*/ 8561515 w 8636594"/>
              <a:gd name="connsiteY100" fmla="*/ 62312 h 5984588"/>
              <a:gd name="connsiteX101" fmla="*/ 8598881 w 8636594"/>
              <a:gd name="connsiteY101" fmla="*/ 30951 h 5984588"/>
              <a:gd name="connsiteX102" fmla="*/ 8636594 w 8636594"/>
              <a:gd name="connsiteY102" fmla="*/ 0 h 5984588"/>
              <a:gd name="connsiteX0" fmla="*/ 8636594 w 8636594"/>
              <a:gd name="connsiteY0" fmla="*/ 0 h 5960574"/>
              <a:gd name="connsiteX1" fmla="*/ 5293 w 8636594"/>
              <a:gd name="connsiteY1" fmla="*/ 0 h 5960574"/>
              <a:gd name="connsiteX2" fmla="*/ 0 w 8636594"/>
              <a:gd name="connsiteY2" fmla="*/ 5587843 h 5960574"/>
              <a:gd name="connsiteX3" fmla="*/ 3921445 w 8636594"/>
              <a:gd name="connsiteY3" fmla="*/ 5960574 h 5960574"/>
              <a:gd name="connsiteX4" fmla="*/ 3960096 w 8636594"/>
              <a:gd name="connsiteY4" fmla="*/ 5936250 h 5960574"/>
              <a:gd name="connsiteX5" fmla="*/ 3998311 w 8636594"/>
              <a:gd name="connsiteY5" fmla="*/ 5911619 h 5960574"/>
              <a:gd name="connsiteX6" fmla="*/ 4036095 w 8636594"/>
              <a:gd name="connsiteY6" fmla="*/ 5886685 h 5960574"/>
              <a:gd name="connsiteX7" fmla="*/ 4073456 w 8636594"/>
              <a:gd name="connsiteY7" fmla="*/ 5861452 h 5960574"/>
              <a:gd name="connsiteX8" fmla="*/ 4110400 w 8636594"/>
              <a:gd name="connsiteY8" fmla="*/ 5835922 h 5960574"/>
              <a:gd name="connsiteX9" fmla="*/ 4146933 w 8636594"/>
              <a:gd name="connsiteY9" fmla="*/ 5810100 h 5960574"/>
              <a:gd name="connsiteX10" fmla="*/ 4183061 w 8636594"/>
              <a:gd name="connsiteY10" fmla="*/ 5783988 h 5960574"/>
              <a:gd name="connsiteX11" fmla="*/ 4218791 w 8636594"/>
              <a:gd name="connsiteY11" fmla="*/ 5757591 h 5960574"/>
              <a:gd name="connsiteX12" fmla="*/ 4254129 w 8636594"/>
              <a:gd name="connsiteY12" fmla="*/ 5730912 h 5960574"/>
              <a:gd name="connsiteX13" fmla="*/ 4289081 w 8636594"/>
              <a:gd name="connsiteY13" fmla="*/ 5703955 h 5960574"/>
              <a:gd name="connsiteX14" fmla="*/ 4323654 w 8636594"/>
              <a:gd name="connsiteY14" fmla="*/ 5676722 h 5960574"/>
              <a:gd name="connsiteX15" fmla="*/ 4357854 w 8636594"/>
              <a:gd name="connsiteY15" fmla="*/ 5649218 h 5960574"/>
              <a:gd name="connsiteX16" fmla="*/ 4391688 w 8636594"/>
              <a:gd name="connsiteY16" fmla="*/ 5621446 h 5960574"/>
              <a:gd name="connsiteX17" fmla="*/ 4425162 w 8636594"/>
              <a:gd name="connsiteY17" fmla="*/ 5593409 h 5960574"/>
              <a:gd name="connsiteX18" fmla="*/ 4458281 w 8636594"/>
              <a:gd name="connsiteY18" fmla="*/ 5565111 h 5960574"/>
              <a:gd name="connsiteX19" fmla="*/ 4491053 w 8636594"/>
              <a:gd name="connsiteY19" fmla="*/ 5536556 h 5960574"/>
              <a:gd name="connsiteX20" fmla="*/ 4523484 w 8636594"/>
              <a:gd name="connsiteY20" fmla="*/ 5507747 h 5960574"/>
              <a:gd name="connsiteX21" fmla="*/ 4555580 w 8636594"/>
              <a:gd name="connsiteY21" fmla="*/ 5478687 h 5960574"/>
              <a:gd name="connsiteX22" fmla="*/ 4587347 w 8636594"/>
              <a:gd name="connsiteY22" fmla="*/ 5449380 h 5960574"/>
              <a:gd name="connsiteX23" fmla="*/ 4618793 w 8636594"/>
              <a:gd name="connsiteY23" fmla="*/ 5419830 h 5960574"/>
              <a:gd name="connsiteX24" fmla="*/ 4649922 w 8636594"/>
              <a:gd name="connsiteY24" fmla="*/ 5390040 h 5960574"/>
              <a:gd name="connsiteX25" fmla="*/ 4680742 w 8636594"/>
              <a:gd name="connsiteY25" fmla="*/ 5360014 h 5960574"/>
              <a:gd name="connsiteX26" fmla="*/ 4711259 w 8636594"/>
              <a:gd name="connsiteY26" fmla="*/ 5329755 h 5960574"/>
              <a:gd name="connsiteX27" fmla="*/ 4741478 w 8636594"/>
              <a:gd name="connsiteY27" fmla="*/ 5299266 h 5960574"/>
              <a:gd name="connsiteX28" fmla="*/ 4771408 w 8636594"/>
              <a:gd name="connsiteY28" fmla="*/ 5268551 h 5960574"/>
              <a:gd name="connsiteX29" fmla="*/ 4801053 w 8636594"/>
              <a:gd name="connsiteY29" fmla="*/ 5237614 h 5960574"/>
              <a:gd name="connsiteX30" fmla="*/ 4830420 w 8636594"/>
              <a:gd name="connsiteY30" fmla="*/ 5206458 h 5960574"/>
              <a:gd name="connsiteX31" fmla="*/ 4859516 w 8636594"/>
              <a:gd name="connsiteY31" fmla="*/ 5175087 h 5960574"/>
              <a:gd name="connsiteX32" fmla="*/ 4888347 w 8636594"/>
              <a:gd name="connsiteY32" fmla="*/ 5143504 h 5960574"/>
              <a:gd name="connsiteX33" fmla="*/ 4916919 w 8636594"/>
              <a:gd name="connsiteY33" fmla="*/ 5111713 h 5960574"/>
              <a:gd name="connsiteX34" fmla="*/ 4945238 w 8636594"/>
              <a:gd name="connsiteY34" fmla="*/ 5079717 h 5960574"/>
              <a:gd name="connsiteX35" fmla="*/ 4973311 w 8636594"/>
              <a:gd name="connsiteY35" fmla="*/ 5047519 h 5960574"/>
              <a:gd name="connsiteX36" fmla="*/ 5001145 w 8636594"/>
              <a:gd name="connsiteY36" fmla="*/ 5015124 h 5960574"/>
              <a:gd name="connsiteX37" fmla="*/ 5028745 w 8636594"/>
              <a:gd name="connsiteY37" fmla="*/ 4982535 h 5960574"/>
              <a:gd name="connsiteX38" fmla="*/ 5056117 w 8636594"/>
              <a:gd name="connsiteY38" fmla="*/ 4949755 h 5960574"/>
              <a:gd name="connsiteX39" fmla="*/ 5083269 w 8636594"/>
              <a:gd name="connsiteY39" fmla="*/ 4916787 h 5960574"/>
              <a:gd name="connsiteX40" fmla="*/ 5110207 w 8636594"/>
              <a:gd name="connsiteY40" fmla="*/ 4883636 h 5960574"/>
              <a:gd name="connsiteX41" fmla="*/ 5136937 w 8636594"/>
              <a:gd name="connsiteY41" fmla="*/ 4850305 h 5960574"/>
              <a:gd name="connsiteX42" fmla="*/ 5163464 w 8636594"/>
              <a:gd name="connsiteY42" fmla="*/ 4816797 h 5960574"/>
              <a:gd name="connsiteX43" fmla="*/ 5215940 w 8636594"/>
              <a:gd name="connsiteY43" fmla="*/ 4749265 h 5960574"/>
              <a:gd name="connsiteX44" fmla="*/ 5267684 w 8636594"/>
              <a:gd name="connsiteY44" fmla="*/ 4681068 h 5960574"/>
              <a:gd name="connsiteX45" fmla="*/ 5318748 w 8636594"/>
              <a:gd name="connsiteY45" fmla="*/ 4612234 h 5960574"/>
              <a:gd name="connsiteX46" fmla="*/ 5369182 w 8636594"/>
              <a:gd name="connsiteY46" fmla="*/ 4542793 h 5960574"/>
              <a:gd name="connsiteX47" fmla="*/ 5419038 w 8636594"/>
              <a:gd name="connsiteY47" fmla="*/ 4472771 h 5960574"/>
              <a:gd name="connsiteX48" fmla="*/ 5468365 w 8636594"/>
              <a:gd name="connsiteY48" fmla="*/ 4402196 h 5960574"/>
              <a:gd name="connsiteX49" fmla="*/ 5517215 w 8636594"/>
              <a:gd name="connsiteY49" fmla="*/ 4331098 h 5960574"/>
              <a:gd name="connsiteX50" fmla="*/ 5565637 w 8636594"/>
              <a:gd name="connsiteY50" fmla="*/ 4259503 h 5960574"/>
              <a:gd name="connsiteX51" fmla="*/ 5613684 w 8636594"/>
              <a:gd name="connsiteY51" fmla="*/ 4187441 h 5960574"/>
              <a:gd name="connsiteX52" fmla="*/ 5685160 w 8636594"/>
              <a:gd name="connsiteY52" fmla="*/ 4078531 h 5960574"/>
              <a:gd name="connsiteX53" fmla="*/ 5756074 w 8636594"/>
              <a:gd name="connsiteY53" fmla="*/ 3968727 h 5960574"/>
              <a:gd name="connsiteX54" fmla="*/ 5873483 w 8636594"/>
              <a:gd name="connsiteY54" fmla="*/ 3783989 h 5960574"/>
              <a:gd name="connsiteX55" fmla="*/ 6203209 w 8636594"/>
              <a:gd name="connsiteY55" fmla="*/ 3258640 h 5960574"/>
              <a:gd name="connsiteX56" fmla="*/ 6299430 w 8636594"/>
              <a:gd name="connsiteY56" fmla="*/ 3107321 h 5960574"/>
              <a:gd name="connsiteX57" fmla="*/ 6372650 w 8636594"/>
              <a:gd name="connsiteY57" fmla="*/ 2993735 h 5960574"/>
              <a:gd name="connsiteX58" fmla="*/ 6453197 w 8636594"/>
              <a:gd name="connsiteY58" fmla="*/ 2869788 h 5960574"/>
              <a:gd name="connsiteX59" fmla="*/ 6564167 w 8636594"/>
              <a:gd name="connsiteY59" fmla="*/ 2696807 h 5960574"/>
              <a:gd name="connsiteX60" fmla="*/ 6976233 w 8636594"/>
              <a:gd name="connsiteY60" fmla="*/ 2045274 h 5960574"/>
              <a:gd name="connsiteX61" fmla="*/ 7086755 w 8636594"/>
              <a:gd name="connsiteY61" fmla="*/ 1872743 h 5960574"/>
              <a:gd name="connsiteX62" fmla="*/ 7170279 w 8636594"/>
              <a:gd name="connsiteY62" fmla="*/ 1744202 h 5960574"/>
              <a:gd name="connsiteX63" fmla="*/ 7226351 w 8636594"/>
              <a:gd name="connsiteY63" fmla="*/ 1659017 h 5960574"/>
              <a:gd name="connsiteX64" fmla="*/ 7282789 w 8636594"/>
              <a:gd name="connsiteY64" fmla="*/ 1574303 h 5960574"/>
              <a:gd name="connsiteX65" fmla="*/ 7339643 w 8636594"/>
              <a:gd name="connsiteY65" fmla="*/ 1490113 h 5960574"/>
              <a:gd name="connsiteX66" fmla="*/ 7396957 w 8636594"/>
              <a:gd name="connsiteY66" fmla="*/ 1406503 h 5960574"/>
              <a:gd name="connsiteX67" fmla="*/ 7454781 w 8636594"/>
              <a:gd name="connsiteY67" fmla="*/ 1323526 h 5960574"/>
              <a:gd name="connsiteX68" fmla="*/ 7513161 w 8636594"/>
              <a:gd name="connsiteY68" fmla="*/ 1241237 h 5960574"/>
              <a:gd name="connsiteX69" fmla="*/ 7572144 w 8636594"/>
              <a:gd name="connsiteY69" fmla="*/ 1159689 h 5960574"/>
              <a:gd name="connsiteX70" fmla="*/ 7601877 w 8636594"/>
              <a:gd name="connsiteY70" fmla="*/ 1119210 h 5960574"/>
              <a:gd name="connsiteX71" fmla="*/ 7631779 w 8636594"/>
              <a:gd name="connsiteY71" fmla="*/ 1078937 h 5960574"/>
              <a:gd name="connsiteX72" fmla="*/ 7661855 w 8636594"/>
              <a:gd name="connsiteY72" fmla="*/ 1038876 h 5960574"/>
              <a:gd name="connsiteX73" fmla="*/ 7692111 w 8636594"/>
              <a:gd name="connsiteY73" fmla="*/ 999035 h 5960574"/>
              <a:gd name="connsiteX74" fmla="*/ 7722554 w 8636594"/>
              <a:gd name="connsiteY74" fmla="*/ 959419 h 5960574"/>
              <a:gd name="connsiteX75" fmla="*/ 7753190 w 8636594"/>
              <a:gd name="connsiteY75" fmla="*/ 920037 h 5960574"/>
              <a:gd name="connsiteX76" fmla="*/ 7784023 w 8636594"/>
              <a:gd name="connsiteY76" fmla="*/ 880894 h 5960574"/>
              <a:gd name="connsiteX77" fmla="*/ 7815061 w 8636594"/>
              <a:gd name="connsiteY77" fmla="*/ 841997 h 5960574"/>
              <a:gd name="connsiteX78" fmla="*/ 7846308 w 8636594"/>
              <a:gd name="connsiteY78" fmla="*/ 803354 h 5960574"/>
              <a:gd name="connsiteX79" fmla="*/ 7877772 w 8636594"/>
              <a:gd name="connsiteY79" fmla="*/ 764970 h 5960574"/>
              <a:gd name="connsiteX80" fmla="*/ 7909458 w 8636594"/>
              <a:gd name="connsiteY80" fmla="*/ 726853 h 5960574"/>
              <a:gd name="connsiteX81" fmla="*/ 7941371 w 8636594"/>
              <a:gd name="connsiteY81" fmla="*/ 689010 h 5960574"/>
              <a:gd name="connsiteX82" fmla="*/ 7973518 w 8636594"/>
              <a:gd name="connsiteY82" fmla="*/ 651447 h 5960574"/>
              <a:gd name="connsiteX83" fmla="*/ 8005905 w 8636594"/>
              <a:gd name="connsiteY83" fmla="*/ 614171 h 5960574"/>
              <a:gd name="connsiteX84" fmla="*/ 8038538 w 8636594"/>
              <a:gd name="connsiteY84" fmla="*/ 577189 h 5960574"/>
              <a:gd name="connsiteX85" fmla="*/ 8071421 w 8636594"/>
              <a:gd name="connsiteY85" fmla="*/ 540507 h 5960574"/>
              <a:gd name="connsiteX86" fmla="*/ 8104563 w 8636594"/>
              <a:gd name="connsiteY86" fmla="*/ 504132 h 5960574"/>
              <a:gd name="connsiteX87" fmla="*/ 8137967 w 8636594"/>
              <a:gd name="connsiteY87" fmla="*/ 468072 h 5960574"/>
              <a:gd name="connsiteX88" fmla="*/ 8171641 w 8636594"/>
              <a:gd name="connsiteY88" fmla="*/ 432332 h 5960574"/>
              <a:gd name="connsiteX89" fmla="*/ 8205590 w 8636594"/>
              <a:gd name="connsiteY89" fmla="*/ 396920 h 5960574"/>
              <a:gd name="connsiteX90" fmla="*/ 8239820 w 8636594"/>
              <a:gd name="connsiteY90" fmla="*/ 361843 h 5960574"/>
              <a:gd name="connsiteX91" fmla="*/ 8274337 w 8636594"/>
              <a:gd name="connsiteY91" fmla="*/ 327107 h 5960574"/>
              <a:gd name="connsiteX92" fmla="*/ 8309147 w 8636594"/>
              <a:gd name="connsiteY92" fmla="*/ 292718 h 5960574"/>
              <a:gd name="connsiteX93" fmla="*/ 8344256 w 8636594"/>
              <a:gd name="connsiteY93" fmla="*/ 258685 h 5960574"/>
              <a:gd name="connsiteX94" fmla="*/ 8379669 w 8636594"/>
              <a:gd name="connsiteY94" fmla="*/ 225013 h 5960574"/>
              <a:gd name="connsiteX95" fmla="*/ 8415394 w 8636594"/>
              <a:gd name="connsiteY95" fmla="*/ 191709 h 5960574"/>
              <a:gd name="connsiteX96" fmla="*/ 8451434 w 8636594"/>
              <a:gd name="connsiteY96" fmla="*/ 158780 h 5960574"/>
              <a:gd name="connsiteX97" fmla="*/ 8487798 w 8636594"/>
              <a:gd name="connsiteY97" fmla="*/ 126233 h 5960574"/>
              <a:gd name="connsiteX98" fmla="*/ 8524489 w 8636594"/>
              <a:gd name="connsiteY98" fmla="*/ 94075 h 5960574"/>
              <a:gd name="connsiteX99" fmla="*/ 8561515 w 8636594"/>
              <a:gd name="connsiteY99" fmla="*/ 62312 h 5960574"/>
              <a:gd name="connsiteX100" fmla="*/ 8598881 w 8636594"/>
              <a:gd name="connsiteY100" fmla="*/ 30951 h 5960574"/>
              <a:gd name="connsiteX101" fmla="*/ 8636594 w 8636594"/>
              <a:gd name="connsiteY101" fmla="*/ 0 h 5960574"/>
              <a:gd name="connsiteX0" fmla="*/ 8636594 w 8636594"/>
              <a:gd name="connsiteY0" fmla="*/ 0 h 5936250"/>
              <a:gd name="connsiteX1" fmla="*/ 5293 w 8636594"/>
              <a:gd name="connsiteY1" fmla="*/ 0 h 5936250"/>
              <a:gd name="connsiteX2" fmla="*/ 0 w 8636594"/>
              <a:gd name="connsiteY2" fmla="*/ 5587843 h 5936250"/>
              <a:gd name="connsiteX3" fmla="*/ 3960096 w 8636594"/>
              <a:gd name="connsiteY3" fmla="*/ 5936250 h 5936250"/>
              <a:gd name="connsiteX4" fmla="*/ 3998311 w 8636594"/>
              <a:gd name="connsiteY4" fmla="*/ 5911619 h 5936250"/>
              <a:gd name="connsiteX5" fmla="*/ 4036095 w 8636594"/>
              <a:gd name="connsiteY5" fmla="*/ 5886685 h 5936250"/>
              <a:gd name="connsiteX6" fmla="*/ 4073456 w 8636594"/>
              <a:gd name="connsiteY6" fmla="*/ 5861452 h 5936250"/>
              <a:gd name="connsiteX7" fmla="*/ 4110400 w 8636594"/>
              <a:gd name="connsiteY7" fmla="*/ 5835922 h 5936250"/>
              <a:gd name="connsiteX8" fmla="*/ 4146933 w 8636594"/>
              <a:gd name="connsiteY8" fmla="*/ 5810100 h 5936250"/>
              <a:gd name="connsiteX9" fmla="*/ 4183061 w 8636594"/>
              <a:gd name="connsiteY9" fmla="*/ 5783988 h 5936250"/>
              <a:gd name="connsiteX10" fmla="*/ 4218791 w 8636594"/>
              <a:gd name="connsiteY10" fmla="*/ 5757591 h 5936250"/>
              <a:gd name="connsiteX11" fmla="*/ 4254129 w 8636594"/>
              <a:gd name="connsiteY11" fmla="*/ 5730912 h 5936250"/>
              <a:gd name="connsiteX12" fmla="*/ 4289081 w 8636594"/>
              <a:gd name="connsiteY12" fmla="*/ 5703955 h 5936250"/>
              <a:gd name="connsiteX13" fmla="*/ 4323654 w 8636594"/>
              <a:gd name="connsiteY13" fmla="*/ 5676722 h 5936250"/>
              <a:gd name="connsiteX14" fmla="*/ 4357854 w 8636594"/>
              <a:gd name="connsiteY14" fmla="*/ 5649218 h 5936250"/>
              <a:gd name="connsiteX15" fmla="*/ 4391688 w 8636594"/>
              <a:gd name="connsiteY15" fmla="*/ 5621446 h 5936250"/>
              <a:gd name="connsiteX16" fmla="*/ 4425162 w 8636594"/>
              <a:gd name="connsiteY16" fmla="*/ 5593409 h 5936250"/>
              <a:gd name="connsiteX17" fmla="*/ 4458281 w 8636594"/>
              <a:gd name="connsiteY17" fmla="*/ 5565111 h 5936250"/>
              <a:gd name="connsiteX18" fmla="*/ 4491053 w 8636594"/>
              <a:gd name="connsiteY18" fmla="*/ 5536556 h 5936250"/>
              <a:gd name="connsiteX19" fmla="*/ 4523484 w 8636594"/>
              <a:gd name="connsiteY19" fmla="*/ 5507747 h 5936250"/>
              <a:gd name="connsiteX20" fmla="*/ 4555580 w 8636594"/>
              <a:gd name="connsiteY20" fmla="*/ 5478687 h 5936250"/>
              <a:gd name="connsiteX21" fmla="*/ 4587347 w 8636594"/>
              <a:gd name="connsiteY21" fmla="*/ 5449380 h 5936250"/>
              <a:gd name="connsiteX22" fmla="*/ 4618793 w 8636594"/>
              <a:gd name="connsiteY22" fmla="*/ 5419830 h 5936250"/>
              <a:gd name="connsiteX23" fmla="*/ 4649922 w 8636594"/>
              <a:gd name="connsiteY23" fmla="*/ 5390040 h 5936250"/>
              <a:gd name="connsiteX24" fmla="*/ 4680742 w 8636594"/>
              <a:gd name="connsiteY24" fmla="*/ 5360014 h 5936250"/>
              <a:gd name="connsiteX25" fmla="*/ 4711259 w 8636594"/>
              <a:gd name="connsiteY25" fmla="*/ 5329755 h 5936250"/>
              <a:gd name="connsiteX26" fmla="*/ 4741478 w 8636594"/>
              <a:gd name="connsiteY26" fmla="*/ 5299266 h 5936250"/>
              <a:gd name="connsiteX27" fmla="*/ 4771408 w 8636594"/>
              <a:gd name="connsiteY27" fmla="*/ 5268551 h 5936250"/>
              <a:gd name="connsiteX28" fmla="*/ 4801053 w 8636594"/>
              <a:gd name="connsiteY28" fmla="*/ 5237614 h 5936250"/>
              <a:gd name="connsiteX29" fmla="*/ 4830420 w 8636594"/>
              <a:gd name="connsiteY29" fmla="*/ 5206458 h 5936250"/>
              <a:gd name="connsiteX30" fmla="*/ 4859516 w 8636594"/>
              <a:gd name="connsiteY30" fmla="*/ 5175087 h 5936250"/>
              <a:gd name="connsiteX31" fmla="*/ 4888347 w 8636594"/>
              <a:gd name="connsiteY31" fmla="*/ 5143504 h 5936250"/>
              <a:gd name="connsiteX32" fmla="*/ 4916919 w 8636594"/>
              <a:gd name="connsiteY32" fmla="*/ 5111713 h 5936250"/>
              <a:gd name="connsiteX33" fmla="*/ 4945238 w 8636594"/>
              <a:gd name="connsiteY33" fmla="*/ 5079717 h 5936250"/>
              <a:gd name="connsiteX34" fmla="*/ 4973311 w 8636594"/>
              <a:gd name="connsiteY34" fmla="*/ 5047519 h 5936250"/>
              <a:gd name="connsiteX35" fmla="*/ 5001145 w 8636594"/>
              <a:gd name="connsiteY35" fmla="*/ 5015124 h 5936250"/>
              <a:gd name="connsiteX36" fmla="*/ 5028745 w 8636594"/>
              <a:gd name="connsiteY36" fmla="*/ 4982535 h 5936250"/>
              <a:gd name="connsiteX37" fmla="*/ 5056117 w 8636594"/>
              <a:gd name="connsiteY37" fmla="*/ 4949755 h 5936250"/>
              <a:gd name="connsiteX38" fmla="*/ 5083269 w 8636594"/>
              <a:gd name="connsiteY38" fmla="*/ 4916787 h 5936250"/>
              <a:gd name="connsiteX39" fmla="*/ 5110207 w 8636594"/>
              <a:gd name="connsiteY39" fmla="*/ 4883636 h 5936250"/>
              <a:gd name="connsiteX40" fmla="*/ 5136937 w 8636594"/>
              <a:gd name="connsiteY40" fmla="*/ 4850305 h 5936250"/>
              <a:gd name="connsiteX41" fmla="*/ 5163464 w 8636594"/>
              <a:gd name="connsiteY41" fmla="*/ 4816797 h 5936250"/>
              <a:gd name="connsiteX42" fmla="*/ 5215940 w 8636594"/>
              <a:gd name="connsiteY42" fmla="*/ 4749265 h 5936250"/>
              <a:gd name="connsiteX43" fmla="*/ 5267684 w 8636594"/>
              <a:gd name="connsiteY43" fmla="*/ 4681068 h 5936250"/>
              <a:gd name="connsiteX44" fmla="*/ 5318748 w 8636594"/>
              <a:gd name="connsiteY44" fmla="*/ 4612234 h 5936250"/>
              <a:gd name="connsiteX45" fmla="*/ 5369182 w 8636594"/>
              <a:gd name="connsiteY45" fmla="*/ 4542793 h 5936250"/>
              <a:gd name="connsiteX46" fmla="*/ 5419038 w 8636594"/>
              <a:gd name="connsiteY46" fmla="*/ 4472771 h 5936250"/>
              <a:gd name="connsiteX47" fmla="*/ 5468365 w 8636594"/>
              <a:gd name="connsiteY47" fmla="*/ 4402196 h 5936250"/>
              <a:gd name="connsiteX48" fmla="*/ 5517215 w 8636594"/>
              <a:gd name="connsiteY48" fmla="*/ 4331098 h 5936250"/>
              <a:gd name="connsiteX49" fmla="*/ 5565637 w 8636594"/>
              <a:gd name="connsiteY49" fmla="*/ 4259503 h 5936250"/>
              <a:gd name="connsiteX50" fmla="*/ 5613684 w 8636594"/>
              <a:gd name="connsiteY50" fmla="*/ 4187441 h 5936250"/>
              <a:gd name="connsiteX51" fmla="*/ 5685160 w 8636594"/>
              <a:gd name="connsiteY51" fmla="*/ 4078531 h 5936250"/>
              <a:gd name="connsiteX52" fmla="*/ 5756074 w 8636594"/>
              <a:gd name="connsiteY52" fmla="*/ 3968727 h 5936250"/>
              <a:gd name="connsiteX53" fmla="*/ 5873483 w 8636594"/>
              <a:gd name="connsiteY53" fmla="*/ 3783989 h 5936250"/>
              <a:gd name="connsiteX54" fmla="*/ 6203209 w 8636594"/>
              <a:gd name="connsiteY54" fmla="*/ 3258640 h 5936250"/>
              <a:gd name="connsiteX55" fmla="*/ 6299430 w 8636594"/>
              <a:gd name="connsiteY55" fmla="*/ 3107321 h 5936250"/>
              <a:gd name="connsiteX56" fmla="*/ 6372650 w 8636594"/>
              <a:gd name="connsiteY56" fmla="*/ 2993735 h 5936250"/>
              <a:gd name="connsiteX57" fmla="*/ 6453197 w 8636594"/>
              <a:gd name="connsiteY57" fmla="*/ 2869788 h 5936250"/>
              <a:gd name="connsiteX58" fmla="*/ 6564167 w 8636594"/>
              <a:gd name="connsiteY58" fmla="*/ 2696807 h 5936250"/>
              <a:gd name="connsiteX59" fmla="*/ 6976233 w 8636594"/>
              <a:gd name="connsiteY59" fmla="*/ 2045274 h 5936250"/>
              <a:gd name="connsiteX60" fmla="*/ 7086755 w 8636594"/>
              <a:gd name="connsiteY60" fmla="*/ 1872743 h 5936250"/>
              <a:gd name="connsiteX61" fmla="*/ 7170279 w 8636594"/>
              <a:gd name="connsiteY61" fmla="*/ 1744202 h 5936250"/>
              <a:gd name="connsiteX62" fmla="*/ 7226351 w 8636594"/>
              <a:gd name="connsiteY62" fmla="*/ 1659017 h 5936250"/>
              <a:gd name="connsiteX63" fmla="*/ 7282789 w 8636594"/>
              <a:gd name="connsiteY63" fmla="*/ 1574303 h 5936250"/>
              <a:gd name="connsiteX64" fmla="*/ 7339643 w 8636594"/>
              <a:gd name="connsiteY64" fmla="*/ 1490113 h 5936250"/>
              <a:gd name="connsiteX65" fmla="*/ 7396957 w 8636594"/>
              <a:gd name="connsiteY65" fmla="*/ 1406503 h 5936250"/>
              <a:gd name="connsiteX66" fmla="*/ 7454781 w 8636594"/>
              <a:gd name="connsiteY66" fmla="*/ 1323526 h 5936250"/>
              <a:gd name="connsiteX67" fmla="*/ 7513161 w 8636594"/>
              <a:gd name="connsiteY67" fmla="*/ 1241237 h 5936250"/>
              <a:gd name="connsiteX68" fmla="*/ 7572144 w 8636594"/>
              <a:gd name="connsiteY68" fmla="*/ 1159689 h 5936250"/>
              <a:gd name="connsiteX69" fmla="*/ 7601877 w 8636594"/>
              <a:gd name="connsiteY69" fmla="*/ 1119210 h 5936250"/>
              <a:gd name="connsiteX70" fmla="*/ 7631779 w 8636594"/>
              <a:gd name="connsiteY70" fmla="*/ 1078937 h 5936250"/>
              <a:gd name="connsiteX71" fmla="*/ 7661855 w 8636594"/>
              <a:gd name="connsiteY71" fmla="*/ 1038876 h 5936250"/>
              <a:gd name="connsiteX72" fmla="*/ 7692111 w 8636594"/>
              <a:gd name="connsiteY72" fmla="*/ 999035 h 5936250"/>
              <a:gd name="connsiteX73" fmla="*/ 7722554 w 8636594"/>
              <a:gd name="connsiteY73" fmla="*/ 959419 h 5936250"/>
              <a:gd name="connsiteX74" fmla="*/ 7753190 w 8636594"/>
              <a:gd name="connsiteY74" fmla="*/ 920037 h 5936250"/>
              <a:gd name="connsiteX75" fmla="*/ 7784023 w 8636594"/>
              <a:gd name="connsiteY75" fmla="*/ 880894 h 5936250"/>
              <a:gd name="connsiteX76" fmla="*/ 7815061 w 8636594"/>
              <a:gd name="connsiteY76" fmla="*/ 841997 h 5936250"/>
              <a:gd name="connsiteX77" fmla="*/ 7846308 w 8636594"/>
              <a:gd name="connsiteY77" fmla="*/ 803354 h 5936250"/>
              <a:gd name="connsiteX78" fmla="*/ 7877772 w 8636594"/>
              <a:gd name="connsiteY78" fmla="*/ 764970 h 5936250"/>
              <a:gd name="connsiteX79" fmla="*/ 7909458 w 8636594"/>
              <a:gd name="connsiteY79" fmla="*/ 726853 h 5936250"/>
              <a:gd name="connsiteX80" fmla="*/ 7941371 w 8636594"/>
              <a:gd name="connsiteY80" fmla="*/ 689010 h 5936250"/>
              <a:gd name="connsiteX81" fmla="*/ 7973518 w 8636594"/>
              <a:gd name="connsiteY81" fmla="*/ 651447 h 5936250"/>
              <a:gd name="connsiteX82" fmla="*/ 8005905 w 8636594"/>
              <a:gd name="connsiteY82" fmla="*/ 614171 h 5936250"/>
              <a:gd name="connsiteX83" fmla="*/ 8038538 w 8636594"/>
              <a:gd name="connsiteY83" fmla="*/ 577189 h 5936250"/>
              <a:gd name="connsiteX84" fmla="*/ 8071421 w 8636594"/>
              <a:gd name="connsiteY84" fmla="*/ 540507 h 5936250"/>
              <a:gd name="connsiteX85" fmla="*/ 8104563 w 8636594"/>
              <a:gd name="connsiteY85" fmla="*/ 504132 h 5936250"/>
              <a:gd name="connsiteX86" fmla="*/ 8137967 w 8636594"/>
              <a:gd name="connsiteY86" fmla="*/ 468072 h 5936250"/>
              <a:gd name="connsiteX87" fmla="*/ 8171641 w 8636594"/>
              <a:gd name="connsiteY87" fmla="*/ 432332 h 5936250"/>
              <a:gd name="connsiteX88" fmla="*/ 8205590 w 8636594"/>
              <a:gd name="connsiteY88" fmla="*/ 396920 h 5936250"/>
              <a:gd name="connsiteX89" fmla="*/ 8239820 w 8636594"/>
              <a:gd name="connsiteY89" fmla="*/ 361843 h 5936250"/>
              <a:gd name="connsiteX90" fmla="*/ 8274337 w 8636594"/>
              <a:gd name="connsiteY90" fmla="*/ 327107 h 5936250"/>
              <a:gd name="connsiteX91" fmla="*/ 8309147 w 8636594"/>
              <a:gd name="connsiteY91" fmla="*/ 292718 h 5936250"/>
              <a:gd name="connsiteX92" fmla="*/ 8344256 w 8636594"/>
              <a:gd name="connsiteY92" fmla="*/ 258685 h 5936250"/>
              <a:gd name="connsiteX93" fmla="*/ 8379669 w 8636594"/>
              <a:gd name="connsiteY93" fmla="*/ 225013 h 5936250"/>
              <a:gd name="connsiteX94" fmla="*/ 8415394 w 8636594"/>
              <a:gd name="connsiteY94" fmla="*/ 191709 h 5936250"/>
              <a:gd name="connsiteX95" fmla="*/ 8451434 w 8636594"/>
              <a:gd name="connsiteY95" fmla="*/ 158780 h 5936250"/>
              <a:gd name="connsiteX96" fmla="*/ 8487798 w 8636594"/>
              <a:gd name="connsiteY96" fmla="*/ 126233 h 5936250"/>
              <a:gd name="connsiteX97" fmla="*/ 8524489 w 8636594"/>
              <a:gd name="connsiteY97" fmla="*/ 94075 h 5936250"/>
              <a:gd name="connsiteX98" fmla="*/ 8561515 w 8636594"/>
              <a:gd name="connsiteY98" fmla="*/ 62312 h 5936250"/>
              <a:gd name="connsiteX99" fmla="*/ 8598881 w 8636594"/>
              <a:gd name="connsiteY99" fmla="*/ 30951 h 5936250"/>
              <a:gd name="connsiteX100" fmla="*/ 8636594 w 8636594"/>
              <a:gd name="connsiteY100" fmla="*/ 0 h 5936250"/>
              <a:gd name="connsiteX0" fmla="*/ 8636594 w 8636594"/>
              <a:gd name="connsiteY0" fmla="*/ 0 h 5911619"/>
              <a:gd name="connsiteX1" fmla="*/ 5293 w 8636594"/>
              <a:gd name="connsiteY1" fmla="*/ 0 h 5911619"/>
              <a:gd name="connsiteX2" fmla="*/ 0 w 8636594"/>
              <a:gd name="connsiteY2" fmla="*/ 5587843 h 5911619"/>
              <a:gd name="connsiteX3" fmla="*/ 3998311 w 8636594"/>
              <a:gd name="connsiteY3" fmla="*/ 5911619 h 5911619"/>
              <a:gd name="connsiteX4" fmla="*/ 4036095 w 8636594"/>
              <a:gd name="connsiteY4" fmla="*/ 5886685 h 5911619"/>
              <a:gd name="connsiteX5" fmla="*/ 4073456 w 8636594"/>
              <a:gd name="connsiteY5" fmla="*/ 5861452 h 5911619"/>
              <a:gd name="connsiteX6" fmla="*/ 4110400 w 8636594"/>
              <a:gd name="connsiteY6" fmla="*/ 5835922 h 5911619"/>
              <a:gd name="connsiteX7" fmla="*/ 4146933 w 8636594"/>
              <a:gd name="connsiteY7" fmla="*/ 5810100 h 5911619"/>
              <a:gd name="connsiteX8" fmla="*/ 4183061 w 8636594"/>
              <a:gd name="connsiteY8" fmla="*/ 5783988 h 5911619"/>
              <a:gd name="connsiteX9" fmla="*/ 4218791 w 8636594"/>
              <a:gd name="connsiteY9" fmla="*/ 5757591 h 5911619"/>
              <a:gd name="connsiteX10" fmla="*/ 4254129 w 8636594"/>
              <a:gd name="connsiteY10" fmla="*/ 5730912 h 5911619"/>
              <a:gd name="connsiteX11" fmla="*/ 4289081 w 8636594"/>
              <a:gd name="connsiteY11" fmla="*/ 5703955 h 5911619"/>
              <a:gd name="connsiteX12" fmla="*/ 4323654 w 8636594"/>
              <a:gd name="connsiteY12" fmla="*/ 5676722 h 5911619"/>
              <a:gd name="connsiteX13" fmla="*/ 4357854 w 8636594"/>
              <a:gd name="connsiteY13" fmla="*/ 5649218 h 5911619"/>
              <a:gd name="connsiteX14" fmla="*/ 4391688 w 8636594"/>
              <a:gd name="connsiteY14" fmla="*/ 5621446 h 5911619"/>
              <a:gd name="connsiteX15" fmla="*/ 4425162 w 8636594"/>
              <a:gd name="connsiteY15" fmla="*/ 5593409 h 5911619"/>
              <a:gd name="connsiteX16" fmla="*/ 4458281 w 8636594"/>
              <a:gd name="connsiteY16" fmla="*/ 5565111 h 5911619"/>
              <a:gd name="connsiteX17" fmla="*/ 4491053 w 8636594"/>
              <a:gd name="connsiteY17" fmla="*/ 5536556 h 5911619"/>
              <a:gd name="connsiteX18" fmla="*/ 4523484 w 8636594"/>
              <a:gd name="connsiteY18" fmla="*/ 5507747 h 5911619"/>
              <a:gd name="connsiteX19" fmla="*/ 4555580 w 8636594"/>
              <a:gd name="connsiteY19" fmla="*/ 5478687 h 5911619"/>
              <a:gd name="connsiteX20" fmla="*/ 4587347 w 8636594"/>
              <a:gd name="connsiteY20" fmla="*/ 5449380 h 5911619"/>
              <a:gd name="connsiteX21" fmla="*/ 4618793 w 8636594"/>
              <a:gd name="connsiteY21" fmla="*/ 5419830 h 5911619"/>
              <a:gd name="connsiteX22" fmla="*/ 4649922 w 8636594"/>
              <a:gd name="connsiteY22" fmla="*/ 5390040 h 5911619"/>
              <a:gd name="connsiteX23" fmla="*/ 4680742 w 8636594"/>
              <a:gd name="connsiteY23" fmla="*/ 5360014 h 5911619"/>
              <a:gd name="connsiteX24" fmla="*/ 4711259 w 8636594"/>
              <a:gd name="connsiteY24" fmla="*/ 5329755 h 5911619"/>
              <a:gd name="connsiteX25" fmla="*/ 4741478 w 8636594"/>
              <a:gd name="connsiteY25" fmla="*/ 5299266 h 5911619"/>
              <a:gd name="connsiteX26" fmla="*/ 4771408 w 8636594"/>
              <a:gd name="connsiteY26" fmla="*/ 5268551 h 5911619"/>
              <a:gd name="connsiteX27" fmla="*/ 4801053 w 8636594"/>
              <a:gd name="connsiteY27" fmla="*/ 5237614 h 5911619"/>
              <a:gd name="connsiteX28" fmla="*/ 4830420 w 8636594"/>
              <a:gd name="connsiteY28" fmla="*/ 5206458 h 5911619"/>
              <a:gd name="connsiteX29" fmla="*/ 4859516 w 8636594"/>
              <a:gd name="connsiteY29" fmla="*/ 5175087 h 5911619"/>
              <a:gd name="connsiteX30" fmla="*/ 4888347 w 8636594"/>
              <a:gd name="connsiteY30" fmla="*/ 5143504 h 5911619"/>
              <a:gd name="connsiteX31" fmla="*/ 4916919 w 8636594"/>
              <a:gd name="connsiteY31" fmla="*/ 5111713 h 5911619"/>
              <a:gd name="connsiteX32" fmla="*/ 4945238 w 8636594"/>
              <a:gd name="connsiteY32" fmla="*/ 5079717 h 5911619"/>
              <a:gd name="connsiteX33" fmla="*/ 4973311 w 8636594"/>
              <a:gd name="connsiteY33" fmla="*/ 5047519 h 5911619"/>
              <a:gd name="connsiteX34" fmla="*/ 5001145 w 8636594"/>
              <a:gd name="connsiteY34" fmla="*/ 5015124 h 5911619"/>
              <a:gd name="connsiteX35" fmla="*/ 5028745 w 8636594"/>
              <a:gd name="connsiteY35" fmla="*/ 4982535 h 5911619"/>
              <a:gd name="connsiteX36" fmla="*/ 5056117 w 8636594"/>
              <a:gd name="connsiteY36" fmla="*/ 4949755 h 5911619"/>
              <a:gd name="connsiteX37" fmla="*/ 5083269 w 8636594"/>
              <a:gd name="connsiteY37" fmla="*/ 4916787 h 5911619"/>
              <a:gd name="connsiteX38" fmla="*/ 5110207 w 8636594"/>
              <a:gd name="connsiteY38" fmla="*/ 4883636 h 5911619"/>
              <a:gd name="connsiteX39" fmla="*/ 5136937 w 8636594"/>
              <a:gd name="connsiteY39" fmla="*/ 4850305 h 5911619"/>
              <a:gd name="connsiteX40" fmla="*/ 5163464 w 8636594"/>
              <a:gd name="connsiteY40" fmla="*/ 4816797 h 5911619"/>
              <a:gd name="connsiteX41" fmla="*/ 5215940 w 8636594"/>
              <a:gd name="connsiteY41" fmla="*/ 4749265 h 5911619"/>
              <a:gd name="connsiteX42" fmla="*/ 5267684 w 8636594"/>
              <a:gd name="connsiteY42" fmla="*/ 4681068 h 5911619"/>
              <a:gd name="connsiteX43" fmla="*/ 5318748 w 8636594"/>
              <a:gd name="connsiteY43" fmla="*/ 4612234 h 5911619"/>
              <a:gd name="connsiteX44" fmla="*/ 5369182 w 8636594"/>
              <a:gd name="connsiteY44" fmla="*/ 4542793 h 5911619"/>
              <a:gd name="connsiteX45" fmla="*/ 5419038 w 8636594"/>
              <a:gd name="connsiteY45" fmla="*/ 4472771 h 5911619"/>
              <a:gd name="connsiteX46" fmla="*/ 5468365 w 8636594"/>
              <a:gd name="connsiteY46" fmla="*/ 4402196 h 5911619"/>
              <a:gd name="connsiteX47" fmla="*/ 5517215 w 8636594"/>
              <a:gd name="connsiteY47" fmla="*/ 4331098 h 5911619"/>
              <a:gd name="connsiteX48" fmla="*/ 5565637 w 8636594"/>
              <a:gd name="connsiteY48" fmla="*/ 4259503 h 5911619"/>
              <a:gd name="connsiteX49" fmla="*/ 5613684 w 8636594"/>
              <a:gd name="connsiteY49" fmla="*/ 4187441 h 5911619"/>
              <a:gd name="connsiteX50" fmla="*/ 5685160 w 8636594"/>
              <a:gd name="connsiteY50" fmla="*/ 4078531 h 5911619"/>
              <a:gd name="connsiteX51" fmla="*/ 5756074 w 8636594"/>
              <a:gd name="connsiteY51" fmla="*/ 3968727 h 5911619"/>
              <a:gd name="connsiteX52" fmla="*/ 5873483 w 8636594"/>
              <a:gd name="connsiteY52" fmla="*/ 3783989 h 5911619"/>
              <a:gd name="connsiteX53" fmla="*/ 6203209 w 8636594"/>
              <a:gd name="connsiteY53" fmla="*/ 3258640 h 5911619"/>
              <a:gd name="connsiteX54" fmla="*/ 6299430 w 8636594"/>
              <a:gd name="connsiteY54" fmla="*/ 3107321 h 5911619"/>
              <a:gd name="connsiteX55" fmla="*/ 6372650 w 8636594"/>
              <a:gd name="connsiteY55" fmla="*/ 2993735 h 5911619"/>
              <a:gd name="connsiteX56" fmla="*/ 6453197 w 8636594"/>
              <a:gd name="connsiteY56" fmla="*/ 2869788 h 5911619"/>
              <a:gd name="connsiteX57" fmla="*/ 6564167 w 8636594"/>
              <a:gd name="connsiteY57" fmla="*/ 2696807 h 5911619"/>
              <a:gd name="connsiteX58" fmla="*/ 6976233 w 8636594"/>
              <a:gd name="connsiteY58" fmla="*/ 2045274 h 5911619"/>
              <a:gd name="connsiteX59" fmla="*/ 7086755 w 8636594"/>
              <a:gd name="connsiteY59" fmla="*/ 1872743 h 5911619"/>
              <a:gd name="connsiteX60" fmla="*/ 7170279 w 8636594"/>
              <a:gd name="connsiteY60" fmla="*/ 1744202 h 5911619"/>
              <a:gd name="connsiteX61" fmla="*/ 7226351 w 8636594"/>
              <a:gd name="connsiteY61" fmla="*/ 1659017 h 5911619"/>
              <a:gd name="connsiteX62" fmla="*/ 7282789 w 8636594"/>
              <a:gd name="connsiteY62" fmla="*/ 1574303 h 5911619"/>
              <a:gd name="connsiteX63" fmla="*/ 7339643 w 8636594"/>
              <a:gd name="connsiteY63" fmla="*/ 1490113 h 5911619"/>
              <a:gd name="connsiteX64" fmla="*/ 7396957 w 8636594"/>
              <a:gd name="connsiteY64" fmla="*/ 1406503 h 5911619"/>
              <a:gd name="connsiteX65" fmla="*/ 7454781 w 8636594"/>
              <a:gd name="connsiteY65" fmla="*/ 1323526 h 5911619"/>
              <a:gd name="connsiteX66" fmla="*/ 7513161 w 8636594"/>
              <a:gd name="connsiteY66" fmla="*/ 1241237 h 5911619"/>
              <a:gd name="connsiteX67" fmla="*/ 7572144 w 8636594"/>
              <a:gd name="connsiteY67" fmla="*/ 1159689 h 5911619"/>
              <a:gd name="connsiteX68" fmla="*/ 7601877 w 8636594"/>
              <a:gd name="connsiteY68" fmla="*/ 1119210 h 5911619"/>
              <a:gd name="connsiteX69" fmla="*/ 7631779 w 8636594"/>
              <a:gd name="connsiteY69" fmla="*/ 1078937 h 5911619"/>
              <a:gd name="connsiteX70" fmla="*/ 7661855 w 8636594"/>
              <a:gd name="connsiteY70" fmla="*/ 1038876 h 5911619"/>
              <a:gd name="connsiteX71" fmla="*/ 7692111 w 8636594"/>
              <a:gd name="connsiteY71" fmla="*/ 999035 h 5911619"/>
              <a:gd name="connsiteX72" fmla="*/ 7722554 w 8636594"/>
              <a:gd name="connsiteY72" fmla="*/ 959419 h 5911619"/>
              <a:gd name="connsiteX73" fmla="*/ 7753190 w 8636594"/>
              <a:gd name="connsiteY73" fmla="*/ 920037 h 5911619"/>
              <a:gd name="connsiteX74" fmla="*/ 7784023 w 8636594"/>
              <a:gd name="connsiteY74" fmla="*/ 880894 h 5911619"/>
              <a:gd name="connsiteX75" fmla="*/ 7815061 w 8636594"/>
              <a:gd name="connsiteY75" fmla="*/ 841997 h 5911619"/>
              <a:gd name="connsiteX76" fmla="*/ 7846308 w 8636594"/>
              <a:gd name="connsiteY76" fmla="*/ 803354 h 5911619"/>
              <a:gd name="connsiteX77" fmla="*/ 7877772 w 8636594"/>
              <a:gd name="connsiteY77" fmla="*/ 764970 h 5911619"/>
              <a:gd name="connsiteX78" fmla="*/ 7909458 w 8636594"/>
              <a:gd name="connsiteY78" fmla="*/ 726853 h 5911619"/>
              <a:gd name="connsiteX79" fmla="*/ 7941371 w 8636594"/>
              <a:gd name="connsiteY79" fmla="*/ 689010 h 5911619"/>
              <a:gd name="connsiteX80" fmla="*/ 7973518 w 8636594"/>
              <a:gd name="connsiteY80" fmla="*/ 651447 h 5911619"/>
              <a:gd name="connsiteX81" fmla="*/ 8005905 w 8636594"/>
              <a:gd name="connsiteY81" fmla="*/ 614171 h 5911619"/>
              <a:gd name="connsiteX82" fmla="*/ 8038538 w 8636594"/>
              <a:gd name="connsiteY82" fmla="*/ 577189 h 5911619"/>
              <a:gd name="connsiteX83" fmla="*/ 8071421 w 8636594"/>
              <a:gd name="connsiteY83" fmla="*/ 540507 h 5911619"/>
              <a:gd name="connsiteX84" fmla="*/ 8104563 w 8636594"/>
              <a:gd name="connsiteY84" fmla="*/ 504132 h 5911619"/>
              <a:gd name="connsiteX85" fmla="*/ 8137967 w 8636594"/>
              <a:gd name="connsiteY85" fmla="*/ 468072 h 5911619"/>
              <a:gd name="connsiteX86" fmla="*/ 8171641 w 8636594"/>
              <a:gd name="connsiteY86" fmla="*/ 432332 h 5911619"/>
              <a:gd name="connsiteX87" fmla="*/ 8205590 w 8636594"/>
              <a:gd name="connsiteY87" fmla="*/ 396920 h 5911619"/>
              <a:gd name="connsiteX88" fmla="*/ 8239820 w 8636594"/>
              <a:gd name="connsiteY88" fmla="*/ 361843 h 5911619"/>
              <a:gd name="connsiteX89" fmla="*/ 8274337 w 8636594"/>
              <a:gd name="connsiteY89" fmla="*/ 327107 h 5911619"/>
              <a:gd name="connsiteX90" fmla="*/ 8309147 w 8636594"/>
              <a:gd name="connsiteY90" fmla="*/ 292718 h 5911619"/>
              <a:gd name="connsiteX91" fmla="*/ 8344256 w 8636594"/>
              <a:gd name="connsiteY91" fmla="*/ 258685 h 5911619"/>
              <a:gd name="connsiteX92" fmla="*/ 8379669 w 8636594"/>
              <a:gd name="connsiteY92" fmla="*/ 225013 h 5911619"/>
              <a:gd name="connsiteX93" fmla="*/ 8415394 w 8636594"/>
              <a:gd name="connsiteY93" fmla="*/ 191709 h 5911619"/>
              <a:gd name="connsiteX94" fmla="*/ 8451434 w 8636594"/>
              <a:gd name="connsiteY94" fmla="*/ 158780 h 5911619"/>
              <a:gd name="connsiteX95" fmla="*/ 8487798 w 8636594"/>
              <a:gd name="connsiteY95" fmla="*/ 126233 h 5911619"/>
              <a:gd name="connsiteX96" fmla="*/ 8524489 w 8636594"/>
              <a:gd name="connsiteY96" fmla="*/ 94075 h 5911619"/>
              <a:gd name="connsiteX97" fmla="*/ 8561515 w 8636594"/>
              <a:gd name="connsiteY97" fmla="*/ 62312 h 5911619"/>
              <a:gd name="connsiteX98" fmla="*/ 8598881 w 8636594"/>
              <a:gd name="connsiteY98" fmla="*/ 30951 h 5911619"/>
              <a:gd name="connsiteX99" fmla="*/ 8636594 w 8636594"/>
              <a:gd name="connsiteY99" fmla="*/ 0 h 5911619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073456 w 8636594"/>
              <a:gd name="connsiteY4" fmla="*/ 5861452 h 5886685"/>
              <a:gd name="connsiteX5" fmla="*/ 4110400 w 8636594"/>
              <a:gd name="connsiteY5" fmla="*/ 5835922 h 5886685"/>
              <a:gd name="connsiteX6" fmla="*/ 4146933 w 8636594"/>
              <a:gd name="connsiteY6" fmla="*/ 5810100 h 5886685"/>
              <a:gd name="connsiteX7" fmla="*/ 4183061 w 8636594"/>
              <a:gd name="connsiteY7" fmla="*/ 5783988 h 5886685"/>
              <a:gd name="connsiteX8" fmla="*/ 4218791 w 8636594"/>
              <a:gd name="connsiteY8" fmla="*/ 5757591 h 5886685"/>
              <a:gd name="connsiteX9" fmla="*/ 4254129 w 8636594"/>
              <a:gd name="connsiteY9" fmla="*/ 5730912 h 5886685"/>
              <a:gd name="connsiteX10" fmla="*/ 4289081 w 8636594"/>
              <a:gd name="connsiteY10" fmla="*/ 5703955 h 5886685"/>
              <a:gd name="connsiteX11" fmla="*/ 4323654 w 8636594"/>
              <a:gd name="connsiteY11" fmla="*/ 5676722 h 5886685"/>
              <a:gd name="connsiteX12" fmla="*/ 4357854 w 8636594"/>
              <a:gd name="connsiteY12" fmla="*/ 5649218 h 5886685"/>
              <a:gd name="connsiteX13" fmla="*/ 4391688 w 8636594"/>
              <a:gd name="connsiteY13" fmla="*/ 5621446 h 5886685"/>
              <a:gd name="connsiteX14" fmla="*/ 4425162 w 8636594"/>
              <a:gd name="connsiteY14" fmla="*/ 5593409 h 5886685"/>
              <a:gd name="connsiteX15" fmla="*/ 4458281 w 8636594"/>
              <a:gd name="connsiteY15" fmla="*/ 5565111 h 5886685"/>
              <a:gd name="connsiteX16" fmla="*/ 4491053 w 8636594"/>
              <a:gd name="connsiteY16" fmla="*/ 5536556 h 5886685"/>
              <a:gd name="connsiteX17" fmla="*/ 4523484 w 8636594"/>
              <a:gd name="connsiteY17" fmla="*/ 5507747 h 5886685"/>
              <a:gd name="connsiteX18" fmla="*/ 4555580 w 8636594"/>
              <a:gd name="connsiteY18" fmla="*/ 5478687 h 5886685"/>
              <a:gd name="connsiteX19" fmla="*/ 4587347 w 8636594"/>
              <a:gd name="connsiteY19" fmla="*/ 5449380 h 5886685"/>
              <a:gd name="connsiteX20" fmla="*/ 4618793 w 8636594"/>
              <a:gd name="connsiteY20" fmla="*/ 5419830 h 5886685"/>
              <a:gd name="connsiteX21" fmla="*/ 4649922 w 8636594"/>
              <a:gd name="connsiteY21" fmla="*/ 5390040 h 5886685"/>
              <a:gd name="connsiteX22" fmla="*/ 4680742 w 8636594"/>
              <a:gd name="connsiteY22" fmla="*/ 5360014 h 5886685"/>
              <a:gd name="connsiteX23" fmla="*/ 4711259 w 8636594"/>
              <a:gd name="connsiteY23" fmla="*/ 5329755 h 5886685"/>
              <a:gd name="connsiteX24" fmla="*/ 4741478 w 8636594"/>
              <a:gd name="connsiteY24" fmla="*/ 5299266 h 5886685"/>
              <a:gd name="connsiteX25" fmla="*/ 4771408 w 8636594"/>
              <a:gd name="connsiteY25" fmla="*/ 5268551 h 5886685"/>
              <a:gd name="connsiteX26" fmla="*/ 4801053 w 8636594"/>
              <a:gd name="connsiteY26" fmla="*/ 5237614 h 5886685"/>
              <a:gd name="connsiteX27" fmla="*/ 4830420 w 8636594"/>
              <a:gd name="connsiteY27" fmla="*/ 5206458 h 5886685"/>
              <a:gd name="connsiteX28" fmla="*/ 4859516 w 8636594"/>
              <a:gd name="connsiteY28" fmla="*/ 5175087 h 5886685"/>
              <a:gd name="connsiteX29" fmla="*/ 4888347 w 8636594"/>
              <a:gd name="connsiteY29" fmla="*/ 5143504 h 5886685"/>
              <a:gd name="connsiteX30" fmla="*/ 4916919 w 8636594"/>
              <a:gd name="connsiteY30" fmla="*/ 5111713 h 5886685"/>
              <a:gd name="connsiteX31" fmla="*/ 4945238 w 8636594"/>
              <a:gd name="connsiteY31" fmla="*/ 5079717 h 5886685"/>
              <a:gd name="connsiteX32" fmla="*/ 4973311 w 8636594"/>
              <a:gd name="connsiteY32" fmla="*/ 5047519 h 5886685"/>
              <a:gd name="connsiteX33" fmla="*/ 5001145 w 8636594"/>
              <a:gd name="connsiteY33" fmla="*/ 5015124 h 5886685"/>
              <a:gd name="connsiteX34" fmla="*/ 5028745 w 8636594"/>
              <a:gd name="connsiteY34" fmla="*/ 4982535 h 5886685"/>
              <a:gd name="connsiteX35" fmla="*/ 5056117 w 8636594"/>
              <a:gd name="connsiteY35" fmla="*/ 4949755 h 5886685"/>
              <a:gd name="connsiteX36" fmla="*/ 5083269 w 8636594"/>
              <a:gd name="connsiteY36" fmla="*/ 4916787 h 5886685"/>
              <a:gd name="connsiteX37" fmla="*/ 5110207 w 8636594"/>
              <a:gd name="connsiteY37" fmla="*/ 4883636 h 5886685"/>
              <a:gd name="connsiteX38" fmla="*/ 5136937 w 8636594"/>
              <a:gd name="connsiteY38" fmla="*/ 4850305 h 5886685"/>
              <a:gd name="connsiteX39" fmla="*/ 5163464 w 8636594"/>
              <a:gd name="connsiteY39" fmla="*/ 4816797 h 5886685"/>
              <a:gd name="connsiteX40" fmla="*/ 5215940 w 8636594"/>
              <a:gd name="connsiteY40" fmla="*/ 4749265 h 5886685"/>
              <a:gd name="connsiteX41" fmla="*/ 5267684 w 8636594"/>
              <a:gd name="connsiteY41" fmla="*/ 4681068 h 5886685"/>
              <a:gd name="connsiteX42" fmla="*/ 5318748 w 8636594"/>
              <a:gd name="connsiteY42" fmla="*/ 4612234 h 5886685"/>
              <a:gd name="connsiteX43" fmla="*/ 5369182 w 8636594"/>
              <a:gd name="connsiteY43" fmla="*/ 4542793 h 5886685"/>
              <a:gd name="connsiteX44" fmla="*/ 5419038 w 8636594"/>
              <a:gd name="connsiteY44" fmla="*/ 4472771 h 5886685"/>
              <a:gd name="connsiteX45" fmla="*/ 5468365 w 8636594"/>
              <a:gd name="connsiteY45" fmla="*/ 4402196 h 5886685"/>
              <a:gd name="connsiteX46" fmla="*/ 5517215 w 8636594"/>
              <a:gd name="connsiteY46" fmla="*/ 4331098 h 5886685"/>
              <a:gd name="connsiteX47" fmla="*/ 5565637 w 8636594"/>
              <a:gd name="connsiteY47" fmla="*/ 4259503 h 5886685"/>
              <a:gd name="connsiteX48" fmla="*/ 5613684 w 8636594"/>
              <a:gd name="connsiteY48" fmla="*/ 4187441 h 5886685"/>
              <a:gd name="connsiteX49" fmla="*/ 5685160 w 8636594"/>
              <a:gd name="connsiteY49" fmla="*/ 4078531 h 5886685"/>
              <a:gd name="connsiteX50" fmla="*/ 5756074 w 8636594"/>
              <a:gd name="connsiteY50" fmla="*/ 3968727 h 5886685"/>
              <a:gd name="connsiteX51" fmla="*/ 5873483 w 8636594"/>
              <a:gd name="connsiteY51" fmla="*/ 3783989 h 5886685"/>
              <a:gd name="connsiteX52" fmla="*/ 6203209 w 8636594"/>
              <a:gd name="connsiteY52" fmla="*/ 3258640 h 5886685"/>
              <a:gd name="connsiteX53" fmla="*/ 6299430 w 8636594"/>
              <a:gd name="connsiteY53" fmla="*/ 3107321 h 5886685"/>
              <a:gd name="connsiteX54" fmla="*/ 6372650 w 8636594"/>
              <a:gd name="connsiteY54" fmla="*/ 2993735 h 5886685"/>
              <a:gd name="connsiteX55" fmla="*/ 6453197 w 8636594"/>
              <a:gd name="connsiteY55" fmla="*/ 2869788 h 5886685"/>
              <a:gd name="connsiteX56" fmla="*/ 6564167 w 8636594"/>
              <a:gd name="connsiteY56" fmla="*/ 2696807 h 5886685"/>
              <a:gd name="connsiteX57" fmla="*/ 6976233 w 8636594"/>
              <a:gd name="connsiteY57" fmla="*/ 2045274 h 5886685"/>
              <a:gd name="connsiteX58" fmla="*/ 7086755 w 8636594"/>
              <a:gd name="connsiteY58" fmla="*/ 1872743 h 5886685"/>
              <a:gd name="connsiteX59" fmla="*/ 7170279 w 8636594"/>
              <a:gd name="connsiteY59" fmla="*/ 1744202 h 5886685"/>
              <a:gd name="connsiteX60" fmla="*/ 7226351 w 8636594"/>
              <a:gd name="connsiteY60" fmla="*/ 1659017 h 5886685"/>
              <a:gd name="connsiteX61" fmla="*/ 7282789 w 8636594"/>
              <a:gd name="connsiteY61" fmla="*/ 1574303 h 5886685"/>
              <a:gd name="connsiteX62" fmla="*/ 7339643 w 8636594"/>
              <a:gd name="connsiteY62" fmla="*/ 1490113 h 5886685"/>
              <a:gd name="connsiteX63" fmla="*/ 7396957 w 8636594"/>
              <a:gd name="connsiteY63" fmla="*/ 1406503 h 5886685"/>
              <a:gd name="connsiteX64" fmla="*/ 7454781 w 8636594"/>
              <a:gd name="connsiteY64" fmla="*/ 1323526 h 5886685"/>
              <a:gd name="connsiteX65" fmla="*/ 7513161 w 8636594"/>
              <a:gd name="connsiteY65" fmla="*/ 1241237 h 5886685"/>
              <a:gd name="connsiteX66" fmla="*/ 7572144 w 8636594"/>
              <a:gd name="connsiteY66" fmla="*/ 1159689 h 5886685"/>
              <a:gd name="connsiteX67" fmla="*/ 7601877 w 8636594"/>
              <a:gd name="connsiteY67" fmla="*/ 1119210 h 5886685"/>
              <a:gd name="connsiteX68" fmla="*/ 7631779 w 8636594"/>
              <a:gd name="connsiteY68" fmla="*/ 1078937 h 5886685"/>
              <a:gd name="connsiteX69" fmla="*/ 7661855 w 8636594"/>
              <a:gd name="connsiteY69" fmla="*/ 1038876 h 5886685"/>
              <a:gd name="connsiteX70" fmla="*/ 7692111 w 8636594"/>
              <a:gd name="connsiteY70" fmla="*/ 999035 h 5886685"/>
              <a:gd name="connsiteX71" fmla="*/ 7722554 w 8636594"/>
              <a:gd name="connsiteY71" fmla="*/ 959419 h 5886685"/>
              <a:gd name="connsiteX72" fmla="*/ 7753190 w 8636594"/>
              <a:gd name="connsiteY72" fmla="*/ 920037 h 5886685"/>
              <a:gd name="connsiteX73" fmla="*/ 7784023 w 8636594"/>
              <a:gd name="connsiteY73" fmla="*/ 880894 h 5886685"/>
              <a:gd name="connsiteX74" fmla="*/ 7815061 w 8636594"/>
              <a:gd name="connsiteY74" fmla="*/ 841997 h 5886685"/>
              <a:gd name="connsiteX75" fmla="*/ 7846308 w 8636594"/>
              <a:gd name="connsiteY75" fmla="*/ 803354 h 5886685"/>
              <a:gd name="connsiteX76" fmla="*/ 7877772 w 8636594"/>
              <a:gd name="connsiteY76" fmla="*/ 764970 h 5886685"/>
              <a:gd name="connsiteX77" fmla="*/ 7909458 w 8636594"/>
              <a:gd name="connsiteY77" fmla="*/ 726853 h 5886685"/>
              <a:gd name="connsiteX78" fmla="*/ 7941371 w 8636594"/>
              <a:gd name="connsiteY78" fmla="*/ 689010 h 5886685"/>
              <a:gd name="connsiteX79" fmla="*/ 7973518 w 8636594"/>
              <a:gd name="connsiteY79" fmla="*/ 651447 h 5886685"/>
              <a:gd name="connsiteX80" fmla="*/ 8005905 w 8636594"/>
              <a:gd name="connsiteY80" fmla="*/ 614171 h 5886685"/>
              <a:gd name="connsiteX81" fmla="*/ 8038538 w 8636594"/>
              <a:gd name="connsiteY81" fmla="*/ 577189 h 5886685"/>
              <a:gd name="connsiteX82" fmla="*/ 8071421 w 8636594"/>
              <a:gd name="connsiteY82" fmla="*/ 540507 h 5886685"/>
              <a:gd name="connsiteX83" fmla="*/ 8104563 w 8636594"/>
              <a:gd name="connsiteY83" fmla="*/ 504132 h 5886685"/>
              <a:gd name="connsiteX84" fmla="*/ 8137967 w 8636594"/>
              <a:gd name="connsiteY84" fmla="*/ 468072 h 5886685"/>
              <a:gd name="connsiteX85" fmla="*/ 8171641 w 8636594"/>
              <a:gd name="connsiteY85" fmla="*/ 432332 h 5886685"/>
              <a:gd name="connsiteX86" fmla="*/ 8205590 w 8636594"/>
              <a:gd name="connsiteY86" fmla="*/ 396920 h 5886685"/>
              <a:gd name="connsiteX87" fmla="*/ 8239820 w 8636594"/>
              <a:gd name="connsiteY87" fmla="*/ 361843 h 5886685"/>
              <a:gd name="connsiteX88" fmla="*/ 8274337 w 8636594"/>
              <a:gd name="connsiteY88" fmla="*/ 327107 h 5886685"/>
              <a:gd name="connsiteX89" fmla="*/ 8309147 w 8636594"/>
              <a:gd name="connsiteY89" fmla="*/ 292718 h 5886685"/>
              <a:gd name="connsiteX90" fmla="*/ 8344256 w 8636594"/>
              <a:gd name="connsiteY90" fmla="*/ 258685 h 5886685"/>
              <a:gd name="connsiteX91" fmla="*/ 8379669 w 8636594"/>
              <a:gd name="connsiteY91" fmla="*/ 225013 h 5886685"/>
              <a:gd name="connsiteX92" fmla="*/ 8415394 w 8636594"/>
              <a:gd name="connsiteY92" fmla="*/ 191709 h 5886685"/>
              <a:gd name="connsiteX93" fmla="*/ 8451434 w 8636594"/>
              <a:gd name="connsiteY93" fmla="*/ 158780 h 5886685"/>
              <a:gd name="connsiteX94" fmla="*/ 8487798 w 8636594"/>
              <a:gd name="connsiteY94" fmla="*/ 126233 h 5886685"/>
              <a:gd name="connsiteX95" fmla="*/ 8524489 w 8636594"/>
              <a:gd name="connsiteY95" fmla="*/ 94075 h 5886685"/>
              <a:gd name="connsiteX96" fmla="*/ 8561515 w 8636594"/>
              <a:gd name="connsiteY96" fmla="*/ 62312 h 5886685"/>
              <a:gd name="connsiteX97" fmla="*/ 8598881 w 8636594"/>
              <a:gd name="connsiteY97" fmla="*/ 30951 h 5886685"/>
              <a:gd name="connsiteX98" fmla="*/ 8636594 w 8636594"/>
              <a:gd name="connsiteY98" fmla="*/ 0 h 5886685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110400 w 8636594"/>
              <a:gd name="connsiteY4" fmla="*/ 5835922 h 5886685"/>
              <a:gd name="connsiteX5" fmla="*/ 4146933 w 8636594"/>
              <a:gd name="connsiteY5" fmla="*/ 5810100 h 5886685"/>
              <a:gd name="connsiteX6" fmla="*/ 4183061 w 8636594"/>
              <a:gd name="connsiteY6" fmla="*/ 5783988 h 5886685"/>
              <a:gd name="connsiteX7" fmla="*/ 4218791 w 8636594"/>
              <a:gd name="connsiteY7" fmla="*/ 5757591 h 5886685"/>
              <a:gd name="connsiteX8" fmla="*/ 4254129 w 8636594"/>
              <a:gd name="connsiteY8" fmla="*/ 5730912 h 5886685"/>
              <a:gd name="connsiteX9" fmla="*/ 4289081 w 8636594"/>
              <a:gd name="connsiteY9" fmla="*/ 5703955 h 5886685"/>
              <a:gd name="connsiteX10" fmla="*/ 4323654 w 8636594"/>
              <a:gd name="connsiteY10" fmla="*/ 5676722 h 5886685"/>
              <a:gd name="connsiteX11" fmla="*/ 4357854 w 8636594"/>
              <a:gd name="connsiteY11" fmla="*/ 5649218 h 5886685"/>
              <a:gd name="connsiteX12" fmla="*/ 4391688 w 8636594"/>
              <a:gd name="connsiteY12" fmla="*/ 5621446 h 5886685"/>
              <a:gd name="connsiteX13" fmla="*/ 4425162 w 8636594"/>
              <a:gd name="connsiteY13" fmla="*/ 5593409 h 5886685"/>
              <a:gd name="connsiteX14" fmla="*/ 4458281 w 8636594"/>
              <a:gd name="connsiteY14" fmla="*/ 5565111 h 5886685"/>
              <a:gd name="connsiteX15" fmla="*/ 4491053 w 8636594"/>
              <a:gd name="connsiteY15" fmla="*/ 5536556 h 5886685"/>
              <a:gd name="connsiteX16" fmla="*/ 4523484 w 8636594"/>
              <a:gd name="connsiteY16" fmla="*/ 5507747 h 5886685"/>
              <a:gd name="connsiteX17" fmla="*/ 4555580 w 8636594"/>
              <a:gd name="connsiteY17" fmla="*/ 5478687 h 5886685"/>
              <a:gd name="connsiteX18" fmla="*/ 4587347 w 8636594"/>
              <a:gd name="connsiteY18" fmla="*/ 5449380 h 5886685"/>
              <a:gd name="connsiteX19" fmla="*/ 4618793 w 8636594"/>
              <a:gd name="connsiteY19" fmla="*/ 5419830 h 5886685"/>
              <a:gd name="connsiteX20" fmla="*/ 4649922 w 8636594"/>
              <a:gd name="connsiteY20" fmla="*/ 5390040 h 5886685"/>
              <a:gd name="connsiteX21" fmla="*/ 4680742 w 8636594"/>
              <a:gd name="connsiteY21" fmla="*/ 5360014 h 5886685"/>
              <a:gd name="connsiteX22" fmla="*/ 4711259 w 8636594"/>
              <a:gd name="connsiteY22" fmla="*/ 5329755 h 5886685"/>
              <a:gd name="connsiteX23" fmla="*/ 4741478 w 8636594"/>
              <a:gd name="connsiteY23" fmla="*/ 5299266 h 5886685"/>
              <a:gd name="connsiteX24" fmla="*/ 4771408 w 8636594"/>
              <a:gd name="connsiteY24" fmla="*/ 5268551 h 5886685"/>
              <a:gd name="connsiteX25" fmla="*/ 4801053 w 8636594"/>
              <a:gd name="connsiteY25" fmla="*/ 5237614 h 5886685"/>
              <a:gd name="connsiteX26" fmla="*/ 4830420 w 8636594"/>
              <a:gd name="connsiteY26" fmla="*/ 5206458 h 5886685"/>
              <a:gd name="connsiteX27" fmla="*/ 4859516 w 8636594"/>
              <a:gd name="connsiteY27" fmla="*/ 5175087 h 5886685"/>
              <a:gd name="connsiteX28" fmla="*/ 4888347 w 8636594"/>
              <a:gd name="connsiteY28" fmla="*/ 5143504 h 5886685"/>
              <a:gd name="connsiteX29" fmla="*/ 4916919 w 8636594"/>
              <a:gd name="connsiteY29" fmla="*/ 5111713 h 5886685"/>
              <a:gd name="connsiteX30" fmla="*/ 4945238 w 8636594"/>
              <a:gd name="connsiteY30" fmla="*/ 5079717 h 5886685"/>
              <a:gd name="connsiteX31" fmla="*/ 4973311 w 8636594"/>
              <a:gd name="connsiteY31" fmla="*/ 5047519 h 5886685"/>
              <a:gd name="connsiteX32" fmla="*/ 5001145 w 8636594"/>
              <a:gd name="connsiteY32" fmla="*/ 5015124 h 5886685"/>
              <a:gd name="connsiteX33" fmla="*/ 5028745 w 8636594"/>
              <a:gd name="connsiteY33" fmla="*/ 4982535 h 5886685"/>
              <a:gd name="connsiteX34" fmla="*/ 5056117 w 8636594"/>
              <a:gd name="connsiteY34" fmla="*/ 4949755 h 5886685"/>
              <a:gd name="connsiteX35" fmla="*/ 5083269 w 8636594"/>
              <a:gd name="connsiteY35" fmla="*/ 4916787 h 5886685"/>
              <a:gd name="connsiteX36" fmla="*/ 5110207 w 8636594"/>
              <a:gd name="connsiteY36" fmla="*/ 4883636 h 5886685"/>
              <a:gd name="connsiteX37" fmla="*/ 5136937 w 8636594"/>
              <a:gd name="connsiteY37" fmla="*/ 4850305 h 5886685"/>
              <a:gd name="connsiteX38" fmla="*/ 5163464 w 8636594"/>
              <a:gd name="connsiteY38" fmla="*/ 4816797 h 5886685"/>
              <a:gd name="connsiteX39" fmla="*/ 5215940 w 8636594"/>
              <a:gd name="connsiteY39" fmla="*/ 4749265 h 5886685"/>
              <a:gd name="connsiteX40" fmla="*/ 5267684 w 8636594"/>
              <a:gd name="connsiteY40" fmla="*/ 4681068 h 5886685"/>
              <a:gd name="connsiteX41" fmla="*/ 5318748 w 8636594"/>
              <a:gd name="connsiteY41" fmla="*/ 4612234 h 5886685"/>
              <a:gd name="connsiteX42" fmla="*/ 5369182 w 8636594"/>
              <a:gd name="connsiteY42" fmla="*/ 4542793 h 5886685"/>
              <a:gd name="connsiteX43" fmla="*/ 5419038 w 8636594"/>
              <a:gd name="connsiteY43" fmla="*/ 4472771 h 5886685"/>
              <a:gd name="connsiteX44" fmla="*/ 5468365 w 8636594"/>
              <a:gd name="connsiteY44" fmla="*/ 4402196 h 5886685"/>
              <a:gd name="connsiteX45" fmla="*/ 5517215 w 8636594"/>
              <a:gd name="connsiteY45" fmla="*/ 4331098 h 5886685"/>
              <a:gd name="connsiteX46" fmla="*/ 5565637 w 8636594"/>
              <a:gd name="connsiteY46" fmla="*/ 4259503 h 5886685"/>
              <a:gd name="connsiteX47" fmla="*/ 5613684 w 8636594"/>
              <a:gd name="connsiteY47" fmla="*/ 4187441 h 5886685"/>
              <a:gd name="connsiteX48" fmla="*/ 5685160 w 8636594"/>
              <a:gd name="connsiteY48" fmla="*/ 4078531 h 5886685"/>
              <a:gd name="connsiteX49" fmla="*/ 5756074 w 8636594"/>
              <a:gd name="connsiteY49" fmla="*/ 3968727 h 5886685"/>
              <a:gd name="connsiteX50" fmla="*/ 5873483 w 8636594"/>
              <a:gd name="connsiteY50" fmla="*/ 3783989 h 5886685"/>
              <a:gd name="connsiteX51" fmla="*/ 6203209 w 8636594"/>
              <a:gd name="connsiteY51" fmla="*/ 3258640 h 5886685"/>
              <a:gd name="connsiteX52" fmla="*/ 6299430 w 8636594"/>
              <a:gd name="connsiteY52" fmla="*/ 3107321 h 5886685"/>
              <a:gd name="connsiteX53" fmla="*/ 6372650 w 8636594"/>
              <a:gd name="connsiteY53" fmla="*/ 2993735 h 5886685"/>
              <a:gd name="connsiteX54" fmla="*/ 6453197 w 8636594"/>
              <a:gd name="connsiteY54" fmla="*/ 2869788 h 5886685"/>
              <a:gd name="connsiteX55" fmla="*/ 6564167 w 8636594"/>
              <a:gd name="connsiteY55" fmla="*/ 2696807 h 5886685"/>
              <a:gd name="connsiteX56" fmla="*/ 6976233 w 8636594"/>
              <a:gd name="connsiteY56" fmla="*/ 2045274 h 5886685"/>
              <a:gd name="connsiteX57" fmla="*/ 7086755 w 8636594"/>
              <a:gd name="connsiteY57" fmla="*/ 1872743 h 5886685"/>
              <a:gd name="connsiteX58" fmla="*/ 7170279 w 8636594"/>
              <a:gd name="connsiteY58" fmla="*/ 1744202 h 5886685"/>
              <a:gd name="connsiteX59" fmla="*/ 7226351 w 8636594"/>
              <a:gd name="connsiteY59" fmla="*/ 1659017 h 5886685"/>
              <a:gd name="connsiteX60" fmla="*/ 7282789 w 8636594"/>
              <a:gd name="connsiteY60" fmla="*/ 1574303 h 5886685"/>
              <a:gd name="connsiteX61" fmla="*/ 7339643 w 8636594"/>
              <a:gd name="connsiteY61" fmla="*/ 1490113 h 5886685"/>
              <a:gd name="connsiteX62" fmla="*/ 7396957 w 8636594"/>
              <a:gd name="connsiteY62" fmla="*/ 1406503 h 5886685"/>
              <a:gd name="connsiteX63" fmla="*/ 7454781 w 8636594"/>
              <a:gd name="connsiteY63" fmla="*/ 1323526 h 5886685"/>
              <a:gd name="connsiteX64" fmla="*/ 7513161 w 8636594"/>
              <a:gd name="connsiteY64" fmla="*/ 1241237 h 5886685"/>
              <a:gd name="connsiteX65" fmla="*/ 7572144 w 8636594"/>
              <a:gd name="connsiteY65" fmla="*/ 1159689 h 5886685"/>
              <a:gd name="connsiteX66" fmla="*/ 7601877 w 8636594"/>
              <a:gd name="connsiteY66" fmla="*/ 1119210 h 5886685"/>
              <a:gd name="connsiteX67" fmla="*/ 7631779 w 8636594"/>
              <a:gd name="connsiteY67" fmla="*/ 1078937 h 5886685"/>
              <a:gd name="connsiteX68" fmla="*/ 7661855 w 8636594"/>
              <a:gd name="connsiteY68" fmla="*/ 1038876 h 5886685"/>
              <a:gd name="connsiteX69" fmla="*/ 7692111 w 8636594"/>
              <a:gd name="connsiteY69" fmla="*/ 999035 h 5886685"/>
              <a:gd name="connsiteX70" fmla="*/ 7722554 w 8636594"/>
              <a:gd name="connsiteY70" fmla="*/ 959419 h 5886685"/>
              <a:gd name="connsiteX71" fmla="*/ 7753190 w 8636594"/>
              <a:gd name="connsiteY71" fmla="*/ 920037 h 5886685"/>
              <a:gd name="connsiteX72" fmla="*/ 7784023 w 8636594"/>
              <a:gd name="connsiteY72" fmla="*/ 880894 h 5886685"/>
              <a:gd name="connsiteX73" fmla="*/ 7815061 w 8636594"/>
              <a:gd name="connsiteY73" fmla="*/ 841997 h 5886685"/>
              <a:gd name="connsiteX74" fmla="*/ 7846308 w 8636594"/>
              <a:gd name="connsiteY74" fmla="*/ 803354 h 5886685"/>
              <a:gd name="connsiteX75" fmla="*/ 7877772 w 8636594"/>
              <a:gd name="connsiteY75" fmla="*/ 764970 h 5886685"/>
              <a:gd name="connsiteX76" fmla="*/ 7909458 w 8636594"/>
              <a:gd name="connsiteY76" fmla="*/ 726853 h 5886685"/>
              <a:gd name="connsiteX77" fmla="*/ 7941371 w 8636594"/>
              <a:gd name="connsiteY77" fmla="*/ 689010 h 5886685"/>
              <a:gd name="connsiteX78" fmla="*/ 7973518 w 8636594"/>
              <a:gd name="connsiteY78" fmla="*/ 651447 h 5886685"/>
              <a:gd name="connsiteX79" fmla="*/ 8005905 w 8636594"/>
              <a:gd name="connsiteY79" fmla="*/ 614171 h 5886685"/>
              <a:gd name="connsiteX80" fmla="*/ 8038538 w 8636594"/>
              <a:gd name="connsiteY80" fmla="*/ 577189 h 5886685"/>
              <a:gd name="connsiteX81" fmla="*/ 8071421 w 8636594"/>
              <a:gd name="connsiteY81" fmla="*/ 540507 h 5886685"/>
              <a:gd name="connsiteX82" fmla="*/ 8104563 w 8636594"/>
              <a:gd name="connsiteY82" fmla="*/ 504132 h 5886685"/>
              <a:gd name="connsiteX83" fmla="*/ 8137967 w 8636594"/>
              <a:gd name="connsiteY83" fmla="*/ 468072 h 5886685"/>
              <a:gd name="connsiteX84" fmla="*/ 8171641 w 8636594"/>
              <a:gd name="connsiteY84" fmla="*/ 432332 h 5886685"/>
              <a:gd name="connsiteX85" fmla="*/ 8205590 w 8636594"/>
              <a:gd name="connsiteY85" fmla="*/ 396920 h 5886685"/>
              <a:gd name="connsiteX86" fmla="*/ 8239820 w 8636594"/>
              <a:gd name="connsiteY86" fmla="*/ 361843 h 5886685"/>
              <a:gd name="connsiteX87" fmla="*/ 8274337 w 8636594"/>
              <a:gd name="connsiteY87" fmla="*/ 327107 h 5886685"/>
              <a:gd name="connsiteX88" fmla="*/ 8309147 w 8636594"/>
              <a:gd name="connsiteY88" fmla="*/ 292718 h 5886685"/>
              <a:gd name="connsiteX89" fmla="*/ 8344256 w 8636594"/>
              <a:gd name="connsiteY89" fmla="*/ 258685 h 5886685"/>
              <a:gd name="connsiteX90" fmla="*/ 8379669 w 8636594"/>
              <a:gd name="connsiteY90" fmla="*/ 225013 h 5886685"/>
              <a:gd name="connsiteX91" fmla="*/ 8415394 w 8636594"/>
              <a:gd name="connsiteY91" fmla="*/ 191709 h 5886685"/>
              <a:gd name="connsiteX92" fmla="*/ 8451434 w 8636594"/>
              <a:gd name="connsiteY92" fmla="*/ 158780 h 5886685"/>
              <a:gd name="connsiteX93" fmla="*/ 8487798 w 8636594"/>
              <a:gd name="connsiteY93" fmla="*/ 126233 h 5886685"/>
              <a:gd name="connsiteX94" fmla="*/ 8524489 w 8636594"/>
              <a:gd name="connsiteY94" fmla="*/ 94075 h 5886685"/>
              <a:gd name="connsiteX95" fmla="*/ 8561515 w 8636594"/>
              <a:gd name="connsiteY95" fmla="*/ 62312 h 5886685"/>
              <a:gd name="connsiteX96" fmla="*/ 8598881 w 8636594"/>
              <a:gd name="connsiteY96" fmla="*/ 30951 h 5886685"/>
              <a:gd name="connsiteX97" fmla="*/ 8636594 w 8636594"/>
              <a:gd name="connsiteY97" fmla="*/ 0 h 5886685"/>
              <a:gd name="connsiteX0" fmla="*/ 8636594 w 8636594"/>
              <a:gd name="connsiteY0" fmla="*/ 0 h 5835922"/>
              <a:gd name="connsiteX1" fmla="*/ 5293 w 8636594"/>
              <a:gd name="connsiteY1" fmla="*/ 0 h 5835922"/>
              <a:gd name="connsiteX2" fmla="*/ 0 w 8636594"/>
              <a:gd name="connsiteY2" fmla="*/ 5587843 h 5835922"/>
              <a:gd name="connsiteX3" fmla="*/ 4110400 w 8636594"/>
              <a:gd name="connsiteY3" fmla="*/ 5835922 h 5835922"/>
              <a:gd name="connsiteX4" fmla="*/ 4146933 w 8636594"/>
              <a:gd name="connsiteY4" fmla="*/ 5810100 h 5835922"/>
              <a:gd name="connsiteX5" fmla="*/ 4183061 w 8636594"/>
              <a:gd name="connsiteY5" fmla="*/ 5783988 h 5835922"/>
              <a:gd name="connsiteX6" fmla="*/ 4218791 w 8636594"/>
              <a:gd name="connsiteY6" fmla="*/ 5757591 h 5835922"/>
              <a:gd name="connsiteX7" fmla="*/ 4254129 w 8636594"/>
              <a:gd name="connsiteY7" fmla="*/ 5730912 h 5835922"/>
              <a:gd name="connsiteX8" fmla="*/ 4289081 w 8636594"/>
              <a:gd name="connsiteY8" fmla="*/ 5703955 h 5835922"/>
              <a:gd name="connsiteX9" fmla="*/ 4323654 w 8636594"/>
              <a:gd name="connsiteY9" fmla="*/ 5676722 h 5835922"/>
              <a:gd name="connsiteX10" fmla="*/ 4357854 w 8636594"/>
              <a:gd name="connsiteY10" fmla="*/ 5649218 h 5835922"/>
              <a:gd name="connsiteX11" fmla="*/ 4391688 w 8636594"/>
              <a:gd name="connsiteY11" fmla="*/ 5621446 h 5835922"/>
              <a:gd name="connsiteX12" fmla="*/ 4425162 w 8636594"/>
              <a:gd name="connsiteY12" fmla="*/ 5593409 h 5835922"/>
              <a:gd name="connsiteX13" fmla="*/ 4458281 w 8636594"/>
              <a:gd name="connsiteY13" fmla="*/ 5565111 h 5835922"/>
              <a:gd name="connsiteX14" fmla="*/ 4491053 w 8636594"/>
              <a:gd name="connsiteY14" fmla="*/ 5536556 h 5835922"/>
              <a:gd name="connsiteX15" fmla="*/ 4523484 w 8636594"/>
              <a:gd name="connsiteY15" fmla="*/ 5507747 h 5835922"/>
              <a:gd name="connsiteX16" fmla="*/ 4555580 w 8636594"/>
              <a:gd name="connsiteY16" fmla="*/ 5478687 h 5835922"/>
              <a:gd name="connsiteX17" fmla="*/ 4587347 w 8636594"/>
              <a:gd name="connsiteY17" fmla="*/ 5449380 h 5835922"/>
              <a:gd name="connsiteX18" fmla="*/ 4618793 w 8636594"/>
              <a:gd name="connsiteY18" fmla="*/ 5419830 h 5835922"/>
              <a:gd name="connsiteX19" fmla="*/ 4649922 w 8636594"/>
              <a:gd name="connsiteY19" fmla="*/ 5390040 h 5835922"/>
              <a:gd name="connsiteX20" fmla="*/ 4680742 w 8636594"/>
              <a:gd name="connsiteY20" fmla="*/ 5360014 h 5835922"/>
              <a:gd name="connsiteX21" fmla="*/ 4711259 w 8636594"/>
              <a:gd name="connsiteY21" fmla="*/ 5329755 h 5835922"/>
              <a:gd name="connsiteX22" fmla="*/ 4741478 w 8636594"/>
              <a:gd name="connsiteY22" fmla="*/ 5299266 h 5835922"/>
              <a:gd name="connsiteX23" fmla="*/ 4771408 w 8636594"/>
              <a:gd name="connsiteY23" fmla="*/ 5268551 h 5835922"/>
              <a:gd name="connsiteX24" fmla="*/ 4801053 w 8636594"/>
              <a:gd name="connsiteY24" fmla="*/ 5237614 h 5835922"/>
              <a:gd name="connsiteX25" fmla="*/ 4830420 w 8636594"/>
              <a:gd name="connsiteY25" fmla="*/ 5206458 h 5835922"/>
              <a:gd name="connsiteX26" fmla="*/ 4859516 w 8636594"/>
              <a:gd name="connsiteY26" fmla="*/ 5175087 h 5835922"/>
              <a:gd name="connsiteX27" fmla="*/ 4888347 w 8636594"/>
              <a:gd name="connsiteY27" fmla="*/ 5143504 h 5835922"/>
              <a:gd name="connsiteX28" fmla="*/ 4916919 w 8636594"/>
              <a:gd name="connsiteY28" fmla="*/ 5111713 h 5835922"/>
              <a:gd name="connsiteX29" fmla="*/ 4945238 w 8636594"/>
              <a:gd name="connsiteY29" fmla="*/ 5079717 h 5835922"/>
              <a:gd name="connsiteX30" fmla="*/ 4973311 w 8636594"/>
              <a:gd name="connsiteY30" fmla="*/ 5047519 h 5835922"/>
              <a:gd name="connsiteX31" fmla="*/ 5001145 w 8636594"/>
              <a:gd name="connsiteY31" fmla="*/ 5015124 h 5835922"/>
              <a:gd name="connsiteX32" fmla="*/ 5028745 w 8636594"/>
              <a:gd name="connsiteY32" fmla="*/ 4982535 h 5835922"/>
              <a:gd name="connsiteX33" fmla="*/ 5056117 w 8636594"/>
              <a:gd name="connsiteY33" fmla="*/ 4949755 h 5835922"/>
              <a:gd name="connsiteX34" fmla="*/ 5083269 w 8636594"/>
              <a:gd name="connsiteY34" fmla="*/ 4916787 h 5835922"/>
              <a:gd name="connsiteX35" fmla="*/ 5110207 w 8636594"/>
              <a:gd name="connsiteY35" fmla="*/ 4883636 h 5835922"/>
              <a:gd name="connsiteX36" fmla="*/ 5136937 w 8636594"/>
              <a:gd name="connsiteY36" fmla="*/ 4850305 h 5835922"/>
              <a:gd name="connsiteX37" fmla="*/ 5163464 w 8636594"/>
              <a:gd name="connsiteY37" fmla="*/ 4816797 h 5835922"/>
              <a:gd name="connsiteX38" fmla="*/ 5215940 w 8636594"/>
              <a:gd name="connsiteY38" fmla="*/ 4749265 h 5835922"/>
              <a:gd name="connsiteX39" fmla="*/ 5267684 w 8636594"/>
              <a:gd name="connsiteY39" fmla="*/ 4681068 h 5835922"/>
              <a:gd name="connsiteX40" fmla="*/ 5318748 w 8636594"/>
              <a:gd name="connsiteY40" fmla="*/ 4612234 h 5835922"/>
              <a:gd name="connsiteX41" fmla="*/ 5369182 w 8636594"/>
              <a:gd name="connsiteY41" fmla="*/ 4542793 h 5835922"/>
              <a:gd name="connsiteX42" fmla="*/ 5419038 w 8636594"/>
              <a:gd name="connsiteY42" fmla="*/ 4472771 h 5835922"/>
              <a:gd name="connsiteX43" fmla="*/ 5468365 w 8636594"/>
              <a:gd name="connsiteY43" fmla="*/ 4402196 h 5835922"/>
              <a:gd name="connsiteX44" fmla="*/ 5517215 w 8636594"/>
              <a:gd name="connsiteY44" fmla="*/ 4331098 h 5835922"/>
              <a:gd name="connsiteX45" fmla="*/ 5565637 w 8636594"/>
              <a:gd name="connsiteY45" fmla="*/ 4259503 h 5835922"/>
              <a:gd name="connsiteX46" fmla="*/ 5613684 w 8636594"/>
              <a:gd name="connsiteY46" fmla="*/ 4187441 h 5835922"/>
              <a:gd name="connsiteX47" fmla="*/ 5685160 w 8636594"/>
              <a:gd name="connsiteY47" fmla="*/ 4078531 h 5835922"/>
              <a:gd name="connsiteX48" fmla="*/ 5756074 w 8636594"/>
              <a:gd name="connsiteY48" fmla="*/ 3968727 h 5835922"/>
              <a:gd name="connsiteX49" fmla="*/ 5873483 w 8636594"/>
              <a:gd name="connsiteY49" fmla="*/ 3783989 h 5835922"/>
              <a:gd name="connsiteX50" fmla="*/ 6203209 w 8636594"/>
              <a:gd name="connsiteY50" fmla="*/ 3258640 h 5835922"/>
              <a:gd name="connsiteX51" fmla="*/ 6299430 w 8636594"/>
              <a:gd name="connsiteY51" fmla="*/ 3107321 h 5835922"/>
              <a:gd name="connsiteX52" fmla="*/ 6372650 w 8636594"/>
              <a:gd name="connsiteY52" fmla="*/ 2993735 h 5835922"/>
              <a:gd name="connsiteX53" fmla="*/ 6453197 w 8636594"/>
              <a:gd name="connsiteY53" fmla="*/ 2869788 h 5835922"/>
              <a:gd name="connsiteX54" fmla="*/ 6564167 w 8636594"/>
              <a:gd name="connsiteY54" fmla="*/ 2696807 h 5835922"/>
              <a:gd name="connsiteX55" fmla="*/ 6976233 w 8636594"/>
              <a:gd name="connsiteY55" fmla="*/ 2045274 h 5835922"/>
              <a:gd name="connsiteX56" fmla="*/ 7086755 w 8636594"/>
              <a:gd name="connsiteY56" fmla="*/ 1872743 h 5835922"/>
              <a:gd name="connsiteX57" fmla="*/ 7170279 w 8636594"/>
              <a:gd name="connsiteY57" fmla="*/ 1744202 h 5835922"/>
              <a:gd name="connsiteX58" fmla="*/ 7226351 w 8636594"/>
              <a:gd name="connsiteY58" fmla="*/ 1659017 h 5835922"/>
              <a:gd name="connsiteX59" fmla="*/ 7282789 w 8636594"/>
              <a:gd name="connsiteY59" fmla="*/ 1574303 h 5835922"/>
              <a:gd name="connsiteX60" fmla="*/ 7339643 w 8636594"/>
              <a:gd name="connsiteY60" fmla="*/ 1490113 h 5835922"/>
              <a:gd name="connsiteX61" fmla="*/ 7396957 w 8636594"/>
              <a:gd name="connsiteY61" fmla="*/ 1406503 h 5835922"/>
              <a:gd name="connsiteX62" fmla="*/ 7454781 w 8636594"/>
              <a:gd name="connsiteY62" fmla="*/ 1323526 h 5835922"/>
              <a:gd name="connsiteX63" fmla="*/ 7513161 w 8636594"/>
              <a:gd name="connsiteY63" fmla="*/ 1241237 h 5835922"/>
              <a:gd name="connsiteX64" fmla="*/ 7572144 w 8636594"/>
              <a:gd name="connsiteY64" fmla="*/ 1159689 h 5835922"/>
              <a:gd name="connsiteX65" fmla="*/ 7601877 w 8636594"/>
              <a:gd name="connsiteY65" fmla="*/ 1119210 h 5835922"/>
              <a:gd name="connsiteX66" fmla="*/ 7631779 w 8636594"/>
              <a:gd name="connsiteY66" fmla="*/ 1078937 h 5835922"/>
              <a:gd name="connsiteX67" fmla="*/ 7661855 w 8636594"/>
              <a:gd name="connsiteY67" fmla="*/ 1038876 h 5835922"/>
              <a:gd name="connsiteX68" fmla="*/ 7692111 w 8636594"/>
              <a:gd name="connsiteY68" fmla="*/ 999035 h 5835922"/>
              <a:gd name="connsiteX69" fmla="*/ 7722554 w 8636594"/>
              <a:gd name="connsiteY69" fmla="*/ 959419 h 5835922"/>
              <a:gd name="connsiteX70" fmla="*/ 7753190 w 8636594"/>
              <a:gd name="connsiteY70" fmla="*/ 920037 h 5835922"/>
              <a:gd name="connsiteX71" fmla="*/ 7784023 w 8636594"/>
              <a:gd name="connsiteY71" fmla="*/ 880894 h 5835922"/>
              <a:gd name="connsiteX72" fmla="*/ 7815061 w 8636594"/>
              <a:gd name="connsiteY72" fmla="*/ 841997 h 5835922"/>
              <a:gd name="connsiteX73" fmla="*/ 7846308 w 8636594"/>
              <a:gd name="connsiteY73" fmla="*/ 803354 h 5835922"/>
              <a:gd name="connsiteX74" fmla="*/ 7877772 w 8636594"/>
              <a:gd name="connsiteY74" fmla="*/ 764970 h 5835922"/>
              <a:gd name="connsiteX75" fmla="*/ 7909458 w 8636594"/>
              <a:gd name="connsiteY75" fmla="*/ 726853 h 5835922"/>
              <a:gd name="connsiteX76" fmla="*/ 7941371 w 8636594"/>
              <a:gd name="connsiteY76" fmla="*/ 689010 h 5835922"/>
              <a:gd name="connsiteX77" fmla="*/ 7973518 w 8636594"/>
              <a:gd name="connsiteY77" fmla="*/ 651447 h 5835922"/>
              <a:gd name="connsiteX78" fmla="*/ 8005905 w 8636594"/>
              <a:gd name="connsiteY78" fmla="*/ 614171 h 5835922"/>
              <a:gd name="connsiteX79" fmla="*/ 8038538 w 8636594"/>
              <a:gd name="connsiteY79" fmla="*/ 577189 h 5835922"/>
              <a:gd name="connsiteX80" fmla="*/ 8071421 w 8636594"/>
              <a:gd name="connsiteY80" fmla="*/ 540507 h 5835922"/>
              <a:gd name="connsiteX81" fmla="*/ 8104563 w 8636594"/>
              <a:gd name="connsiteY81" fmla="*/ 504132 h 5835922"/>
              <a:gd name="connsiteX82" fmla="*/ 8137967 w 8636594"/>
              <a:gd name="connsiteY82" fmla="*/ 468072 h 5835922"/>
              <a:gd name="connsiteX83" fmla="*/ 8171641 w 8636594"/>
              <a:gd name="connsiteY83" fmla="*/ 432332 h 5835922"/>
              <a:gd name="connsiteX84" fmla="*/ 8205590 w 8636594"/>
              <a:gd name="connsiteY84" fmla="*/ 396920 h 5835922"/>
              <a:gd name="connsiteX85" fmla="*/ 8239820 w 8636594"/>
              <a:gd name="connsiteY85" fmla="*/ 361843 h 5835922"/>
              <a:gd name="connsiteX86" fmla="*/ 8274337 w 8636594"/>
              <a:gd name="connsiteY86" fmla="*/ 327107 h 5835922"/>
              <a:gd name="connsiteX87" fmla="*/ 8309147 w 8636594"/>
              <a:gd name="connsiteY87" fmla="*/ 292718 h 5835922"/>
              <a:gd name="connsiteX88" fmla="*/ 8344256 w 8636594"/>
              <a:gd name="connsiteY88" fmla="*/ 258685 h 5835922"/>
              <a:gd name="connsiteX89" fmla="*/ 8379669 w 8636594"/>
              <a:gd name="connsiteY89" fmla="*/ 225013 h 5835922"/>
              <a:gd name="connsiteX90" fmla="*/ 8415394 w 8636594"/>
              <a:gd name="connsiteY90" fmla="*/ 191709 h 5835922"/>
              <a:gd name="connsiteX91" fmla="*/ 8451434 w 8636594"/>
              <a:gd name="connsiteY91" fmla="*/ 158780 h 5835922"/>
              <a:gd name="connsiteX92" fmla="*/ 8487798 w 8636594"/>
              <a:gd name="connsiteY92" fmla="*/ 126233 h 5835922"/>
              <a:gd name="connsiteX93" fmla="*/ 8524489 w 8636594"/>
              <a:gd name="connsiteY93" fmla="*/ 94075 h 5835922"/>
              <a:gd name="connsiteX94" fmla="*/ 8561515 w 8636594"/>
              <a:gd name="connsiteY94" fmla="*/ 62312 h 5835922"/>
              <a:gd name="connsiteX95" fmla="*/ 8598881 w 8636594"/>
              <a:gd name="connsiteY95" fmla="*/ 30951 h 5835922"/>
              <a:gd name="connsiteX96" fmla="*/ 8636594 w 8636594"/>
              <a:gd name="connsiteY96" fmla="*/ 0 h 5835922"/>
              <a:gd name="connsiteX0" fmla="*/ 8636594 w 8636594"/>
              <a:gd name="connsiteY0" fmla="*/ 0 h 5810100"/>
              <a:gd name="connsiteX1" fmla="*/ 5293 w 8636594"/>
              <a:gd name="connsiteY1" fmla="*/ 0 h 5810100"/>
              <a:gd name="connsiteX2" fmla="*/ 0 w 8636594"/>
              <a:gd name="connsiteY2" fmla="*/ 5587843 h 5810100"/>
              <a:gd name="connsiteX3" fmla="*/ 4146933 w 8636594"/>
              <a:gd name="connsiteY3" fmla="*/ 5810100 h 5810100"/>
              <a:gd name="connsiteX4" fmla="*/ 4183061 w 8636594"/>
              <a:gd name="connsiteY4" fmla="*/ 5783988 h 5810100"/>
              <a:gd name="connsiteX5" fmla="*/ 4218791 w 8636594"/>
              <a:gd name="connsiteY5" fmla="*/ 5757591 h 5810100"/>
              <a:gd name="connsiteX6" fmla="*/ 4254129 w 8636594"/>
              <a:gd name="connsiteY6" fmla="*/ 5730912 h 5810100"/>
              <a:gd name="connsiteX7" fmla="*/ 4289081 w 8636594"/>
              <a:gd name="connsiteY7" fmla="*/ 5703955 h 5810100"/>
              <a:gd name="connsiteX8" fmla="*/ 4323654 w 8636594"/>
              <a:gd name="connsiteY8" fmla="*/ 5676722 h 5810100"/>
              <a:gd name="connsiteX9" fmla="*/ 4357854 w 8636594"/>
              <a:gd name="connsiteY9" fmla="*/ 5649218 h 5810100"/>
              <a:gd name="connsiteX10" fmla="*/ 4391688 w 8636594"/>
              <a:gd name="connsiteY10" fmla="*/ 5621446 h 5810100"/>
              <a:gd name="connsiteX11" fmla="*/ 4425162 w 8636594"/>
              <a:gd name="connsiteY11" fmla="*/ 5593409 h 5810100"/>
              <a:gd name="connsiteX12" fmla="*/ 4458281 w 8636594"/>
              <a:gd name="connsiteY12" fmla="*/ 5565111 h 5810100"/>
              <a:gd name="connsiteX13" fmla="*/ 4491053 w 8636594"/>
              <a:gd name="connsiteY13" fmla="*/ 5536556 h 5810100"/>
              <a:gd name="connsiteX14" fmla="*/ 4523484 w 8636594"/>
              <a:gd name="connsiteY14" fmla="*/ 5507747 h 5810100"/>
              <a:gd name="connsiteX15" fmla="*/ 4555580 w 8636594"/>
              <a:gd name="connsiteY15" fmla="*/ 5478687 h 5810100"/>
              <a:gd name="connsiteX16" fmla="*/ 4587347 w 8636594"/>
              <a:gd name="connsiteY16" fmla="*/ 5449380 h 5810100"/>
              <a:gd name="connsiteX17" fmla="*/ 4618793 w 8636594"/>
              <a:gd name="connsiteY17" fmla="*/ 5419830 h 5810100"/>
              <a:gd name="connsiteX18" fmla="*/ 4649922 w 8636594"/>
              <a:gd name="connsiteY18" fmla="*/ 5390040 h 5810100"/>
              <a:gd name="connsiteX19" fmla="*/ 4680742 w 8636594"/>
              <a:gd name="connsiteY19" fmla="*/ 5360014 h 5810100"/>
              <a:gd name="connsiteX20" fmla="*/ 4711259 w 8636594"/>
              <a:gd name="connsiteY20" fmla="*/ 5329755 h 5810100"/>
              <a:gd name="connsiteX21" fmla="*/ 4741478 w 8636594"/>
              <a:gd name="connsiteY21" fmla="*/ 5299266 h 5810100"/>
              <a:gd name="connsiteX22" fmla="*/ 4771408 w 8636594"/>
              <a:gd name="connsiteY22" fmla="*/ 5268551 h 5810100"/>
              <a:gd name="connsiteX23" fmla="*/ 4801053 w 8636594"/>
              <a:gd name="connsiteY23" fmla="*/ 5237614 h 5810100"/>
              <a:gd name="connsiteX24" fmla="*/ 4830420 w 8636594"/>
              <a:gd name="connsiteY24" fmla="*/ 5206458 h 5810100"/>
              <a:gd name="connsiteX25" fmla="*/ 4859516 w 8636594"/>
              <a:gd name="connsiteY25" fmla="*/ 5175087 h 5810100"/>
              <a:gd name="connsiteX26" fmla="*/ 4888347 w 8636594"/>
              <a:gd name="connsiteY26" fmla="*/ 5143504 h 5810100"/>
              <a:gd name="connsiteX27" fmla="*/ 4916919 w 8636594"/>
              <a:gd name="connsiteY27" fmla="*/ 5111713 h 5810100"/>
              <a:gd name="connsiteX28" fmla="*/ 4945238 w 8636594"/>
              <a:gd name="connsiteY28" fmla="*/ 5079717 h 5810100"/>
              <a:gd name="connsiteX29" fmla="*/ 4973311 w 8636594"/>
              <a:gd name="connsiteY29" fmla="*/ 5047519 h 5810100"/>
              <a:gd name="connsiteX30" fmla="*/ 5001145 w 8636594"/>
              <a:gd name="connsiteY30" fmla="*/ 5015124 h 5810100"/>
              <a:gd name="connsiteX31" fmla="*/ 5028745 w 8636594"/>
              <a:gd name="connsiteY31" fmla="*/ 4982535 h 5810100"/>
              <a:gd name="connsiteX32" fmla="*/ 5056117 w 8636594"/>
              <a:gd name="connsiteY32" fmla="*/ 4949755 h 5810100"/>
              <a:gd name="connsiteX33" fmla="*/ 5083269 w 8636594"/>
              <a:gd name="connsiteY33" fmla="*/ 4916787 h 5810100"/>
              <a:gd name="connsiteX34" fmla="*/ 5110207 w 8636594"/>
              <a:gd name="connsiteY34" fmla="*/ 4883636 h 5810100"/>
              <a:gd name="connsiteX35" fmla="*/ 5136937 w 8636594"/>
              <a:gd name="connsiteY35" fmla="*/ 4850305 h 5810100"/>
              <a:gd name="connsiteX36" fmla="*/ 5163464 w 8636594"/>
              <a:gd name="connsiteY36" fmla="*/ 4816797 h 5810100"/>
              <a:gd name="connsiteX37" fmla="*/ 5215940 w 8636594"/>
              <a:gd name="connsiteY37" fmla="*/ 4749265 h 5810100"/>
              <a:gd name="connsiteX38" fmla="*/ 5267684 w 8636594"/>
              <a:gd name="connsiteY38" fmla="*/ 4681068 h 5810100"/>
              <a:gd name="connsiteX39" fmla="*/ 5318748 w 8636594"/>
              <a:gd name="connsiteY39" fmla="*/ 4612234 h 5810100"/>
              <a:gd name="connsiteX40" fmla="*/ 5369182 w 8636594"/>
              <a:gd name="connsiteY40" fmla="*/ 4542793 h 5810100"/>
              <a:gd name="connsiteX41" fmla="*/ 5419038 w 8636594"/>
              <a:gd name="connsiteY41" fmla="*/ 4472771 h 5810100"/>
              <a:gd name="connsiteX42" fmla="*/ 5468365 w 8636594"/>
              <a:gd name="connsiteY42" fmla="*/ 4402196 h 5810100"/>
              <a:gd name="connsiteX43" fmla="*/ 5517215 w 8636594"/>
              <a:gd name="connsiteY43" fmla="*/ 4331098 h 5810100"/>
              <a:gd name="connsiteX44" fmla="*/ 5565637 w 8636594"/>
              <a:gd name="connsiteY44" fmla="*/ 4259503 h 5810100"/>
              <a:gd name="connsiteX45" fmla="*/ 5613684 w 8636594"/>
              <a:gd name="connsiteY45" fmla="*/ 4187441 h 5810100"/>
              <a:gd name="connsiteX46" fmla="*/ 5685160 w 8636594"/>
              <a:gd name="connsiteY46" fmla="*/ 4078531 h 5810100"/>
              <a:gd name="connsiteX47" fmla="*/ 5756074 w 8636594"/>
              <a:gd name="connsiteY47" fmla="*/ 3968727 h 5810100"/>
              <a:gd name="connsiteX48" fmla="*/ 5873483 w 8636594"/>
              <a:gd name="connsiteY48" fmla="*/ 3783989 h 5810100"/>
              <a:gd name="connsiteX49" fmla="*/ 6203209 w 8636594"/>
              <a:gd name="connsiteY49" fmla="*/ 3258640 h 5810100"/>
              <a:gd name="connsiteX50" fmla="*/ 6299430 w 8636594"/>
              <a:gd name="connsiteY50" fmla="*/ 3107321 h 5810100"/>
              <a:gd name="connsiteX51" fmla="*/ 6372650 w 8636594"/>
              <a:gd name="connsiteY51" fmla="*/ 2993735 h 5810100"/>
              <a:gd name="connsiteX52" fmla="*/ 6453197 w 8636594"/>
              <a:gd name="connsiteY52" fmla="*/ 2869788 h 5810100"/>
              <a:gd name="connsiteX53" fmla="*/ 6564167 w 8636594"/>
              <a:gd name="connsiteY53" fmla="*/ 2696807 h 5810100"/>
              <a:gd name="connsiteX54" fmla="*/ 6976233 w 8636594"/>
              <a:gd name="connsiteY54" fmla="*/ 2045274 h 5810100"/>
              <a:gd name="connsiteX55" fmla="*/ 7086755 w 8636594"/>
              <a:gd name="connsiteY55" fmla="*/ 1872743 h 5810100"/>
              <a:gd name="connsiteX56" fmla="*/ 7170279 w 8636594"/>
              <a:gd name="connsiteY56" fmla="*/ 1744202 h 5810100"/>
              <a:gd name="connsiteX57" fmla="*/ 7226351 w 8636594"/>
              <a:gd name="connsiteY57" fmla="*/ 1659017 h 5810100"/>
              <a:gd name="connsiteX58" fmla="*/ 7282789 w 8636594"/>
              <a:gd name="connsiteY58" fmla="*/ 1574303 h 5810100"/>
              <a:gd name="connsiteX59" fmla="*/ 7339643 w 8636594"/>
              <a:gd name="connsiteY59" fmla="*/ 1490113 h 5810100"/>
              <a:gd name="connsiteX60" fmla="*/ 7396957 w 8636594"/>
              <a:gd name="connsiteY60" fmla="*/ 1406503 h 5810100"/>
              <a:gd name="connsiteX61" fmla="*/ 7454781 w 8636594"/>
              <a:gd name="connsiteY61" fmla="*/ 1323526 h 5810100"/>
              <a:gd name="connsiteX62" fmla="*/ 7513161 w 8636594"/>
              <a:gd name="connsiteY62" fmla="*/ 1241237 h 5810100"/>
              <a:gd name="connsiteX63" fmla="*/ 7572144 w 8636594"/>
              <a:gd name="connsiteY63" fmla="*/ 1159689 h 5810100"/>
              <a:gd name="connsiteX64" fmla="*/ 7601877 w 8636594"/>
              <a:gd name="connsiteY64" fmla="*/ 1119210 h 5810100"/>
              <a:gd name="connsiteX65" fmla="*/ 7631779 w 8636594"/>
              <a:gd name="connsiteY65" fmla="*/ 1078937 h 5810100"/>
              <a:gd name="connsiteX66" fmla="*/ 7661855 w 8636594"/>
              <a:gd name="connsiteY66" fmla="*/ 1038876 h 5810100"/>
              <a:gd name="connsiteX67" fmla="*/ 7692111 w 8636594"/>
              <a:gd name="connsiteY67" fmla="*/ 999035 h 5810100"/>
              <a:gd name="connsiteX68" fmla="*/ 7722554 w 8636594"/>
              <a:gd name="connsiteY68" fmla="*/ 959419 h 5810100"/>
              <a:gd name="connsiteX69" fmla="*/ 7753190 w 8636594"/>
              <a:gd name="connsiteY69" fmla="*/ 920037 h 5810100"/>
              <a:gd name="connsiteX70" fmla="*/ 7784023 w 8636594"/>
              <a:gd name="connsiteY70" fmla="*/ 880894 h 5810100"/>
              <a:gd name="connsiteX71" fmla="*/ 7815061 w 8636594"/>
              <a:gd name="connsiteY71" fmla="*/ 841997 h 5810100"/>
              <a:gd name="connsiteX72" fmla="*/ 7846308 w 8636594"/>
              <a:gd name="connsiteY72" fmla="*/ 803354 h 5810100"/>
              <a:gd name="connsiteX73" fmla="*/ 7877772 w 8636594"/>
              <a:gd name="connsiteY73" fmla="*/ 764970 h 5810100"/>
              <a:gd name="connsiteX74" fmla="*/ 7909458 w 8636594"/>
              <a:gd name="connsiteY74" fmla="*/ 726853 h 5810100"/>
              <a:gd name="connsiteX75" fmla="*/ 7941371 w 8636594"/>
              <a:gd name="connsiteY75" fmla="*/ 689010 h 5810100"/>
              <a:gd name="connsiteX76" fmla="*/ 7973518 w 8636594"/>
              <a:gd name="connsiteY76" fmla="*/ 651447 h 5810100"/>
              <a:gd name="connsiteX77" fmla="*/ 8005905 w 8636594"/>
              <a:gd name="connsiteY77" fmla="*/ 614171 h 5810100"/>
              <a:gd name="connsiteX78" fmla="*/ 8038538 w 8636594"/>
              <a:gd name="connsiteY78" fmla="*/ 577189 h 5810100"/>
              <a:gd name="connsiteX79" fmla="*/ 8071421 w 8636594"/>
              <a:gd name="connsiteY79" fmla="*/ 540507 h 5810100"/>
              <a:gd name="connsiteX80" fmla="*/ 8104563 w 8636594"/>
              <a:gd name="connsiteY80" fmla="*/ 504132 h 5810100"/>
              <a:gd name="connsiteX81" fmla="*/ 8137967 w 8636594"/>
              <a:gd name="connsiteY81" fmla="*/ 468072 h 5810100"/>
              <a:gd name="connsiteX82" fmla="*/ 8171641 w 8636594"/>
              <a:gd name="connsiteY82" fmla="*/ 432332 h 5810100"/>
              <a:gd name="connsiteX83" fmla="*/ 8205590 w 8636594"/>
              <a:gd name="connsiteY83" fmla="*/ 396920 h 5810100"/>
              <a:gd name="connsiteX84" fmla="*/ 8239820 w 8636594"/>
              <a:gd name="connsiteY84" fmla="*/ 361843 h 5810100"/>
              <a:gd name="connsiteX85" fmla="*/ 8274337 w 8636594"/>
              <a:gd name="connsiteY85" fmla="*/ 327107 h 5810100"/>
              <a:gd name="connsiteX86" fmla="*/ 8309147 w 8636594"/>
              <a:gd name="connsiteY86" fmla="*/ 292718 h 5810100"/>
              <a:gd name="connsiteX87" fmla="*/ 8344256 w 8636594"/>
              <a:gd name="connsiteY87" fmla="*/ 258685 h 5810100"/>
              <a:gd name="connsiteX88" fmla="*/ 8379669 w 8636594"/>
              <a:gd name="connsiteY88" fmla="*/ 225013 h 5810100"/>
              <a:gd name="connsiteX89" fmla="*/ 8415394 w 8636594"/>
              <a:gd name="connsiteY89" fmla="*/ 191709 h 5810100"/>
              <a:gd name="connsiteX90" fmla="*/ 8451434 w 8636594"/>
              <a:gd name="connsiteY90" fmla="*/ 158780 h 5810100"/>
              <a:gd name="connsiteX91" fmla="*/ 8487798 w 8636594"/>
              <a:gd name="connsiteY91" fmla="*/ 126233 h 5810100"/>
              <a:gd name="connsiteX92" fmla="*/ 8524489 w 8636594"/>
              <a:gd name="connsiteY92" fmla="*/ 94075 h 5810100"/>
              <a:gd name="connsiteX93" fmla="*/ 8561515 w 8636594"/>
              <a:gd name="connsiteY93" fmla="*/ 62312 h 5810100"/>
              <a:gd name="connsiteX94" fmla="*/ 8598881 w 8636594"/>
              <a:gd name="connsiteY94" fmla="*/ 30951 h 5810100"/>
              <a:gd name="connsiteX95" fmla="*/ 8636594 w 8636594"/>
              <a:gd name="connsiteY95" fmla="*/ 0 h 5810100"/>
              <a:gd name="connsiteX0" fmla="*/ 8636594 w 8636594"/>
              <a:gd name="connsiteY0" fmla="*/ 0 h 5783988"/>
              <a:gd name="connsiteX1" fmla="*/ 5293 w 8636594"/>
              <a:gd name="connsiteY1" fmla="*/ 0 h 5783988"/>
              <a:gd name="connsiteX2" fmla="*/ 0 w 8636594"/>
              <a:gd name="connsiteY2" fmla="*/ 5587843 h 5783988"/>
              <a:gd name="connsiteX3" fmla="*/ 4183061 w 8636594"/>
              <a:gd name="connsiteY3" fmla="*/ 5783988 h 5783988"/>
              <a:gd name="connsiteX4" fmla="*/ 4218791 w 8636594"/>
              <a:gd name="connsiteY4" fmla="*/ 5757591 h 5783988"/>
              <a:gd name="connsiteX5" fmla="*/ 4254129 w 8636594"/>
              <a:gd name="connsiteY5" fmla="*/ 5730912 h 5783988"/>
              <a:gd name="connsiteX6" fmla="*/ 4289081 w 8636594"/>
              <a:gd name="connsiteY6" fmla="*/ 5703955 h 5783988"/>
              <a:gd name="connsiteX7" fmla="*/ 4323654 w 8636594"/>
              <a:gd name="connsiteY7" fmla="*/ 5676722 h 5783988"/>
              <a:gd name="connsiteX8" fmla="*/ 4357854 w 8636594"/>
              <a:gd name="connsiteY8" fmla="*/ 5649218 h 5783988"/>
              <a:gd name="connsiteX9" fmla="*/ 4391688 w 8636594"/>
              <a:gd name="connsiteY9" fmla="*/ 5621446 h 5783988"/>
              <a:gd name="connsiteX10" fmla="*/ 4425162 w 8636594"/>
              <a:gd name="connsiteY10" fmla="*/ 5593409 h 5783988"/>
              <a:gd name="connsiteX11" fmla="*/ 4458281 w 8636594"/>
              <a:gd name="connsiteY11" fmla="*/ 5565111 h 5783988"/>
              <a:gd name="connsiteX12" fmla="*/ 4491053 w 8636594"/>
              <a:gd name="connsiteY12" fmla="*/ 5536556 h 5783988"/>
              <a:gd name="connsiteX13" fmla="*/ 4523484 w 8636594"/>
              <a:gd name="connsiteY13" fmla="*/ 5507747 h 5783988"/>
              <a:gd name="connsiteX14" fmla="*/ 4555580 w 8636594"/>
              <a:gd name="connsiteY14" fmla="*/ 5478687 h 5783988"/>
              <a:gd name="connsiteX15" fmla="*/ 4587347 w 8636594"/>
              <a:gd name="connsiteY15" fmla="*/ 5449380 h 5783988"/>
              <a:gd name="connsiteX16" fmla="*/ 4618793 w 8636594"/>
              <a:gd name="connsiteY16" fmla="*/ 5419830 h 5783988"/>
              <a:gd name="connsiteX17" fmla="*/ 4649922 w 8636594"/>
              <a:gd name="connsiteY17" fmla="*/ 5390040 h 5783988"/>
              <a:gd name="connsiteX18" fmla="*/ 4680742 w 8636594"/>
              <a:gd name="connsiteY18" fmla="*/ 5360014 h 5783988"/>
              <a:gd name="connsiteX19" fmla="*/ 4711259 w 8636594"/>
              <a:gd name="connsiteY19" fmla="*/ 5329755 h 5783988"/>
              <a:gd name="connsiteX20" fmla="*/ 4741478 w 8636594"/>
              <a:gd name="connsiteY20" fmla="*/ 5299266 h 5783988"/>
              <a:gd name="connsiteX21" fmla="*/ 4771408 w 8636594"/>
              <a:gd name="connsiteY21" fmla="*/ 5268551 h 5783988"/>
              <a:gd name="connsiteX22" fmla="*/ 4801053 w 8636594"/>
              <a:gd name="connsiteY22" fmla="*/ 5237614 h 5783988"/>
              <a:gd name="connsiteX23" fmla="*/ 4830420 w 8636594"/>
              <a:gd name="connsiteY23" fmla="*/ 5206458 h 5783988"/>
              <a:gd name="connsiteX24" fmla="*/ 4859516 w 8636594"/>
              <a:gd name="connsiteY24" fmla="*/ 5175087 h 5783988"/>
              <a:gd name="connsiteX25" fmla="*/ 4888347 w 8636594"/>
              <a:gd name="connsiteY25" fmla="*/ 5143504 h 5783988"/>
              <a:gd name="connsiteX26" fmla="*/ 4916919 w 8636594"/>
              <a:gd name="connsiteY26" fmla="*/ 5111713 h 5783988"/>
              <a:gd name="connsiteX27" fmla="*/ 4945238 w 8636594"/>
              <a:gd name="connsiteY27" fmla="*/ 5079717 h 5783988"/>
              <a:gd name="connsiteX28" fmla="*/ 4973311 w 8636594"/>
              <a:gd name="connsiteY28" fmla="*/ 5047519 h 5783988"/>
              <a:gd name="connsiteX29" fmla="*/ 5001145 w 8636594"/>
              <a:gd name="connsiteY29" fmla="*/ 5015124 h 5783988"/>
              <a:gd name="connsiteX30" fmla="*/ 5028745 w 8636594"/>
              <a:gd name="connsiteY30" fmla="*/ 4982535 h 5783988"/>
              <a:gd name="connsiteX31" fmla="*/ 5056117 w 8636594"/>
              <a:gd name="connsiteY31" fmla="*/ 4949755 h 5783988"/>
              <a:gd name="connsiteX32" fmla="*/ 5083269 w 8636594"/>
              <a:gd name="connsiteY32" fmla="*/ 4916787 h 5783988"/>
              <a:gd name="connsiteX33" fmla="*/ 5110207 w 8636594"/>
              <a:gd name="connsiteY33" fmla="*/ 4883636 h 5783988"/>
              <a:gd name="connsiteX34" fmla="*/ 5136937 w 8636594"/>
              <a:gd name="connsiteY34" fmla="*/ 4850305 h 5783988"/>
              <a:gd name="connsiteX35" fmla="*/ 5163464 w 8636594"/>
              <a:gd name="connsiteY35" fmla="*/ 4816797 h 5783988"/>
              <a:gd name="connsiteX36" fmla="*/ 5215940 w 8636594"/>
              <a:gd name="connsiteY36" fmla="*/ 4749265 h 5783988"/>
              <a:gd name="connsiteX37" fmla="*/ 5267684 w 8636594"/>
              <a:gd name="connsiteY37" fmla="*/ 4681068 h 5783988"/>
              <a:gd name="connsiteX38" fmla="*/ 5318748 w 8636594"/>
              <a:gd name="connsiteY38" fmla="*/ 4612234 h 5783988"/>
              <a:gd name="connsiteX39" fmla="*/ 5369182 w 8636594"/>
              <a:gd name="connsiteY39" fmla="*/ 4542793 h 5783988"/>
              <a:gd name="connsiteX40" fmla="*/ 5419038 w 8636594"/>
              <a:gd name="connsiteY40" fmla="*/ 4472771 h 5783988"/>
              <a:gd name="connsiteX41" fmla="*/ 5468365 w 8636594"/>
              <a:gd name="connsiteY41" fmla="*/ 4402196 h 5783988"/>
              <a:gd name="connsiteX42" fmla="*/ 5517215 w 8636594"/>
              <a:gd name="connsiteY42" fmla="*/ 4331098 h 5783988"/>
              <a:gd name="connsiteX43" fmla="*/ 5565637 w 8636594"/>
              <a:gd name="connsiteY43" fmla="*/ 4259503 h 5783988"/>
              <a:gd name="connsiteX44" fmla="*/ 5613684 w 8636594"/>
              <a:gd name="connsiteY44" fmla="*/ 4187441 h 5783988"/>
              <a:gd name="connsiteX45" fmla="*/ 5685160 w 8636594"/>
              <a:gd name="connsiteY45" fmla="*/ 4078531 h 5783988"/>
              <a:gd name="connsiteX46" fmla="*/ 5756074 w 8636594"/>
              <a:gd name="connsiteY46" fmla="*/ 3968727 h 5783988"/>
              <a:gd name="connsiteX47" fmla="*/ 5873483 w 8636594"/>
              <a:gd name="connsiteY47" fmla="*/ 3783989 h 5783988"/>
              <a:gd name="connsiteX48" fmla="*/ 6203209 w 8636594"/>
              <a:gd name="connsiteY48" fmla="*/ 3258640 h 5783988"/>
              <a:gd name="connsiteX49" fmla="*/ 6299430 w 8636594"/>
              <a:gd name="connsiteY49" fmla="*/ 3107321 h 5783988"/>
              <a:gd name="connsiteX50" fmla="*/ 6372650 w 8636594"/>
              <a:gd name="connsiteY50" fmla="*/ 2993735 h 5783988"/>
              <a:gd name="connsiteX51" fmla="*/ 6453197 w 8636594"/>
              <a:gd name="connsiteY51" fmla="*/ 2869788 h 5783988"/>
              <a:gd name="connsiteX52" fmla="*/ 6564167 w 8636594"/>
              <a:gd name="connsiteY52" fmla="*/ 2696807 h 5783988"/>
              <a:gd name="connsiteX53" fmla="*/ 6976233 w 8636594"/>
              <a:gd name="connsiteY53" fmla="*/ 2045274 h 5783988"/>
              <a:gd name="connsiteX54" fmla="*/ 7086755 w 8636594"/>
              <a:gd name="connsiteY54" fmla="*/ 1872743 h 5783988"/>
              <a:gd name="connsiteX55" fmla="*/ 7170279 w 8636594"/>
              <a:gd name="connsiteY55" fmla="*/ 1744202 h 5783988"/>
              <a:gd name="connsiteX56" fmla="*/ 7226351 w 8636594"/>
              <a:gd name="connsiteY56" fmla="*/ 1659017 h 5783988"/>
              <a:gd name="connsiteX57" fmla="*/ 7282789 w 8636594"/>
              <a:gd name="connsiteY57" fmla="*/ 1574303 h 5783988"/>
              <a:gd name="connsiteX58" fmla="*/ 7339643 w 8636594"/>
              <a:gd name="connsiteY58" fmla="*/ 1490113 h 5783988"/>
              <a:gd name="connsiteX59" fmla="*/ 7396957 w 8636594"/>
              <a:gd name="connsiteY59" fmla="*/ 1406503 h 5783988"/>
              <a:gd name="connsiteX60" fmla="*/ 7454781 w 8636594"/>
              <a:gd name="connsiteY60" fmla="*/ 1323526 h 5783988"/>
              <a:gd name="connsiteX61" fmla="*/ 7513161 w 8636594"/>
              <a:gd name="connsiteY61" fmla="*/ 1241237 h 5783988"/>
              <a:gd name="connsiteX62" fmla="*/ 7572144 w 8636594"/>
              <a:gd name="connsiteY62" fmla="*/ 1159689 h 5783988"/>
              <a:gd name="connsiteX63" fmla="*/ 7601877 w 8636594"/>
              <a:gd name="connsiteY63" fmla="*/ 1119210 h 5783988"/>
              <a:gd name="connsiteX64" fmla="*/ 7631779 w 8636594"/>
              <a:gd name="connsiteY64" fmla="*/ 1078937 h 5783988"/>
              <a:gd name="connsiteX65" fmla="*/ 7661855 w 8636594"/>
              <a:gd name="connsiteY65" fmla="*/ 1038876 h 5783988"/>
              <a:gd name="connsiteX66" fmla="*/ 7692111 w 8636594"/>
              <a:gd name="connsiteY66" fmla="*/ 999035 h 5783988"/>
              <a:gd name="connsiteX67" fmla="*/ 7722554 w 8636594"/>
              <a:gd name="connsiteY67" fmla="*/ 959419 h 5783988"/>
              <a:gd name="connsiteX68" fmla="*/ 7753190 w 8636594"/>
              <a:gd name="connsiteY68" fmla="*/ 920037 h 5783988"/>
              <a:gd name="connsiteX69" fmla="*/ 7784023 w 8636594"/>
              <a:gd name="connsiteY69" fmla="*/ 880894 h 5783988"/>
              <a:gd name="connsiteX70" fmla="*/ 7815061 w 8636594"/>
              <a:gd name="connsiteY70" fmla="*/ 841997 h 5783988"/>
              <a:gd name="connsiteX71" fmla="*/ 7846308 w 8636594"/>
              <a:gd name="connsiteY71" fmla="*/ 803354 h 5783988"/>
              <a:gd name="connsiteX72" fmla="*/ 7877772 w 8636594"/>
              <a:gd name="connsiteY72" fmla="*/ 764970 h 5783988"/>
              <a:gd name="connsiteX73" fmla="*/ 7909458 w 8636594"/>
              <a:gd name="connsiteY73" fmla="*/ 726853 h 5783988"/>
              <a:gd name="connsiteX74" fmla="*/ 7941371 w 8636594"/>
              <a:gd name="connsiteY74" fmla="*/ 689010 h 5783988"/>
              <a:gd name="connsiteX75" fmla="*/ 7973518 w 8636594"/>
              <a:gd name="connsiteY75" fmla="*/ 651447 h 5783988"/>
              <a:gd name="connsiteX76" fmla="*/ 8005905 w 8636594"/>
              <a:gd name="connsiteY76" fmla="*/ 614171 h 5783988"/>
              <a:gd name="connsiteX77" fmla="*/ 8038538 w 8636594"/>
              <a:gd name="connsiteY77" fmla="*/ 577189 h 5783988"/>
              <a:gd name="connsiteX78" fmla="*/ 8071421 w 8636594"/>
              <a:gd name="connsiteY78" fmla="*/ 540507 h 5783988"/>
              <a:gd name="connsiteX79" fmla="*/ 8104563 w 8636594"/>
              <a:gd name="connsiteY79" fmla="*/ 504132 h 5783988"/>
              <a:gd name="connsiteX80" fmla="*/ 8137967 w 8636594"/>
              <a:gd name="connsiteY80" fmla="*/ 468072 h 5783988"/>
              <a:gd name="connsiteX81" fmla="*/ 8171641 w 8636594"/>
              <a:gd name="connsiteY81" fmla="*/ 432332 h 5783988"/>
              <a:gd name="connsiteX82" fmla="*/ 8205590 w 8636594"/>
              <a:gd name="connsiteY82" fmla="*/ 396920 h 5783988"/>
              <a:gd name="connsiteX83" fmla="*/ 8239820 w 8636594"/>
              <a:gd name="connsiteY83" fmla="*/ 361843 h 5783988"/>
              <a:gd name="connsiteX84" fmla="*/ 8274337 w 8636594"/>
              <a:gd name="connsiteY84" fmla="*/ 327107 h 5783988"/>
              <a:gd name="connsiteX85" fmla="*/ 8309147 w 8636594"/>
              <a:gd name="connsiteY85" fmla="*/ 292718 h 5783988"/>
              <a:gd name="connsiteX86" fmla="*/ 8344256 w 8636594"/>
              <a:gd name="connsiteY86" fmla="*/ 258685 h 5783988"/>
              <a:gd name="connsiteX87" fmla="*/ 8379669 w 8636594"/>
              <a:gd name="connsiteY87" fmla="*/ 225013 h 5783988"/>
              <a:gd name="connsiteX88" fmla="*/ 8415394 w 8636594"/>
              <a:gd name="connsiteY88" fmla="*/ 191709 h 5783988"/>
              <a:gd name="connsiteX89" fmla="*/ 8451434 w 8636594"/>
              <a:gd name="connsiteY89" fmla="*/ 158780 h 5783988"/>
              <a:gd name="connsiteX90" fmla="*/ 8487798 w 8636594"/>
              <a:gd name="connsiteY90" fmla="*/ 126233 h 5783988"/>
              <a:gd name="connsiteX91" fmla="*/ 8524489 w 8636594"/>
              <a:gd name="connsiteY91" fmla="*/ 94075 h 5783988"/>
              <a:gd name="connsiteX92" fmla="*/ 8561515 w 8636594"/>
              <a:gd name="connsiteY92" fmla="*/ 62312 h 5783988"/>
              <a:gd name="connsiteX93" fmla="*/ 8598881 w 8636594"/>
              <a:gd name="connsiteY93" fmla="*/ 30951 h 5783988"/>
              <a:gd name="connsiteX94" fmla="*/ 8636594 w 8636594"/>
              <a:gd name="connsiteY94" fmla="*/ 0 h 5783988"/>
              <a:gd name="connsiteX0" fmla="*/ 8636594 w 8636594"/>
              <a:gd name="connsiteY0" fmla="*/ 0 h 5757591"/>
              <a:gd name="connsiteX1" fmla="*/ 5293 w 8636594"/>
              <a:gd name="connsiteY1" fmla="*/ 0 h 5757591"/>
              <a:gd name="connsiteX2" fmla="*/ 0 w 8636594"/>
              <a:gd name="connsiteY2" fmla="*/ 5587843 h 5757591"/>
              <a:gd name="connsiteX3" fmla="*/ 4218791 w 8636594"/>
              <a:gd name="connsiteY3" fmla="*/ 5757591 h 5757591"/>
              <a:gd name="connsiteX4" fmla="*/ 4254129 w 8636594"/>
              <a:gd name="connsiteY4" fmla="*/ 5730912 h 5757591"/>
              <a:gd name="connsiteX5" fmla="*/ 4289081 w 8636594"/>
              <a:gd name="connsiteY5" fmla="*/ 5703955 h 5757591"/>
              <a:gd name="connsiteX6" fmla="*/ 4323654 w 8636594"/>
              <a:gd name="connsiteY6" fmla="*/ 5676722 h 5757591"/>
              <a:gd name="connsiteX7" fmla="*/ 4357854 w 8636594"/>
              <a:gd name="connsiteY7" fmla="*/ 5649218 h 5757591"/>
              <a:gd name="connsiteX8" fmla="*/ 4391688 w 8636594"/>
              <a:gd name="connsiteY8" fmla="*/ 5621446 h 5757591"/>
              <a:gd name="connsiteX9" fmla="*/ 4425162 w 8636594"/>
              <a:gd name="connsiteY9" fmla="*/ 5593409 h 5757591"/>
              <a:gd name="connsiteX10" fmla="*/ 4458281 w 8636594"/>
              <a:gd name="connsiteY10" fmla="*/ 5565111 h 5757591"/>
              <a:gd name="connsiteX11" fmla="*/ 4491053 w 8636594"/>
              <a:gd name="connsiteY11" fmla="*/ 5536556 h 5757591"/>
              <a:gd name="connsiteX12" fmla="*/ 4523484 w 8636594"/>
              <a:gd name="connsiteY12" fmla="*/ 5507747 h 5757591"/>
              <a:gd name="connsiteX13" fmla="*/ 4555580 w 8636594"/>
              <a:gd name="connsiteY13" fmla="*/ 5478687 h 5757591"/>
              <a:gd name="connsiteX14" fmla="*/ 4587347 w 8636594"/>
              <a:gd name="connsiteY14" fmla="*/ 5449380 h 5757591"/>
              <a:gd name="connsiteX15" fmla="*/ 4618793 w 8636594"/>
              <a:gd name="connsiteY15" fmla="*/ 5419830 h 5757591"/>
              <a:gd name="connsiteX16" fmla="*/ 4649922 w 8636594"/>
              <a:gd name="connsiteY16" fmla="*/ 5390040 h 5757591"/>
              <a:gd name="connsiteX17" fmla="*/ 4680742 w 8636594"/>
              <a:gd name="connsiteY17" fmla="*/ 5360014 h 5757591"/>
              <a:gd name="connsiteX18" fmla="*/ 4711259 w 8636594"/>
              <a:gd name="connsiteY18" fmla="*/ 5329755 h 5757591"/>
              <a:gd name="connsiteX19" fmla="*/ 4741478 w 8636594"/>
              <a:gd name="connsiteY19" fmla="*/ 5299266 h 5757591"/>
              <a:gd name="connsiteX20" fmla="*/ 4771408 w 8636594"/>
              <a:gd name="connsiteY20" fmla="*/ 5268551 h 5757591"/>
              <a:gd name="connsiteX21" fmla="*/ 4801053 w 8636594"/>
              <a:gd name="connsiteY21" fmla="*/ 5237614 h 5757591"/>
              <a:gd name="connsiteX22" fmla="*/ 4830420 w 8636594"/>
              <a:gd name="connsiteY22" fmla="*/ 5206458 h 5757591"/>
              <a:gd name="connsiteX23" fmla="*/ 4859516 w 8636594"/>
              <a:gd name="connsiteY23" fmla="*/ 5175087 h 5757591"/>
              <a:gd name="connsiteX24" fmla="*/ 4888347 w 8636594"/>
              <a:gd name="connsiteY24" fmla="*/ 5143504 h 5757591"/>
              <a:gd name="connsiteX25" fmla="*/ 4916919 w 8636594"/>
              <a:gd name="connsiteY25" fmla="*/ 5111713 h 5757591"/>
              <a:gd name="connsiteX26" fmla="*/ 4945238 w 8636594"/>
              <a:gd name="connsiteY26" fmla="*/ 5079717 h 5757591"/>
              <a:gd name="connsiteX27" fmla="*/ 4973311 w 8636594"/>
              <a:gd name="connsiteY27" fmla="*/ 5047519 h 5757591"/>
              <a:gd name="connsiteX28" fmla="*/ 5001145 w 8636594"/>
              <a:gd name="connsiteY28" fmla="*/ 5015124 h 5757591"/>
              <a:gd name="connsiteX29" fmla="*/ 5028745 w 8636594"/>
              <a:gd name="connsiteY29" fmla="*/ 4982535 h 5757591"/>
              <a:gd name="connsiteX30" fmla="*/ 5056117 w 8636594"/>
              <a:gd name="connsiteY30" fmla="*/ 4949755 h 5757591"/>
              <a:gd name="connsiteX31" fmla="*/ 5083269 w 8636594"/>
              <a:gd name="connsiteY31" fmla="*/ 4916787 h 5757591"/>
              <a:gd name="connsiteX32" fmla="*/ 5110207 w 8636594"/>
              <a:gd name="connsiteY32" fmla="*/ 4883636 h 5757591"/>
              <a:gd name="connsiteX33" fmla="*/ 5136937 w 8636594"/>
              <a:gd name="connsiteY33" fmla="*/ 4850305 h 5757591"/>
              <a:gd name="connsiteX34" fmla="*/ 5163464 w 8636594"/>
              <a:gd name="connsiteY34" fmla="*/ 4816797 h 5757591"/>
              <a:gd name="connsiteX35" fmla="*/ 5215940 w 8636594"/>
              <a:gd name="connsiteY35" fmla="*/ 4749265 h 5757591"/>
              <a:gd name="connsiteX36" fmla="*/ 5267684 w 8636594"/>
              <a:gd name="connsiteY36" fmla="*/ 4681068 h 5757591"/>
              <a:gd name="connsiteX37" fmla="*/ 5318748 w 8636594"/>
              <a:gd name="connsiteY37" fmla="*/ 4612234 h 5757591"/>
              <a:gd name="connsiteX38" fmla="*/ 5369182 w 8636594"/>
              <a:gd name="connsiteY38" fmla="*/ 4542793 h 5757591"/>
              <a:gd name="connsiteX39" fmla="*/ 5419038 w 8636594"/>
              <a:gd name="connsiteY39" fmla="*/ 4472771 h 5757591"/>
              <a:gd name="connsiteX40" fmla="*/ 5468365 w 8636594"/>
              <a:gd name="connsiteY40" fmla="*/ 4402196 h 5757591"/>
              <a:gd name="connsiteX41" fmla="*/ 5517215 w 8636594"/>
              <a:gd name="connsiteY41" fmla="*/ 4331098 h 5757591"/>
              <a:gd name="connsiteX42" fmla="*/ 5565637 w 8636594"/>
              <a:gd name="connsiteY42" fmla="*/ 4259503 h 5757591"/>
              <a:gd name="connsiteX43" fmla="*/ 5613684 w 8636594"/>
              <a:gd name="connsiteY43" fmla="*/ 4187441 h 5757591"/>
              <a:gd name="connsiteX44" fmla="*/ 5685160 w 8636594"/>
              <a:gd name="connsiteY44" fmla="*/ 4078531 h 5757591"/>
              <a:gd name="connsiteX45" fmla="*/ 5756074 w 8636594"/>
              <a:gd name="connsiteY45" fmla="*/ 3968727 h 5757591"/>
              <a:gd name="connsiteX46" fmla="*/ 5873483 w 8636594"/>
              <a:gd name="connsiteY46" fmla="*/ 3783989 h 5757591"/>
              <a:gd name="connsiteX47" fmla="*/ 6203209 w 8636594"/>
              <a:gd name="connsiteY47" fmla="*/ 3258640 h 5757591"/>
              <a:gd name="connsiteX48" fmla="*/ 6299430 w 8636594"/>
              <a:gd name="connsiteY48" fmla="*/ 3107321 h 5757591"/>
              <a:gd name="connsiteX49" fmla="*/ 6372650 w 8636594"/>
              <a:gd name="connsiteY49" fmla="*/ 2993735 h 5757591"/>
              <a:gd name="connsiteX50" fmla="*/ 6453197 w 8636594"/>
              <a:gd name="connsiteY50" fmla="*/ 2869788 h 5757591"/>
              <a:gd name="connsiteX51" fmla="*/ 6564167 w 8636594"/>
              <a:gd name="connsiteY51" fmla="*/ 2696807 h 5757591"/>
              <a:gd name="connsiteX52" fmla="*/ 6976233 w 8636594"/>
              <a:gd name="connsiteY52" fmla="*/ 2045274 h 5757591"/>
              <a:gd name="connsiteX53" fmla="*/ 7086755 w 8636594"/>
              <a:gd name="connsiteY53" fmla="*/ 1872743 h 5757591"/>
              <a:gd name="connsiteX54" fmla="*/ 7170279 w 8636594"/>
              <a:gd name="connsiteY54" fmla="*/ 1744202 h 5757591"/>
              <a:gd name="connsiteX55" fmla="*/ 7226351 w 8636594"/>
              <a:gd name="connsiteY55" fmla="*/ 1659017 h 5757591"/>
              <a:gd name="connsiteX56" fmla="*/ 7282789 w 8636594"/>
              <a:gd name="connsiteY56" fmla="*/ 1574303 h 5757591"/>
              <a:gd name="connsiteX57" fmla="*/ 7339643 w 8636594"/>
              <a:gd name="connsiteY57" fmla="*/ 1490113 h 5757591"/>
              <a:gd name="connsiteX58" fmla="*/ 7396957 w 8636594"/>
              <a:gd name="connsiteY58" fmla="*/ 1406503 h 5757591"/>
              <a:gd name="connsiteX59" fmla="*/ 7454781 w 8636594"/>
              <a:gd name="connsiteY59" fmla="*/ 1323526 h 5757591"/>
              <a:gd name="connsiteX60" fmla="*/ 7513161 w 8636594"/>
              <a:gd name="connsiteY60" fmla="*/ 1241237 h 5757591"/>
              <a:gd name="connsiteX61" fmla="*/ 7572144 w 8636594"/>
              <a:gd name="connsiteY61" fmla="*/ 1159689 h 5757591"/>
              <a:gd name="connsiteX62" fmla="*/ 7601877 w 8636594"/>
              <a:gd name="connsiteY62" fmla="*/ 1119210 h 5757591"/>
              <a:gd name="connsiteX63" fmla="*/ 7631779 w 8636594"/>
              <a:gd name="connsiteY63" fmla="*/ 1078937 h 5757591"/>
              <a:gd name="connsiteX64" fmla="*/ 7661855 w 8636594"/>
              <a:gd name="connsiteY64" fmla="*/ 1038876 h 5757591"/>
              <a:gd name="connsiteX65" fmla="*/ 7692111 w 8636594"/>
              <a:gd name="connsiteY65" fmla="*/ 999035 h 5757591"/>
              <a:gd name="connsiteX66" fmla="*/ 7722554 w 8636594"/>
              <a:gd name="connsiteY66" fmla="*/ 959419 h 5757591"/>
              <a:gd name="connsiteX67" fmla="*/ 7753190 w 8636594"/>
              <a:gd name="connsiteY67" fmla="*/ 920037 h 5757591"/>
              <a:gd name="connsiteX68" fmla="*/ 7784023 w 8636594"/>
              <a:gd name="connsiteY68" fmla="*/ 880894 h 5757591"/>
              <a:gd name="connsiteX69" fmla="*/ 7815061 w 8636594"/>
              <a:gd name="connsiteY69" fmla="*/ 841997 h 5757591"/>
              <a:gd name="connsiteX70" fmla="*/ 7846308 w 8636594"/>
              <a:gd name="connsiteY70" fmla="*/ 803354 h 5757591"/>
              <a:gd name="connsiteX71" fmla="*/ 7877772 w 8636594"/>
              <a:gd name="connsiteY71" fmla="*/ 764970 h 5757591"/>
              <a:gd name="connsiteX72" fmla="*/ 7909458 w 8636594"/>
              <a:gd name="connsiteY72" fmla="*/ 726853 h 5757591"/>
              <a:gd name="connsiteX73" fmla="*/ 7941371 w 8636594"/>
              <a:gd name="connsiteY73" fmla="*/ 689010 h 5757591"/>
              <a:gd name="connsiteX74" fmla="*/ 7973518 w 8636594"/>
              <a:gd name="connsiteY74" fmla="*/ 651447 h 5757591"/>
              <a:gd name="connsiteX75" fmla="*/ 8005905 w 8636594"/>
              <a:gd name="connsiteY75" fmla="*/ 614171 h 5757591"/>
              <a:gd name="connsiteX76" fmla="*/ 8038538 w 8636594"/>
              <a:gd name="connsiteY76" fmla="*/ 577189 h 5757591"/>
              <a:gd name="connsiteX77" fmla="*/ 8071421 w 8636594"/>
              <a:gd name="connsiteY77" fmla="*/ 540507 h 5757591"/>
              <a:gd name="connsiteX78" fmla="*/ 8104563 w 8636594"/>
              <a:gd name="connsiteY78" fmla="*/ 504132 h 5757591"/>
              <a:gd name="connsiteX79" fmla="*/ 8137967 w 8636594"/>
              <a:gd name="connsiteY79" fmla="*/ 468072 h 5757591"/>
              <a:gd name="connsiteX80" fmla="*/ 8171641 w 8636594"/>
              <a:gd name="connsiteY80" fmla="*/ 432332 h 5757591"/>
              <a:gd name="connsiteX81" fmla="*/ 8205590 w 8636594"/>
              <a:gd name="connsiteY81" fmla="*/ 396920 h 5757591"/>
              <a:gd name="connsiteX82" fmla="*/ 8239820 w 8636594"/>
              <a:gd name="connsiteY82" fmla="*/ 361843 h 5757591"/>
              <a:gd name="connsiteX83" fmla="*/ 8274337 w 8636594"/>
              <a:gd name="connsiteY83" fmla="*/ 327107 h 5757591"/>
              <a:gd name="connsiteX84" fmla="*/ 8309147 w 8636594"/>
              <a:gd name="connsiteY84" fmla="*/ 292718 h 5757591"/>
              <a:gd name="connsiteX85" fmla="*/ 8344256 w 8636594"/>
              <a:gd name="connsiteY85" fmla="*/ 258685 h 5757591"/>
              <a:gd name="connsiteX86" fmla="*/ 8379669 w 8636594"/>
              <a:gd name="connsiteY86" fmla="*/ 225013 h 5757591"/>
              <a:gd name="connsiteX87" fmla="*/ 8415394 w 8636594"/>
              <a:gd name="connsiteY87" fmla="*/ 191709 h 5757591"/>
              <a:gd name="connsiteX88" fmla="*/ 8451434 w 8636594"/>
              <a:gd name="connsiteY88" fmla="*/ 158780 h 5757591"/>
              <a:gd name="connsiteX89" fmla="*/ 8487798 w 8636594"/>
              <a:gd name="connsiteY89" fmla="*/ 126233 h 5757591"/>
              <a:gd name="connsiteX90" fmla="*/ 8524489 w 8636594"/>
              <a:gd name="connsiteY90" fmla="*/ 94075 h 5757591"/>
              <a:gd name="connsiteX91" fmla="*/ 8561515 w 8636594"/>
              <a:gd name="connsiteY91" fmla="*/ 62312 h 5757591"/>
              <a:gd name="connsiteX92" fmla="*/ 8598881 w 8636594"/>
              <a:gd name="connsiteY92" fmla="*/ 30951 h 5757591"/>
              <a:gd name="connsiteX93" fmla="*/ 8636594 w 8636594"/>
              <a:gd name="connsiteY93" fmla="*/ 0 h 5757591"/>
              <a:gd name="connsiteX0" fmla="*/ 8636594 w 8636594"/>
              <a:gd name="connsiteY0" fmla="*/ 0 h 5730912"/>
              <a:gd name="connsiteX1" fmla="*/ 5293 w 8636594"/>
              <a:gd name="connsiteY1" fmla="*/ 0 h 5730912"/>
              <a:gd name="connsiteX2" fmla="*/ 0 w 8636594"/>
              <a:gd name="connsiteY2" fmla="*/ 5587843 h 5730912"/>
              <a:gd name="connsiteX3" fmla="*/ 4254129 w 8636594"/>
              <a:gd name="connsiteY3" fmla="*/ 5730912 h 5730912"/>
              <a:gd name="connsiteX4" fmla="*/ 4289081 w 8636594"/>
              <a:gd name="connsiteY4" fmla="*/ 5703955 h 5730912"/>
              <a:gd name="connsiteX5" fmla="*/ 4323654 w 8636594"/>
              <a:gd name="connsiteY5" fmla="*/ 5676722 h 5730912"/>
              <a:gd name="connsiteX6" fmla="*/ 4357854 w 8636594"/>
              <a:gd name="connsiteY6" fmla="*/ 5649218 h 5730912"/>
              <a:gd name="connsiteX7" fmla="*/ 4391688 w 8636594"/>
              <a:gd name="connsiteY7" fmla="*/ 5621446 h 5730912"/>
              <a:gd name="connsiteX8" fmla="*/ 4425162 w 8636594"/>
              <a:gd name="connsiteY8" fmla="*/ 5593409 h 5730912"/>
              <a:gd name="connsiteX9" fmla="*/ 4458281 w 8636594"/>
              <a:gd name="connsiteY9" fmla="*/ 5565111 h 5730912"/>
              <a:gd name="connsiteX10" fmla="*/ 4491053 w 8636594"/>
              <a:gd name="connsiteY10" fmla="*/ 5536556 h 5730912"/>
              <a:gd name="connsiteX11" fmla="*/ 4523484 w 8636594"/>
              <a:gd name="connsiteY11" fmla="*/ 5507747 h 5730912"/>
              <a:gd name="connsiteX12" fmla="*/ 4555580 w 8636594"/>
              <a:gd name="connsiteY12" fmla="*/ 5478687 h 5730912"/>
              <a:gd name="connsiteX13" fmla="*/ 4587347 w 8636594"/>
              <a:gd name="connsiteY13" fmla="*/ 5449380 h 5730912"/>
              <a:gd name="connsiteX14" fmla="*/ 4618793 w 8636594"/>
              <a:gd name="connsiteY14" fmla="*/ 5419830 h 5730912"/>
              <a:gd name="connsiteX15" fmla="*/ 4649922 w 8636594"/>
              <a:gd name="connsiteY15" fmla="*/ 5390040 h 5730912"/>
              <a:gd name="connsiteX16" fmla="*/ 4680742 w 8636594"/>
              <a:gd name="connsiteY16" fmla="*/ 5360014 h 5730912"/>
              <a:gd name="connsiteX17" fmla="*/ 4711259 w 8636594"/>
              <a:gd name="connsiteY17" fmla="*/ 5329755 h 5730912"/>
              <a:gd name="connsiteX18" fmla="*/ 4741478 w 8636594"/>
              <a:gd name="connsiteY18" fmla="*/ 5299266 h 5730912"/>
              <a:gd name="connsiteX19" fmla="*/ 4771408 w 8636594"/>
              <a:gd name="connsiteY19" fmla="*/ 5268551 h 5730912"/>
              <a:gd name="connsiteX20" fmla="*/ 4801053 w 8636594"/>
              <a:gd name="connsiteY20" fmla="*/ 5237614 h 5730912"/>
              <a:gd name="connsiteX21" fmla="*/ 4830420 w 8636594"/>
              <a:gd name="connsiteY21" fmla="*/ 5206458 h 5730912"/>
              <a:gd name="connsiteX22" fmla="*/ 4859516 w 8636594"/>
              <a:gd name="connsiteY22" fmla="*/ 5175087 h 5730912"/>
              <a:gd name="connsiteX23" fmla="*/ 4888347 w 8636594"/>
              <a:gd name="connsiteY23" fmla="*/ 5143504 h 5730912"/>
              <a:gd name="connsiteX24" fmla="*/ 4916919 w 8636594"/>
              <a:gd name="connsiteY24" fmla="*/ 5111713 h 5730912"/>
              <a:gd name="connsiteX25" fmla="*/ 4945238 w 8636594"/>
              <a:gd name="connsiteY25" fmla="*/ 5079717 h 5730912"/>
              <a:gd name="connsiteX26" fmla="*/ 4973311 w 8636594"/>
              <a:gd name="connsiteY26" fmla="*/ 5047519 h 5730912"/>
              <a:gd name="connsiteX27" fmla="*/ 5001145 w 8636594"/>
              <a:gd name="connsiteY27" fmla="*/ 5015124 h 5730912"/>
              <a:gd name="connsiteX28" fmla="*/ 5028745 w 8636594"/>
              <a:gd name="connsiteY28" fmla="*/ 4982535 h 5730912"/>
              <a:gd name="connsiteX29" fmla="*/ 5056117 w 8636594"/>
              <a:gd name="connsiteY29" fmla="*/ 4949755 h 5730912"/>
              <a:gd name="connsiteX30" fmla="*/ 5083269 w 8636594"/>
              <a:gd name="connsiteY30" fmla="*/ 4916787 h 5730912"/>
              <a:gd name="connsiteX31" fmla="*/ 5110207 w 8636594"/>
              <a:gd name="connsiteY31" fmla="*/ 4883636 h 5730912"/>
              <a:gd name="connsiteX32" fmla="*/ 5136937 w 8636594"/>
              <a:gd name="connsiteY32" fmla="*/ 4850305 h 5730912"/>
              <a:gd name="connsiteX33" fmla="*/ 5163464 w 8636594"/>
              <a:gd name="connsiteY33" fmla="*/ 4816797 h 5730912"/>
              <a:gd name="connsiteX34" fmla="*/ 5215940 w 8636594"/>
              <a:gd name="connsiteY34" fmla="*/ 4749265 h 5730912"/>
              <a:gd name="connsiteX35" fmla="*/ 5267684 w 8636594"/>
              <a:gd name="connsiteY35" fmla="*/ 4681068 h 5730912"/>
              <a:gd name="connsiteX36" fmla="*/ 5318748 w 8636594"/>
              <a:gd name="connsiteY36" fmla="*/ 4612234 h 5730912"/>
              <a:gd name="connsiteX37" fmla="*/ 5369182 w 8636594"/>
              <a:gd name="connsiteY37" fmla="*/ 4542793 h 5730912"/>
              <a:gd name="connsiteX38" fmla="*/ 5419038 w 8636594"/>
              <a:gd name="connsiteY38" fmla="*/ 4472771 h 5730912"/>
              <a:gd name="connsiteX39" fmla="*/ 5468365 w 8636594"/>
              <a:gd name="connsiteY39" fmla="*/ 4402196 h 5730912"/>
              <a:gd name="connsiteX40" fmla="*/ 5517215 w 8636594"/>
              <a:gd name="connsiteY40" fmla="*/ 4331098 h 5730912"/>
              <a:gd name="connsiteX41" fmla="*/ 5565637 w 8636594"/>
              <a:gd name="connsiteY41" fmla="*/ 4259503 h 5730912"/>
              <a:gd name="connsiteX42" fmla="*/ 5613684 w 8636594"/>
              <a:gd name="connsiteY42" fmla="*/ 4187441 h 5730912"/>
              <a:gd name="connsiteX43" fmla="*/ 5685160 w 8636594"/>
              <a:gd name="connsiteY43" fmla="*/ 4078531 h 5730912"/>
              <a:gd name="connsiteX44" fmla="*/ 5756074 w 8636594"/>
              <a:gd name="connsiteY44" fmla="*/ 3968727 h 5730912"/>
              <a:gd name="connsiteX45" fmla="*/ 5873483 w 8636594"/>
              <a:gd name="connsiteY45" fmla="*/ 3783989 h 5730912"/>
              <a:gd name="connsiteX46" fmla="*/ 6203209 w 8636594"/>
              <a:gd name="connsiteY46" fmla="*/ 3258640 h 5730912"/>
              <a:gd name="connsiteX47" fmla="*/ 6299430 w 8636594"/>
              <a:gd name="connsiteY47" fmla="*/ 3107321 h 5730912"/>
              <a:gd name="connsiteX48" fmla="*/ 6372650 w 8636594"/>
              <a:gd name="connsiteY48" fmla="*/ 2993735 h 5730912"/>
              <a:gd name="connsiteX49" fmla="*/ 6453197 w 8636594"/>
              <a:gd name="connsiteY49" fmla="*/ 2869788 h 5730912"/>
              <a:gd name="connsiteX50" fmla="*/ 6564167 w 8636594"/>
              <a:gd name="connsiteY50" fmla="*/ 2696807 h 5730912"/>
              <a:gd name="connsiteX51" fmla="*/ 6976233 w 8636594"/>
              <a:gd name="connsiteY51" fmla="*/ 2045274 h 5730912"/>
              <a:gd name="connsiteX52" fmla="*/ 7086755 w 8636594"/>
              <a:gd name="connsiteY52" fmla="*/ 1872743 h 5730912"/>
              <a:gd name="connsiteX53" fmla="*/ 7170279 w 8636594"/>
              <a:gd name="connsiteY53" fmla="*/ 1744202 h 5730912"/>
              <a:gd name="connsiteX54" fmla="*/ 7226351 w 8636594"/>
              <a:gd name="connsiteY54" fmla="*/ 1659017 h 5730912"/>
              <a:gd name="connsiteX55" fmla="*/ 7282789 w 8636594"/>
              <a:gd name="connsiteY55" fmla="*/ 1574303 h 5730912"/>
              <a:gd name="connsiteX56" fmla="*/ 7339643 w 8636594"/>
              <a:gd name="connsiteY56" fmla="*/ 1490113 h 5730912"/>
              <a:gd name="connsiteX57" fmla="*/ 7396957 w 8636594"/>
              <a:gd name="connsiteY57" fmla="*/ 1406503 h 5730912"/>
              <a:gd name="connsiteX58" fmla="*/ 7454781 w 8636594"/>
              <a:gd name="connsiteY58" fmla="*/ 1323526 h 5730912"/>
              <a:gd name="connsiteX59" fmla="*/ 7513161 w 8636594"/>
              <a:gd name="connsiteY59" fmla="*/ 1241237 h 5730912"/>
              <a:gd name="connsiteX60" fmla="*/ 7572144 w 8636594"/>
              <a:gd name="connsiteY60" fmla="*/ 1159689 h 5730912"/>
              <a:gd name="connsiteX61" fmla="*/ 7601877 w 8636594"/>
              <a:gd name="connsiteY61" fmla="*/ 1119210 h 5730912"/>
              <a:gd name="connsiteX62" fmla="*/ 7631779 w 8636594"/>
              <a:gd name="connsiteY62" fmla="*/ 1078937 h 5730912"/>
              <a:gd name="connsiteX63" fmla="*/ 7661855 w 8636594"/>
              <a:gd name="connsiteY63" fmla="*/ 1038876 h 5730912"/>
              <a:gd name="connsiteX64" fmla="*/ 7692111 w 8636594"/>
              <a:gd name="connsiteY64" fmla="*/ 999035 h 5730912"/>
              <a:gd name="connsiteX65" fmla="*/ 7722554 w 8636594"/>
              <a:gd name="connsiteY65" fmla="*/ 959419 h 5730912"/>
              <a:gd name="connsiteX66" fmla="*/ 7753190 w 8636594"/>
              <a:gd name="connsiteY66" fmla="*/ 920037 h 5730912"/>
              <a:gd name="connsiteX67" fmla="*/ 7784023 w 8636594"/>
              <a:gd name="connsiteY67" fmla="*/ 880894 h 5730912"/>
              <a:gd name="connsiteX68" fmla="*/ 7815061 w 8636594"/>
              <a:gd name="connsiteY68" fmla="*/ 841997 h 5730912"/>
              <a:gd name="connsiteX69" fmla="*/ 7846308 w 8636594"/>
              <a:gd name="connsiteY69" fmla="*/ 803354 h 5730912"/>
              <a:gd name="connsiteX70" fmla="*/ 7877772 w 8636594"/>
              <a:gd name="connsiteY70" fmla="*/ 764970 h 5730912"/>
              <a:gd name="connsiteX71" fmla="*/ 7909458 w 8636594"/>
              <a:gd name="connsiteY71" fmla="*/ 726853 h 5730912"/>
              <a:gd name="connsiteX72" fmla="*/ 7941371 w 8636594"/>
              <a:gd name="connsiteY72" fmla="*/ 689010 h 5730912"/>
              <a:gd name="connsiteX73" fmla="*/ 7973518 w 8636594"/>
              <a:gd name="connsiteY73" fmla="*/ 651447 h 5730912"/>
              <a:gd name="connsiteX74" fmla="*/ 8005905 w 8636594"/>
              <a:gd name="connsiteY74" fmla="*/ 614171 h 5730912"/>
              <a:gd name="connsiteX75" fmla="*/ 8038538 w 8636594"/>
              <a:gd name="connsiteY75" fmla="*/ 577189 h 5730912"/>
              <a:gd name="connsiteX76" fmla="*/ 8071421 w 8636594"/>
              <a:gd name="connsiteY76" fmla="*/ 540507 h 5730912"/>
              <a:gd name="connsiteX77" fmla="*/ 8104563 w 8636594"/>
              <a:gd name="connsiteY77" fmla="*/ 504132 h 5730912"/>
              <a:gd name="connsiteX78" fmla="*/ 8137967 w 8636594"/>
              <a:gd name="connsiteY78" fmla="*/ 468072 h 5730912"/>
              <a:gd name="connsiteX79" fmla="*/ 8171641 w 8636594"/>
              <a:gd name="connsiteY79" fmla="*/ 432332 h 5730912"/>
              <a:gd name="connsiteX80" fmla="*/ 8205590 w 8636594"/>
              <a:gd name="connsiteY80" fmla="*/ 396920 h 5730912"/>
              <a:gd name="connsiteX81" fmla="*/ 8239820 w 8636594"/>
              <a:gd name="connsiteY81" fmla="*/ 361843 h 5730912"/>
              <a:gd name="connsiteX82" fmla="*/ 8274337 w 8636594"/>
              <a:gd name="connsiteY82" fmla="*/ 327107 h 5730912"/>
              <a:gd name="connsiteX83" fmla="*/ 8309147 w 8636594"/>
              <a:gd name="connsiteY83" fmla="*/ 292718 h 5730912"/>
              <a:gd name="connsiteX84" fmla="*/ 8344256 w 8636594"/>
              <a:gd name="connsiteY84" fmla="*/ 258685 h 5730912"/>
              <a:gd name="connsiteX85" fmla="*/ 8379669 w 8636594"/>
              <a:gd name="connsiteY85" fmla="*/ 225013 h 5730912"/>
              <a:gd name="connsiteX86" fmla="*/ 8415394 w 8636594"/>
              <a:gd name="connsiteY86" fmla="*/ 191709 h 5730912"/>
              <a:gd name="connsiteX87" fmla="*/ 8451434 w 8636594"/>
              <a:gd name="connsiteY87" fmla="*/ 158780 h 5730912"/>
              <a:gd name="connsiteX88" fmla="*/ 8487798 w 8636594"/>
              <a:gd name="connsiteY88" fmla="*/ 126233 h 5730912"/>
              <a:gd name="connsiteX89" fmla="*/ 8524489 w 8636594"/>
              <a:gd name="connsiteY89" fmla="*/ 94075 h 5730912"/>
              <a:gd name="connsiteX90" fmla="*/ 8561515 w 8636594"/>
              <a:gd name="connsiteY90" fmla="*/ 62312 h 5730912"/>
              <a:gd name="connsiteX91" fmla="*/ 8598881 w 8636594"/>
              <a:gd name="connsiteY91" fmla="*/ 30951 h 5730912"/>
              <a:gd name="connsiteX92" fmla="*/ 8636594 w 8636594"/>
              <a:gd name="connsiteY92" fmla="*/ 0 h 5730912"/>
              <a:gd name="connsiteX0" fmla="*/ 8636594 w 8636594"/>
              <a:gd name="connsiteY0" fmla="*/ 0 h 5703955"/>
              <a:gd name="connsiteX1" fmla="*/ 5293 w 8636594"/>
              <a:gd name="connsiteY1" fmla="*/ 0 h 5703955"/>
              <a:gd name="connsiteX2" fmla="*/ 0 w 8636594"/>
              <a:gd name="connsiteY2" fmla="*/ 5587843 h 5703955"/>
              <a:gd name="connsiteX3" fmla="*/ 4289081 w 8636594"/>
              <a:gd name="connsiteY3" fmla="*/ 5703955 h 5703955"/>
              <a:gd name="connsiteX4" fmla="*/ 4323654 w 8636594"/>
              <a:gd name="connsiteY4" fmla="*/ 5676722 h 5703955"/>
              <a:gd name="connsiteX5" fmla="*/ 4357854 w 8636594"/>
              <a:gd name="connsiteY5" fmla="*/ 5649218 h 5703955"/>
              <a:gd name="connsiteX6" fmla="*/ 4391688 w 8636594"/>
              <a:gd name="connsiteY6" fmla="*/ 5621446 h 5703955"/>
              <a:gd name="connsiteX7" fmla="*/ 4425162 w 8636594"/>
              <a:gd name="connsiteY7" fmla="*/ 5593409 h 5703955"/>
              <a:gd name="connsiteX8" fmla="*/ 4458281 w 8636594"/>
              <a:gd name="connsiteY8" fmla="*/ 5565111 h 5703955"/>
              <a:gd name="connsiteX9" fmla="*/ 4491053 w 8636594"/>
              <a:gd name="connsiteY9" fmla="*/ 5536556 h 5703955"/>
              <a:gd name="connsiteX10" fmla="*/ 4523484 w 8636594"/>
              <a:gd name="connsiteY10" fmla="*/ 5507747 h 5703955"/>
              <a:gd name="connsiteX11" fmla="*/ 4555580 w 8636594"/>
              <a:gd name="connsiteY11" fmla="*/ 5478687 h 5703955"/>
              <a:gd name="connsiteX12" fmla="*/ 4587347 w 8636594"/>
              <a:gd name="connsiteY12" fmla="*/ 5449380 h 5703955"/>
              <a:gd name="connsiteX13" fmla="*/ 4618793 w 8636594"/>
              <a:gd name="connsiteY13" fmla="*/ 5419830 h 5703955"/>
              <a:gd name="connsiteX14" fmla="*/ 4649922 w 8636594"/>
              <a:gd name="connsiteY14" fmla="*/ 5390040 h 5703955"/>
              <a:gd name="connsiteX15" fmla="*/ 4680742 w 8636594"/>
              <a:gd name="connsiteY15" fmla="*/ 5360014 h 5703955"/>
              <a:gd name="connsiteX16" fmla="*/ 4711259 w 8636594"/>
              <a:gd name="connsiteY16" fmla="*/ 5329755 h 5703955"/>
              <a:gd name="connsiteX17" fmla="*/ 4741478 w 8636594"/>
              <a:gd name="connsiteY17" fmla="*/ 5299266 h 5703955"/>
              <a:gd name="connsiteX18" fmla="*/ 4771408 w 8636594"/>
              <a:gd name="connsiteY18" fmla="*/ 5268551 h 5703955"/>
              <a:gd name="connsiteX19" fmla="*/ 4801053 w 8636594"/>
              <a:gd name="connsiteY19" fmla="*/ 5237614 h 5703955"/>
              <a:gd name="connsiteX20" fmla="*/ 4830420 w 8636594"/>
              <a:gd name="connsiteY20" fmla="*/ 5206458 h 5703955"/>
              <a:gd name="connsiteX21" fmla="*/ 4859516 w 8636594"/>
              <a:gd name="connsiteY21" fmla="*/ 5175087 h 5703955"/>
              <a:gd name="connsiteX22" fmla="*/ 4888347 w 8636594"/>
              <a:gd name="connsiteY22" fmla="*/ 5143504 h 5703955"/>
              <a:gd name="connsiteX23" fmla="*/ 4916919 w 8636594"/>
              <a:gd name="connsiteY23" fmla="*/ 5111713 h 5703955"/>
              <a:gd name="connsiteX24" fmla="*/ 4945238 w 8636594"/>
              <a:gd name="connsiteY24" fmla="*/ 5079717 h 5703955"/>
              <a:gd name="connsiteX25" fmla="*/ 4973311 w 8636594"/>
              <a:gd name="connsiteY25" fmla="*/ 5047519 h 5703955"/>
              <a:gd name="connsiteX26" fmla="*/ 5001145 w 8636594"/>
              <a:gd name="connsiteY26" fmla="*/ 5015124 h 5703955"/>
              <a:gd name="connsiteX27" fmla="*/ 5028745 w 8636594"/>
              <a:gd name="connsiteY27" fmla="*/ 4982535 h 5703955"/>
              <a:gd name="connsiteX28" fmla="*/ 5056117 w 8636594"/>
              <a:gd name="connsiteY28" fmla="*/ 4949755 h 5703955"/>
              <a:gd name="connsiteX29" fmla="*/ 5083269 w 8636594"/>
              <a:gd name="connsiteY29" fmla="*/ 4916787 h 5703955"/>
              <a:gd name="connsiteX30" fmla="*/ 5110207 w 8636594"/>
              <a:gd name="connsiteY30" fmla="*/ 4883636 h 5703955"/>
              <a:gd name="connsiteX31" fmla="*/ 5136937 w 8636594"/>
              <a:gd name="connsiteY31" fmla="*/ 4850305 h 5703955"/>
              <a:gd name="connsiteX32" fmla="*/ 5163464 w 8636594"/>
              <a:gd name="connsiteY32" fmla="*/ 4816797 h 5703955"/>
              <a:gd name="connsiteX33" fmla="*/ 5215940 w 8636594"/>
              <a:gd name="connsiteY33" fmla="*/ 4749265 h 5703955"/>
              <a:gd name="connsiteX34" fmla="*/ 5267684 w 8636594"/>
              <a:gd name="connsiteY34" fmla="*/ 4681068 h 5703955"/>
              <a:gd name="connsiteX35" fmla="*/ 5318748 w 8636594"/>
              <a:gd name="connsiteY35" fmla="*/ 4612234 h 5703955"/>
              <a:gd name="connsiteX36" fmla="*/ 5369182 w 8636594"/>
              <a:gd name="connsiteY36" fmla="*/ 4542793 h 5703955"/>
              <a:gd name="connsiteX37" fmla="*/ 5419038 w 8636594"/>
              <a:gd name="connsiteY37" fmla="*/ 4472771 h 5703955"/>
              <a:gd name="connsiteX38" fmla="*/ 5468365 w 8636594"/>
              <a:gd name="connsiteY38" fmla="*/ 4402196 h 5703955"/>
              <a:gd name="connsiteX39" fmla="*/ 5517215 w 8636594"/>
              <a:gd name="connsiteY39" fmla="*/ 4331098 h 5703955"/>
              <a:gd name="connsiteX40" fmla="*/ 5565637 w 8636594"/>
              <a:gd name="connsiteY40" fmla="*/ 4259503 h 5703955"/>
              <a:gd name="connsiteX41" fmla="*/ 5613684 w 8636594"/>
              <a:gd name="connsiteY41" fmla="*/ 4187441 h 5703955"/>
              <a:gd name="connsiteX42" fmla="*/ 5685160 w 8636594"/>
              <a:gd name="connsiteY42" fmla="*/ 4078531 h 5703955"/>
              <a:gd name="connsiteX43" fmla="*/ 5756074 w 8636594"/>
              <a:gd name="connsiteY43" fmla="*/ 3968727 h 5703955"/>
              <a:gd name="connsiteX44" fmla="*/ 5873483 w 8636594"/>
              <a:gd name="connsiteY44" fmla="*/ 3783989 h 5703955"/>
              <a:gd name="connsiteX45" fmla="*/ 6203209 w 8636594"/>
              <a:gd name="connsiteY45" fmla="*/ 3258640 h 5703955"/>
              <a:gd name="connsiteX46" fmla="*/ 6299430 w 8636594"/>
              <a:gd name="connsiteY46" fmla="*/ 3107321 h 5703955"/>
              <a:gd name="connsiteX47" fmla="*/ 6372650 w 8636594"/>
              <a:gd name="connsiteY47" fmla="*/ 2993735 h 5703955"/>
              <a:gd name="connsiteX48" fmla="*/ 6453197 w 8636594"/>
              <a:gd name="connsiteY48" fmla="*/ 2869788 h 5703955"/>
              <a:gd name="connsiteX49" fmla="*/ 6564167 w 8636594"/>
              <a:gd name="connsiteY49" fmla="*/ 2696807 h 5703955"/>
              <a:gd name="connsiteX50" fmla="*/ 6976233 w 8636594"/>
              <a:gd name="connsiteY50" fmla="*/ 2045274 h 5703955"/>
              <a:gd name="connsiteX51" fmla="*/ 7086755 w 8636594"/>
              <a:gd name="connsiteY51" fmla="*/ 1872743 h 5703955"/>
              <a:gd name="connsiteX52" fmla="*/ 7170279 w 8636594"/>
              <a:gd name="connsiteY52" fmla="*/ 1744202 h 5703955"/>
              <a:gd name="connsiteX53" fmla="*/ 7226351 w 8636594"/>
              <a:gd name="connsiteY53" fmla="*/ 1659017 h 5703955"/>
              <a:gd name="connsiteX54" fmla="*/ 7282789 w 8636594"/>
              <a:gd name="connsiteY54" fmla="*/ 1574303 h 5703955"/>
              <a:gd name="connsiteX55" fmla="*/ 7339643 w 8636594"/>
              <a:gd name="connsiteY55" fmla="*/ 1490113 h 5703955"/>
              <a:gd name="connsiteX56" fmla="*/ 7396957 w 8636594"/>
              <a:gd name="connsiteY56" fmla="*/ 1406503 h 5703955"/>
              <a:gd name="connsiteX57" fmla="*/ 7454781 w 8636594"/>
              <a:gd name="connsiteY57" fmla="*/ 1323526 h 5703955"/>
              <a:gd name="connsiteX58" fmla="*/ 7513161 w 8636594"/>
              <a:gd name="connsiteY58" fmla="*/ 1241237 h 5703955"/>
              <a:gd name="connsiteX59" fmla="*/ 7572144 w 8636594"/>
              <a:gd name="connsiteY59" fmla="*/ 1159689 h 5703955"/>
              <a:gd name="connsiteX60" fmla="*/ 7601877 w 8636594"/>
              <a:gd name="connsiteY60" fmla="*/ 1119210 h 5703955"/>
              <a:gd name="connsiteX61" fmla="*/ 7631779 w 8636594"/>
              <a:gd name="connsiteY61" fmla="*/ 1078937 h 5703955"/>
              <a:gd name="connsiteX62" fmla="*/ 7661855 w 8636594"/>
              <a:gd name="connsiteY62" fmla="*/ 1038876 h 5703955"/>
              <a:gd name="connsiteX63" fmla="*/ 7692111 w 8636594"/>
              <a:gd name="connsiteY63" fmla="*/ 999035 h 5703955"/>
              <a:gd name="connsiteX64" fmla="*/ 7722554 w 8636594"/>
              <a:gd name="connsiteY64" fmla="*/ 959419 h 5703955"/>
              <a:gd name="connsiteX65" fmla="*/ 7753190 w 8636594"/>
              <a:gd name="connsiteY65" fmla="*/ 920037 h 5703955"/>
              <a:gd name="connsiteX66" fmla="*/ 7784023 w 8636594"/>
              <a:gd name="connsiteY66" fmla="*/ 880894 h 5703955"/>
              <a:gd name="connsiteX67" fmla="*/ 7815061 w 8636594"/>
              <a:gd name="connsiteY67" fmla="*/ 841997 h 5703955"/>
              <a:gd name="connsiteX68" fmla="*/ 7846308 w 8636594"/>
              <a:gd name="connsiteY68" fmla="*/ 803354 h 5703955"/>
              <a:gd name="connsiteX69" fmla="*/ 7877772 w 8636594"/>
              <a:gd name="connsiteY69" fmla="*/ 764970 h 5703955"/>
              <a:gd name="connsiteX70" fmla="*/ 7909458 w 8636594"/>
              <a:gd name="connsiteY70" fmla="*/ 726853 h 5703955"/>
              <a:gd name="connsiteX71" fmla="*/ 7941371 w 8636594"/>
              <a:gd name="connsiteY71" fmla="*/ 689010 h 5703955"/>
              <a:gd name="connsiteX72" fmla="*/ 7973518 w 8636594"/>
              <a:gd name="connsiteY72" fmla="*/ 651447 h 5703955"/>
              <a:gd name="connsiteX73" fmla="*/ 8005905 w 8636594"/>
              <a:gd name="connsiteY73" fmla="*/ 614171 h 5703955"/>
              <a:gd name="connsiteX74" fmla="*/ 8038538 w 8636594"/>
              <a:gd name="connsiteY74" fmla="*/ 577189 h 5703955"/>
              <a:gd name="connsiteX75" fmla="*/ 8071421 w 8636594"/>
              <a:gd name="connsiteY75" fmla="*/ 540507 h 5703955"/>
              <a:gd name="connsiteX76" fmla="*/ 8104563 w 8636594"/>
              <a:gd name="connsiteY76" fmla="*/ 504132 h 5703955"/>
              <a:gd name="connsiteX77" fmla="*/ 8137967 w 8636594"/>
              <a:gd name="connsiteY77" fmla="*/ 468072 h 5703955"/>
              <a:gd name="connsiteX78" fmla="*/ 8171641 w 8636594"/>
              <a:gd name="connsiteY78" fmla="*/ 432332 h 5703955"/>
              <a:gd name="connsiteX79" fmla="*/ 8205590 w 8636594"/>
              <a:gd name="connsiteY79" fmla="*/ 396920 h 5703955"/>
              <a:gd name="connsiteX80" fmla="*/ 8239820 w 8636594"/>
              <a:gd name="connsiteY80" fmla="*/ 361843 h 5703955"/>
              <a:gd name="connsiteX81" fmla="*/ 8274337 w 8636594"/>
              <a:gd name="connsiteY81" fmla="*/ 327107 h 5703955"/>
              <a:gd name="connsiteX82" fmla="*/ 8309147 w 8636594"/>
              <a:gd name="connsiteY82" fmla="*/ 292718 h 5703955"/>
              <a:gd name="connsiteX83" fmla="*/ 8344256 w 8636594"/>
              <a:gd name="connsiteY83" fmla="*/ 258685 h 5703955"/>
              <a:gd name="connsiteX84" fmla="*/ 8379669 w 8636594"/>
              <a:gd name="connsiteY84" fmla="*/ 225013 h 5703955"/>
              <a:gd name="connsiteX85" fmla="*/ 8415394 w 8636594"/>
              <a:gd name="connsiteY85" fmla="*/ 191709 h 5703955"/>
              <a:gd name="connsiteX86" fmla="*/ 8451434 w 8636594"/>
              <a:gd name="connsiteY86" fmla="*/ 158780 h 5703955"/>
              <a:gd name="connsiteX87" fmla="*/ 8487798 w 8636594"/>
              <a:gd name="connsiteY87" fmla="*/ 126233 h 5703955"/>
              <a:gd name="connsiteX88" fmla="*/ 8524489 w 8636594"/>
              <a:gd name="connsiteY88" fmla="*/ 94075 h 5703955"/>
              <a:gd name="connsiteX89" fmla="*/ 8561515 w 8636594"/>
              <a:gd name="connsiteY89" fmla="*/ 62312 h 5703955"/>
              <a:gd name="connsiteX90" fmla="*/ 8598881 w 8636594"/>
              <a:gd name="connsiteY90" fmla="*/ 30951 h 5703955"/>
              <a:gd name="connsiteX91" fmla="*/ 8636594 w 8636594"/>
              <a:gd name="connsiteY91" fmla="*/ 0 h 5703955"/>
              <a:gd name="connsiteX0" fmla="*/ 8636594 w 8636594"/>
              <a:gd name="connsiteY0" fmla="*/ 0 h 5676722"/>
              <a:gd name="connsiteX1" fmla="*/ 5293 w 8636594"/>
              <a:gd name="connsiteY1" fmla="*/ 0 h 5676722"/>
              <a:gd name="connsiteX2" fmla="*/ 0 w 8636594"/>
              <a:gd name="connsiteY2" fmla="*/ 5587843 h 5676722"/>
              <a:gd name="connsiteX3" fmla="*/ 4323654 w 8636594"/>
              <a:gd name="connsiteY3" fmla="*/ 5676722 h 5676722"/>
              <a:gd name="connsiteX4" fmla="*/ 4357854 w 8636594"/>
              <a:gd name="connsiteY4" fmla="*/ 5649218 h 5676722"/>
              <a:gd name="connsiteX5" fmla="*/ 4391688 w 8636594"/>
              <a:gd name="connsiteY5" fmla="*/ 5621446 h 5676722"/>
              <a:gd name="connsiteX6" fmla="*/ 4425162 w 8636594"/>
              <a:gd name="connsiteY6" fmla="*/ 5593409 h 5676722"/>
              <a:gd name="connsiteX7" fmla="*/ 4458281 w 8636594"/>
              <a:gd name="connsiteY7" fmla="*/ 5565111 h 5676722"/>
              <a:gd name="connsiteX8" fmla="*/ 4491053 w 8636594"/>
              <a:gd name="connsiteY8" fmla="*/ 5536556 h 5676722"/>
              <a:gd name="connsiteX9" fmla="*/ 4523484 w 8636594"/>
              <a:gd name="connsiteY9" fmla="*/ 5507747 h 5676722"/>
              <a:gd name="connsiteX10" fmla="*/ 4555580 w 8636594"/>
              <a:gd name="connsiteY10" fmla="*/ 5478687 h 5676722"/>
              <a:gd name="connsiteX11" fmla="*/ 4587347 w 8636594"/>
              <a:gd name="connsiteY11" fmla="*/ 5449380 h 5676722"/>
              <a:gd name="connsiteX12" fmla="*/ 4618793 w 8636594"/>
              <a:gd name="connsiteY12" fmla="*/ 5419830 h 5676722"/>
              <a:gd name="connsiteX13" fmla="*/ 4649922 w 8636594"/>
              <a:gd name="connsiteY13" fmla="*/ 5390040 h 5676722"/>
              <a:gd name="connsiteX14" fmla="*/ 4680742 w 8636594"/>
              <a:gd name="connsiteY14" fmla="*/ 5360014 h 5676722"/>
              <a:gd name="connsiteX15" fmla="*/ 4711259 w 8636594"/>
              <a:gd name="connsiteY15" fmla="*/ 5329755 h 5676722"/>
              <a:gd name="connsiteX16" fmla="*/ 4741478 w 8636594"/>
              <a:gd name="connsiteY16" fmla="*/ 5299266 h 5676722"/>
              <a:gd name="connsiteX17" fmla="*/ 4771408 w 8636594"/>
              <a:gd name="connsiteY17" fmla="*/ 5268551 h 5676722"/>
              <a:gd name="connsiteX18" fmla="*/ 4801053 w 8636594"/>
              <a:gd name="connsiteY18" fmla="*/ 5237614 h 5676722"/>
              <a:gd name="connsiteX19" fmla="*/ 4830420 w 8636594"/>
              <a:gd name="connsiteY19" fmla="*/ 5206458 h 5676722"/>
              <a:gd name="connsiteX20" fmla="*/ 4859516 w 8636594"/>
              <a:gd name="connsiteY20" fmla="*/ 5175087 h 5676722"/>
              <a:gd name="connsiteX21" fmla="*/ 4888347 w 8636594"/>
              <a:gd name="connsiteY21" fmla="*/ 5143504 h 5676722"/>
              <a:gd name="connsiteX22" fmla="*/ 4916919 w 8636594"/>
              <a:gd name="connsiteY22" fmla="*/ 5111713 h 5676722"/>
              <a:gd name="connsiteX23" fmla="*/ 4945238 w 8636594"/>
              <a:gd name="connsiteY23" fmla="*/ 5079717 h 5676722"/>
              <a:gd name="connsiteX24" fmla="*/ 4973311 w 8636594"/>
              <a:gd name="connsiteY24" fmla="*/ 5047519 h 5676722"/>
              <a:gd name="connsiteX25" fmla="*/ 5001145 w 8636594"/>
              <a:gd name="connsiteY25" fmla="*/ 5015124 h 5676722"/>
              <a:gd name="connsiteX26" fmla="*/ 5028745 w 8636594"/>
              <a:gd name="connsiteY26" fmla="*/ 4982535 h 5676722"/>
              <a:gd name="connsiteX27" fmla="*/ 5056117 w 8636594"/>
              <a:gd name="connsiteY27" fmla="*/ 4949755 h 5676722"/>
              <a:gd name="connsiteX28" fmla="*/ 5083269 w 8636594"/>
              <a:gd name="connsiteY28" fmla="*/ 4916787 h 5676722"/>
              <a:gd name="connsiteX29" fmla="*/ 5110207 w 8636594"/>
              <a:gd name="connsiteY29" fmla="*/ 4883636 h 5676722"/>
              <a:gd name="connsiteX30" fmla="*/ 5136937 w 8636594"/>
              <a:gd name="connsiteY30" fmla="*/ 4850305 h 5676722"/>
              <a:gd name="connsiteX31" fmla="*/ 5163464 w 8636594"/>
              <a:gd name="connsiteY31" fmla="*/ 4816797 h 5676722"/>
              <a:gd name="connsiteX32" fmla="*/ 5215940 w 8636594"/>
              <a:gd name="connsiteY32" fmla="*/ 4749265 h 5676722"/>
              <a:gd name="connsiteX33" fmla="*/ 5267684 w 8636594"/>
              <a:gd name="connsiteY33" fmla="*/ 4681068 h 5676722"/>
              <a:gd name="connsiteX34" fmla="*/ 5318748 w 8636594"/>
              <a:gd name="connsiteY34" fmla="*/ 4612234 h 5676722"/>
              <a:gd name="connsiteX35" fmla="*/ 5369182 w 8636594"/>
              <a:gd name="connsiteY35" fmla="*/ 4542793 h 5676722"/>
              <a:gd name="connsiteX36" fmla="*/ 5419038 w 8636594"/>
              <a:gd name="connsiteY36" fmla="*/ 4472771 h 5676722"/>
              <a:gd name="connsiteX37" fmla="*/ 5468365 w 8636594"/>
              <a:gd name="connsiteY37" fmla="*/ 4402196 h 5676722"/>
              <a:gd name="connsiteX38" fmla="*/ 5517215 w 8636594"/>
              <a:gd name="connsiteY38" fmla="*/ 4331098 h 5676722"/>
              <a:gd name="connsiteX39" fmla="*/ 5565637 w 8636594"/>
              <a:gd name="connsiteY39" fmla="*/ 4259503 h 5676722"/>
              <a:gd name="connsiteX40" fmla="*/ 5613684 w 8636594"/>
              <a:gd name="connsiteY40" fmla="*/ 4187441 h 5676722"/>
              <a:gd name="connsiteX41" fmla="*/ 5685160 w 8636594"/>
              <a:gd name="connsiteY41" fmla="*/ 4078531 h 5676722"/>
              <a:gd name="connsiteX42" fmla="*/ 5756074 w 8636594"/>
              <a:gd name="connsiteY42" fmla="*/ 3968727 h 5676722"/>
              <a:gd name="connsiteX43" fmla="*/ 5873483 w 8636594"/>
              <a:gd name="connsiteY43" fmla="*/ 3783989 h 5676722"/>
              <a:gd name="connsiteX44" fmla="*/ 6203209 w 8636594"/>
              <a:gd name="connsiteY44" fmla="*/ 3258640 h 5676722"/>
              <a:gd name="connsiteX45" fmla="*/ 6299430 w 8636594"/>
              <a:gd name="connsiteY45" fmla="*/ 3107321 h 5676722"/>
              <a:gd name="connsiteX46" fmla="*/ 6372650 w 8636594"/>
              <a:gd name="connsiteY46" fmla="*/ 2993735 h 5676722"/>
              <a:gd name="connsiteX47" fmla="*/ 6453197 w 8636594"/>
              <a:gd name="connsiteY47" fmla="*/ 2869788 h 5676722"/>
              <a:gd name="connsiteX48" fmla="*/ 6564167 w 8636594"/>
              <a:gd name="connsiteY48" fmla="*/ 2696807 h 5676722"/>
              <a:gd name="connsiteX49" fmla="*/ 6976233 w 8636594"/>
              <a:gd name="connsiteY49" fmla="*/ 2045274 h 5676722"/>
              <a:gd name="connsiteX50" fmla="*/ 7086755 w 8636594"/>
              <a:gd name="connsiteY50" fmla="*/ 1872743 h 5676722"/>
              <a:gd name="connsiteX51" fmla="*/ 7170279 w 8636594"/>
              <a:gd name="connsiteY51" fmla="*/ 1744202 h 5676722"/>
              <a:gd name="connsiteX52" fmla="*/ 7226351 w 8636594"/>
              <a:gd name="connsiteY52" fmla="*/ 1659017 h 5676722"/>
              <a:gd name="connsiteX53" fmla="*/ 7282789 w 8636594"/>
              <a:gd name="connsiteY53" fmla="*/ 1574303 h 5676722"/>
              <a:gd name="connsiteX54" fmla="*/ 7339643 w 8636594"/>
              <a:gd name="connsiteY54" fmla="*/ 1490113 h 5676722"/>
              <a:gd name="connsiteX55" fmla="*/ 7396957 w 8636594"/>
              <a:gd name="connsiteY55" fmla="*/ 1406503 h 5676722"/>
              <a:gd name="connsiteX56" fmla="*/ 7454781 w 8636594"/>
              <a:gd name="connsiteY56" fmla="*/ 1323526 h 5676722"/>
              <a:gd name="connsiteX57" fmla="*/ 7513161 w 8636594"/>
              <a:gd name="connsiteY57" fmla="*/ 1241237 h 5676722"/>
              <a:gd name="connsiteX58" fmla="*/ 7572144 w 8636594"/>
              <a:gd name="connsiteY58" fmla="*/ 1159689 h 5676722"/>
              <a:gd name="connsiteX59" fmla="*/ 7601877 w 8636594"/>
              <a:gd name="connsiteY59" fmla="*/ 1119210 h 5676722"/>
              <a:gd name="connsiteX60" fmla="*/ 7631779 w 8636594"/>
              <a:gd name="connsiteY60" fmla="*/ 1078937 h 5676722"/>
              <a:gd name="connsiteX61" fmla="*/ 7661855 w 8636594"/>
              <a:gd name="connsiteY61" fmla="*/ 1038876 h 5676722"/>
              <a:gd name="connsiteX62" fmla="*/ 7692111 w 8636594"/>
              <a:gd name="connsiteY62" fmla="*/ 999035 h 5676722"/>
              <a:gd name="connsiteX63" fmla="*/ 7722554 w 8636594"/>
              <a:gd name="connsiteY63" fmla="*/ 959419 h 5676722"/>
              <a:gd name="connsiteX64" fmla="*/ 7753190 w 8636594"/>
              <a:gd name="connsiteY64" fmla="*/ 920037 h 5676722"/>
              <a:gd name="connsiteX65" fmla="*/ 7784023 w 8636594"/>
              <a:gd name="connsiteY65" fmla="*/ 880894 h 5676722"/>
              <a:gd name="connsiteX66" fmla="*/ 7815061 w 8636594"/>
              <a:gd name="connsiteY66" fmla="*/ 841997 h 5676722"/>
              <a:gd name="connsiteX67" fmla="*/ 7846308 w 8636594"/>
              <a:gd name="connsiteY67" fmla="*/ 803354 h 5676722"/>
              <a:gd name="connsiteX68" fmla="*/ 7877772 w 8636594"/>
              <a:gd name="connsiteY68" fmla="*/ 764970 h 5676722"/>
              <a:gd name="connsiteX69" fmla="*/ 7909458 w 8636594"/>
              <a:gd name="connsiteY69" fmla="*/ 726853 h 5676722"/>
              <a:gd name="connsiteX70" fmla="*/ 7941371 w 8636594"/>
              <a:gd name="connsiteY70" fmla="*/ 689010 h 5676722"/>
              <a:gd name="connsiteX71" fmla="*/ 7973518 w 8636594"/>
              <a:gd name="connsiteY71" fmla="*/ 651447 h 5676722"/>
              <a:gd name="connsiteX72" fmla="*/ 8005905 w 8636594"/>
              <a:gd name="connsiteY72" fmla="*/ 614171 h 5676722"/>
              <a:gd name="connsiteX73" fmla="*/ 8038538 w 8636594"/>
              <a:gd name="connsiteY73" fmla="*/ 577189 h 5676722"/>
              <a:gd name="connsiteX74" fmla="*/ 8071421 w 8636594"/>
              <a:gd name="connsiteY74" fmla="*/ 540507 h 5676722"/>
              <a:gd name="connsiteX75" fmla="*/ 8104563 w 8636594"/>
              <a:gd name="connsiteY75" fmla="*/ 504132 h 5676722"/>
              <a:gd name="connsiteX76" fmla="*/ 8137967 w 8636594"/>
              <a:gd name="connsiteY76" fmla="*/ 468072 h 5676722"/>
              <a:gd name="connsiteX77" fmla="*/ 8171641 w 8636594"/>
              <a:gd name="connsiteY77" fmla="*/ 432332 h 5676722"/>
              <a:gd name="connsiteX78" fmla="*/ 8205590 w 8636594"/>
              <a:gd name="connsiteY78" fmla="*/ 396920 h 5676722"/>
              <a:gd name="connsiteX79" fmla="*/ 8239820 w 8636594"/>
              <a:gd name="connsiteY79" fmla="*/ 361843 h 5676722"/>
              <a:gd name="connsiteX80" fmla="*/ 8274337 w 8636594"/>
              <a:gd name="connsiteY80" fmla="*/ 327107 h 5676722"/>
              <a:gd name="connsiteX81" fmla="*/ 8309147 w 8636594"/>
              <a:gd name="connsiteY81" fmla="*/ 292718 h 5676722"/>
              <a:gd name="connsiteX82" fmla="*/ 8344256 w 8636594"/>
              <a:gd name="connsiteY82" fmla="*/ 258685 h 5676722"/>
              <a:gd name="connsiteX83" fmla="*/ 8379669 w 8636594"/>
              <a:gd name="connsiteY83" fmla="*/ 225013 h 5676722"/>
              <a:gd name="connsiteX84" fmla="*/ 8415394 w 8636594"/>
              <a:gd name="connsiteY84" fmla="*/ 191709 h 5676722"/>
              <a:gd name="connsiteX85" fmla="*/ 8451434 w 8636594"/>
              <a:gd name="connsiteY85" fmla="*/ 158780 h 5676722"/>
              <a:gd name="connsiteX86" fmla="*/ 8487798 w 8636594"/>
              <a:gd name="connsiteY86" fmla="*/ 126233 h 5676722"/>
              <a:gd name="connsiteX87" fmla="*/ 8524489 w 8636594"/>
              <a:gd name="connsiteY87" fmla="*/ 94075 h 5676722"/>
              <a:gd name="connsiteX88" fmla="*/ 8561515 w 8636594"/>
              <a:gd name="connsiteY88" fmla="*/ 62312 h 5676722"/>
              <a:gd name="connsiteX89" fmla="*/ 8598881 w 8636594"/>
              <a:gd name="connsiteY89" fmla="*/ 30951 h 5676722"/>
              <a:gd name="connsiteX90" fmla="*/ 8636594 w 8636594"/>
              <a:gd name="connsiteY90" fmla="*/ 0 h 5676722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391688 w 8636594"/>
              <a:gd name="connsiteY4" fmla="*/ 5621446 h 5649218"/>
              <a:gd name="connsiteX5" fmla="*/ 4425162 w 8636594"/>
              <a:gd name="connsiteY5" fmla="*/ 5593409 h 5649218"/>
              <a:gd name="connsiteX6" fmla="*/ 4458281 w 8636594"/>
              <a:gd name="connsiteY6" fmla="*/ 5565111 h 5649218"/>
              <a:gd name="connsiteX7" fmla="*/ 4491053 w 8636594"/>
              <a:gd name="connsiteY7" fmla="*/ 5536556 h 5649218"/>
              <a:gd name="connsiteX8" fmla="*/ 4523484 w 8636594"/>
              <a:gd name="connsiteY8" fmla="*/ 5507747 h 5649218"/>
              <a:gd name="connsiteX9" fmla="*/ 4555580 w 8636594"/>
              <a:gd name="connsiteY9" fmla="*/ 5478687 h 5649218"/>
              <a:gd name="connsiteX10" fmla="*/ 4587347 w 8636594"/>
              <a:gd name="connsiteY10" fmla="*/ 5449380 h 5649218"/>
              <a:gd name="connsiteX11" fmla="*/ 4618793 w 8636594"/>
              <a:gd name="connsiteY11" fmla="*/ 5419830 h 5649218"/>
              <a:gd name="connsiteX12" fmla="*/ 4649922 w 8636594"/>
              <a:gd name="connsiteY12" fmla="*/ 5390040 h 5649218"/>
              <a:gd name="connsiteX13" fmla="*/ 4680742 w 8636594"/>
              <a:gd name="connsiteY13" fmla="*/ 5360014 h 5649218"/>
              <a:gd name="connsiteX14" fmla="*/ 4711259 w 8636594"/>
              <a:gd name="connsiteY14" fmla="*/ 5329755 h 5649218"/>
              <a:gd name="connsiteX15" fmla="*/ 4741478 w 8636594"/>
              <a:gd name="connsiteY15" fmla="*/ 5299266 h 5649218"/>
              <a:gd name="connsiteX16" fmla="*/ 4771408 w 8636594"/>
              <a:gd name="connsiteY16" fmla="*/ 5268551 h 5649218"/>
              <a:gd name="connsiteX17" fmla="*/ 4801053 w 8636594"/>
              <a:gd name="connsiteY17" fmla="*/ 5237614 h 5649218"/>
              <a:gd name="connsiteX18" fmla="*/ 4830420 w 8636594"/>
              <a:gd name="connsiteY18" fmla="*/ 5206458 h 5649218"/>
              <a:gd name="connsiteX19" fmla="*/ 4859516 w 8636594"/>
              <a:gd name="connsiteY19" fmla="*/ 5175087 h 5649218"/>
              <a:gd name="connsiteX20" fmla="*/ 4888347 w 8636594"/>
              <a:gd name="connsiteY20" fmla="*/ 5143504 h 5649218"/>
              <a:gd name="connsiteX21" fmla="*/ 4916919 w 8636594"/>
              <a:gd name="connsiteY21" fmla="*/ 5111713 h 5649218"/>
              <a:gd name="connsiteX22" fmla="*/ 4945238 w 8636594"/>
              <a:gd name="connsiteY22" fmla="*/ 5079717 h 5649218"/>
              <a:gd name="connsiteX23" fmla="*/ 4973311 w 8636594"/>
              <a:gd name="connsiteY23" fmla="*/ 5047519 h 5649218"/>
              <a:gd name="connsiteX24" fmla="*/ 5001145 w 8636594"/>
              <a:gd name="connsiteY24" fmla="*/ 5015124 h 5649218"/>
              <a:gd name="connsiteX25" fmla="*/ 5028745 w 8636594"/>
              <a:gd name="connsiteY25" fmla="*/ 4982535 h 5649218"/>
              <a:gd name="connsiteX26" fmla="*/ 5056117 w 8636594"/>
              <a:gd name="connsiteY26" fmla="*/ 4949755 h 5649218"/>
              <a:gd name="connsiteX27" fmla="*/ 5083269 w 8636594"/>
              <a:gd name="connsiteY27" fmla="*/ 4916787 h 5649218"/>
              <a:gd name="connsiteX28" fmla="*/ 5110207 w 8636594"/>
              <a:gd name="connsiteY28" fmla="*/ 4883636 h 5649218"/>
              <a:gd name="connsiteX29" fmla="*/ 5136937 w 8636594"/>
              <a:gd name="connsiteY29" fmla="*/ 4850305 h 5649218"/>
              <a:gd name="connsiteX30" fmla="*/ 5163464 w 8636594"/>
              <a:gd name="connsiteY30" fmla="*/ 4816797 h 5649218"/>
              <a:gd name="connsiteX31" fmla="*/ 5215940 w 8636594"/>
              <a:gd name="connsiteY31" fmla="*/ 4749265 h 5649218"/>
              <a:gd name="connsiteX32" fmla="*/ 5267684 w 8636594"/>
              <a:gd name="connsiteY32" fmla="*/ 4681068 h 5649218"/>
              <a:gd name="connsiteX33" fmla="*/ 5318748 w 8636594"/>
              <a:gd name="connsiteY33" fmla="*/ 4612234 h 5649218"/>
              <a:gd name="connsiteX34" fmla="*/ 5369182 w 8636594"/>
              <a:gd name="connsiteY34" fmla="*/ 4542793 h 5649218"/>
              <a:gd name="connsiteX35" fmla="*/ 5419038 w 8636594"/>
              <a:gd name="connsiteY35" fmla="*/ 4472771 h 5649218"/>
              <a:gd name="connsiteX36" fmla="*/ 5468365 w 8636594"/>
              <a:gd name="connsiteY36" fmla="*/ 4402196 h 5649218"/>
              <a:gd name="connsiteX37" fmla="*/ 5517215 w 8636594"/>
              <a:gd name="connsiteY37" fmla="*/ 4331098 h 5649218"/>
              <a:gd name="connsiteX38" fmla="*/ 5565637 w 8636594"/>
              <a:gd name="connsiteY38" fmla="*/ 4259503 h 5649218"/>
              <a:gd name="connsiteX39" fmla="*/ 5613684 w 8636594"/>
              <a:gd name="connsiteY39" fmla="*/ 4187441 h 5649218"/>
              <a:gd name="connsiteX40" fmla="*/ 5685160 w 8636594"/>
              <a:gd name="connsiteY40" fmla="*/ 4078531 h 5649218"/>
              <a:gd name="connsiteX41" fmla="*/ 5756074 w 8636594"/>
              <a:gd name="connsiteY41" fmla="*/ 3968727 h 5649218"/>
              <a:gd name="connsiteX42" fmla="*/ 5873483 w 8636594"/>
              <a:gd name="connsiteY42" fmla="*/ 3783989 h 5649218"/>
              <a:gd name="connsiteX43" fmla="*/ 6203209 w 8636594"/>
              <a:gd name="connsiteY43" fmla="*/ 3258640 h 5649218"/>
              <a:gd name="connsiteX44" fmla="*/ 6299430 w 8636594"/>
              <a:gd name="connsiteY44" fmla="*/ 3107321 h 5649218"/>
              <a:gd name="connsiteX45" fmla="*/ 6372650 w 8636594"/>
              <a:gd name="connsiteY45" fmla="*/ 2993735 h 5649218"/>
              <a:gd name="connsiteX46" fmla="*/ 6453197 w 8636594"/>
              <a:gd name="connsiteY46" fmla="*/ 2869788 h 5649218"/>
              <a:gd name="connsiteX47" fmla="*/ 6564167 w 8636594"/>
              <a:gd name="connsiteY47" fmla="*/ 2696807 h 5649218"/>
              <a:gd name="connsiteX48" fmla="*/ 6976233 w 8636594"/>
              <a:gd name="connsiteY48" fmla="*/ 2045274 h 5649218"/>
              <a:gd name="connsiteX49" fmla="*/ 7086755 w 8636594"/>
              <a:gd name="connsiteY49" fmla="*/ 1872743 h 5649218"/>
              <a:gd name="connsiteX50" fmla="*/ 7170279 w 8636594"/>
              <a:gd name="connsiteY50" fmla="*/ 1744202 h 5649218"/>
              <a:gd name="connsiteX51" fmla="*/ 7226351 w 8636594"/>
              <a:gd name="connsiteY51" fmla="*/ 1659017 h 5649218"/>
              <a:gd name="connsiteX52" fmla="*/ 7282789 w 8636594"/>
              <a:gd name="connsiteY52" fmla="*/ 1574303 h 5649218"/>
              <a:gd name="connsiteX53" fmla="*/ 7339643 w 8636594"/>
              <a:gd name="connsiteY53" fmla="*/ 1490113 h 5649218"/>
              <a:gd name="connsiteX54" fmla="*/ 7396957 w 8636594"/>
              <a:gd name="connsiteY54" fmla="*/ 1406503 h 5649218"/>
              <a:gd name="connsiteX55" fmla="*/ 7454781 w 8636594"/>
              <a:gd name="connsiteY55" fmla="*/ 1323526 h 5649218"/>
              <a:gd name="connsiteX56" fmla="*/ 7513161 w 8636594"/>
              <a:gd name="connsiteY56" fmla="*/ 1241237 h 5649218"/>
              <a:gd name="connsiteX57" fmla="*/ 7572144 w 8636594"/>
              <a:gd name="connsiteY57" fmla="*/ 1159689 h 5649218"/>
              <a:gd name="connsiteX58" fmla="*/ 7601877 w 8636594"/>
              <a:gd name="connsiteY58" fmla="*/ 1119210 h 5649218"/>
              <a:gd name="connsiteX59" fmla="*/ 7631779 w 8636594"/>
              <a:gd name="connsiteY59" fmla="*/ 1078937 h 5649218"/>
              <a:gd name="connsiteX60" fmla="*/ 7661855 w 8636594"/>
              <a:gd name="connsiteY60" fmla="*/ 1038876 h 5649218"/>
              <a:gd name="connsiteX61" fmla="*/ 7692111 w 8636594"/>
              <a:gd name="connsiteY61" fmla="*/ 999035 h 5649218"/>
              <a:gd name="connsiteX62" fmla="*/ 7722554 w 8636594"/>
              <a:gd name="connsiteY62" fmla="*/ 959419 h 5649218"/>
              <a:gd name="connsiteX63" fmla="*/ 7753190 w 8636594"/>
              <a:gd name="connsiteY63" fmla="*/ 920037 h 5649218"/>
              <a:gd name="connsiteX64" fmla="*/ 7784023 w 8636594"/>
              <a:gd name="connsiteY64" fmla="*/ 880894 h 5649218"/>
              <a:gd name="connsiteX65" fmla="*/ 7815061 w 8636594"/>
              <a:gd name="connsiteY65" fmla="*/ 841997 h 5649218"/>
              <a:gd name="connsiteX66" fmla="*/ 7846308 w 8636594"/>
              <a:gd name="connsiteY66" fmla="*/ 803354 h 5649218"/>
              <a:gd name="connsiteX67" fmla="*/ 7877772 w 8636594"/>
              <a:gd name="connsiteY67" fmla="*/ 764970 h 5649218"/>
              <a:gd name="connsiteX68" fmla="*/ 7909458 w 8636594"/>
              <a:gd name="connsiteY68" fmla="*/ 726853 h 5649218"/>
              <a:gd name="connsiteX69" fmla="*/ 7941371 w 8636594"/>
              <a:gd name="connsiteY69" fmla="*/ 689010 h 5649218"/>
              <a:gd name="connsiteX70" fmla="*/ 7973518 w 8636594"/>
              <a:gd name="connsiteY70" fmla="*/ 651447 h 5649218"/>
              <a:gd name="connsiteX71" fmla="*/ 8005905 w 8636594"/>
              <a:gd name="connsiteY71" fmla="*/ 614171 h 5649218"/>
              <a:gd name="connsiteX72" fmla="*/ 8038538 w 8636594"/>
              <a:gd name="connsiteY72" fmla="*/ 577189 h 5649218"/>
              <a:gd name="connsiteX73" fmla="*/ 8071421 w 8636594"/>
              <a:gd name="connsiteY73" fmla="*/ 540507 h 5649218"/>
              <a:gd name="connsiteX74" fmla="*/ 8104563 w 8636594"/>
              <a:gd name="connsiteY74" fmla="*/ 504132 h 5649218"/>
              <a:gd name="connsiteX75" fmla="*/ 8137967 w 8636594"/>
              <a:gd name="connsiteY75" fmla="*/ 468072 h 5649218"/>
              <a:gd name="connsiteX76" fmla="*/ 8171641 w 8636594"/>
              <a:gd name="connsiteY76" fmla="*/ 432332 h 5649218"/>
              <a:gd name="connsiteX77" fmla="*/ 8205590 w 8636594"/>
              <a:gd name="connsiteY77" fmla="*/ 396920 h 5649218"/>
              <a:gd name="connsiteX78" fmla="*/ 8239820 w 8636594"/>
              <a:gd name="connsiteY78" fmla="*/ 361843 h 5649218"/>
              <a:gd name="connsiteX79" fmla="*/ 8274337 w 8636594"/>
              <a:gd name="connsiteY79" fmla="*/ 327107 h 5649218"/>
              <a:gd name="connsiteX80" fmla="*/ 8309147 w 8636594"/>
              <a:gd name="connsiteY80" fmla="*/ 292718 h 5649218"/>
              <a:gd name="connsiteX81" fmla="*/ 8344256 w 8636594"/>
              <a:gd name="connsiteY81" fmla="*/ 258685 h 5649218"/>
              <a:gd name="connsiteX82" fmla="*/ 8379669 w 8636594"/>
              <a:gd name="connsiteY82" fmla="*/ 225013 h 5649218"/>
              <a:gd name="connsiteX83" fmla="*/ 8415394 w 8636594"/>
              <a:gd name="connsiteY83" fmla="*/ 191709 h 5649218"/>
              <a:gd name="connsiteX84" fmla="*/ 8451434 w 8636594"/>
              <a:gd name="connsiteY84" fmla="*/ 158780 h 5649218"/>
              <a:gd name="connsiteX85" fmla="*/ 8487798 w 8636594"/>
              <a:gd name="connsiteY85" fmla="*/ 126233 h 5649218"/>
              <a:gd name="connsiteX86" fmla="*/ 8524489 w 8636594"/>
              <a:gd name="connsiteY86" fmla="*/ 94075 h 5649218"/>
              <a:gd name="connsiteX87" fmla="*/ 8561515 w 8636594"/>
              <a:gd name="connsiteY87" fmla="*/ 62312 h 5649218"/>
              <a:gd name="connsiteX88" fmla="*/ 8598881 w 8636594"/>
              <a:gd name="connsiteY88" fmla="*/ 30951 h 5649218"/>
              <a:gd name="connsiteX89" fmla="*/ 8636594 w 8636594"/>
              <a:gd name="connsiteY89" fmla="*/ 0 h 5649218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425162 w 8636594"/>
              <a:gd name="connsiteY4" fmla="*/ 5593409 h 5649218"/>
              <a:gd name="connsiteX5" fmla="*/ 4458281 w 8636594"/>
              <a:gd name="connsiteY5" fmla="*/ 5565111 h 5649218"/>
              <a:gd name="connsiteX6" fmla="*/ 4491053 w 8636594"/>
              <a:gd name="connsiteY6" fmla="*/ 5536556 h 5649218"/>
              <a:gd name="connsiteX7" fmla="*/ 4523484 w 8636594"/>
              <a:gd name="connsiteY7" fmla="*/ 5507747 h 5649218"/>
              <a:gd name="connsiteX8" fmla="*/ 4555580 w 8636594"/>
              <a:gd name="connsiteY8" fmla="*/ 5478687 h 5649218"/>
              <a:gd name="connsiteX9" fmla="*/ 4587347 w 8636594"/>
              <a:gd name="connsiteY9" fmla="*/ 5449380 h 5649218"/>
              <a:gd name="connsiteX10" fmla="*/ 4618793 w 8636594"/>
              <a:gd name="connsiteY10" fmla="*/ 5419830 h 5649218"/>
              <a:gd name="connsiteX11" fmla="*/ 4649922 w 8636594"/>
              <a:gd name="connsiteY11" fmla="*/ 5390040 h 5649218"/>
              <a:gd name="connsiteX12" fmla="*/ 4680742 w 8636594"/>
              <a:gd name="connsiteY12" fmla="*/ 5360014 h 5649218"/>
              <a:gd name="connsiteX13" fmla="*/ 4711259 w 8636594"/>
              <a:gd name="connsiteY13" fmla="*/ 5329755 h 5649218"/>
              <a:gd name="connsiteX14" fmla="*/ 4741478 w 8636594"/>
              <a:gd name="connsiteY14" fmla="*/ 5299266 h 5649218"/>
              <a:gd name="connsiteX15" fmla="*/ 4771408 w 8636594"/>
              <a:gd name="connsiteY15" fmla="*/ 5268551 h 5649218"/>
              <a:gd name="connsiteX16" fmla="*/ 4801053 w 8636594"/>
              <a:gd name="connsiteY16" fmla="*/ 5237614 h 5649218"/>
              <a:gd name="connsiteX17" fmla="*/ 4830420 w 8636594"/>
              <a:gd name="connsiteY17" fmla="*/ 5206458 h 5649218"/>
              <a:gd name="connsiteX18" fmla="*/ 4859516 w 8636594"/>
              <a:gd name="connsiteY18" fmla="*/ 5175087 h 5649218"/>
              <a:gd name="connsiteX19" fmla="*/ 4888347 w 8636594"/>
              <a:gd name="connsiteY19" fmla="*/ 5143504 h 5649218"/>
              <a:gd name="connsiteX20" fmla="*/ 4916919 w 8636594"/>
              <a:gd name="connsiteY20" fmla="*/ 5111713 h 5649218"/>
              <a:gd name="connsiteX21" fmla="*/ 4945238 w 8636594"/>
              <a:gd name="connsiteY21" fmla="*/ 5079717 h 5649218"/>
              <a:gd name="connsiteX22" fmla="*/ 4973311 w 8636594"/>
              <a:gd name="connsiteY22" fmla="*/ 5047519 h 5649218"/>
              <a:gd name="connsiteX23" fmla="*/ 5001145 w 8636594"/>
              <a:gd name="connsiteY23" fmla="*/ 5015124 h 5649218"/>
              <a:gd name="connsiteX24" fmla="*/ 5028745 w 8636594"/>
              <a:gd name="connsiteY24" fmla="*/ 4982535 h 5649218"/>
              <a:gd name="connsiteX25" fmla="*/ 5056117 w 8636594"/>
              <a:gd name="connsiteY25" fmla="*/ 4949755 h 5649218"/>
              <a:gd name="connsiteX26" fmla="*/ 5083269 w 8636594"/>
              <a:gd name="connsiteY26" fmla="*/ 4916787 h 5649218"/>
              <a:gd name="connsiteX27" fmla="*/ 5110207 w 8636594"/>
              <a:gd name="connsiteY27" fmla="*/ 4883636 h 5649218"/>
              <a:gd name="connsiteX28" fmla="*/ 5136937 w 8636594"/>
              <a:gd name="connsiteY28" fmla="*/ 4850305 h 5649218"/>
              <a:gd name="connsiteX29" fmla="*/ 5163464 w 8636594"/>
              <a:gd name="connsiteY29" fmla="*/ 4816797 h 5649218"/>
              <a:gd name="connsiteX30" fmla="*/ 5215940 w 8636594"/>
              <a:gd name="connsiteY30" fmla="*/ 4749265 h 5649218"/>
              <a:gd name="connsiteX31" fmla="*/ 5267684 w 8636594"/>
              <a:gd name="connsiteY31" fmla="*/ 4681068 h 5649218"/>
              <a:gd name="connsiteX32" fmla="*/ 5318748 w 8636594"/>
              <a:gd name="connsiteY32" fmla="*/ 4612234 h 5649218"/>
              <a:gd name="connsiteX33" fmla="*/ 5369182 w 8636594"/>
              <a:gd name="connsiteY33" fmla="*/ 4542793 h 5649218"/>
              <a:gd name="connsiteX34" fmla="*/ 5419038 w 8636594"/>
              <a:gd name="connsiteY34" fmla="*/ 4472771 h 5649218"/>
              <a:gd name="connsiteX35" fmla="*/ 5468365 w 8636594"/>
              <a:gd name="connsiteY35" fmla="*/ 4402196 h 5649218"/>
              <a:gd name="connsiteX36" fmla="*/ 5517215 w 8636594"/>
              <a:gd name="connsiteY36" fmla="*/ 4331098 h 5649218"/>
              <a:gd name="connsiteX37" fmla="*/ 5565637 w 8636594"/>
              <a:gd name="connsiteY37" fmla="*/ 4259503 h 5649218"/>
              <a:gd name="connsiteX38" fmla="*/ 5613684 w 8636594"/>
              <a:gd name="connsiteY38" fmla="*/ 4187441 h 5649218"/>
              <a:gd name="connsiteX39" fmla="*/ 5685160 w 8636594"/>
              <a:gd name="connsiteY39" fmla="*/ 4078531 h 5649218"/>
              <a:gd name="connsiteX40" fmla="*/ 5756074 w 8636594"/>
              <a:gd name="connsiteY40" fmla="*/ 3968727 h 5649218"/>
              <a:gd name="connsiteX41" fmla="*/ 5873483 w 8636594"/>
              <a:gd name="connsiteY41" fmla="*/ 3783989 h 5649218"/>
              <a:gd name="connsiteX42" fmla="*/ 6203209 w 8636594"/>
              <a:gd name="connsiteY42" fmla="*/ 3258640 h 5649218"/>
              <a:gd name="connsiteX43" fmla="*/ 6299430 w 8636594"/>
              <a:gd name="connsiteY43" fmla="*/ 3107321 h 5649218"/>
              <a:gd name="connsiteX44" fmla="*/ 6372650 w 8636594"/>
              <a:gd name="connsiteY44" fmla="*/ 2993735 h 5649218"/>
              <a:gd name="connsiteX45" fmla="*/ 6453197 w 8636594"/>
              <a:gd name="connsiteY45" fmla="*/ 2869788 h 5649218"/>
              <a:gd name="connsiteX46" fmla="*/ 6564167 w 8636594"/>
              <a:gd name="connsiteY46" fmla="*/ 2696807 h 5649218"/>
              <a:gd name="connsiteX47" fmla="*/ 6976233 w 8636594"/>
              <a:gd name="connsiteY47" fmla="*/ 2045274 h 5649218"/>
              <a:gd name="connsiteX48" fmla="*/ 7086755 w 8636594"/>
              <a:gd name="connsiteY48" fmla="*/ 1872743 h 5649218"/>
              <a:gd name="connsiteX49" fmla="*/ 7170279 w 8636594"/>
              <a:gd name="connsiteY49" fmla="*/ 1744202 h 5649218"/>
              <a:gd name="connsiteX50" fmla="*/ 7226351 w 8636594"/>
              <a:gd name="connsiteY50" fmla="*/ 1659017 h 5649218"/>
              <a:gd name="connsiteX51" fmla="*/ 7282789 w 8636594"/>
              <a:gd name="connsiteY51" fmla="*/ 1574303 h 5649218"/>
              <a:gd name="connsiteX52" fmla="*/ 7339643 w 8636594"/>
              <a:gd name="connsiteY52" fmla="*/ 1490113 h 5649218"/>
              <a:gd name="connsiteX53" fmla="*/ 7396957 w 8636594"/>
              <a:gd name="connsiteY53" fmla="*/ 1406503 h 5649218"/>
              <a:gd name="connsiteX54" fmla="*/ 7454781 w 8636594"/>
              <a:gd name="connsiteY54" fmla="*/ 1323526 h 5649218"/>
              <a:gd name="connsiteX55" fmla="*/ 7513161 w 8636594"/>
              <a:gd name="connsiteY55" fmla="*/ 1241237 h 5649218"/>
              <a:gd name="connsiteX56" fmla="*/ 7572144 w 8636594"/>
              <a:gd name="connsiteY56" fmla="*/ 1159689 h 5649218"/>
              <a:gd name="connsiteX57" fmla="*/ 7601877 w 8636594"/>
              <a:gd name="connsiteY57" fmla="*/ 1119210 h 5649218"/>
              <a:gd name="connsiteX58" fmla="*/ 7631779 w 8636594"/>
              <a:gd name="connsiteY58" fmla="*/ 1078937 h 5649218"/>
              <a:gd name="connsiteX59" fmla="*/ 7661855 w 8636594"/>
              <a:gd name="connsiteY59" fmla="*/ 1038876 h 5649218"/>
              <a:gd name="connsiteX60" fmla="*/ 7692111 w 8636594"/>
              <a:gd name="connsiteY60" fmla="*/ 999035 h 5649218"/>
              <a:gd name="connsiteX61" fmla="*/ 7722554 w 8636594"/>
              <a:gd name="connsiteY61" fmla="*/ 959419 h 5649218"/>
              <a:gd name="connsiteX62" fmla="*/ 7753190 w 8636594"/>
              <a:gd name="connsiteY62" fmla="*/ 920037 h 5649218"/>
              <a:gd name="connsiteX63" fmla="*/ 7784023 w 8636594"/>
              <a:gd name="connsiteY63" fmla="*/ 880894 h 5649218"/>
              <a:gd name="connsiteX64" fmla="*/ 7815061 w 8636594"/>
              <a:gd name="connsiteY64" fmla="*/ 841997 h 5649218"/>
              <a:gd name="connsiteX65" fmla="*/ 7846308 w 8636594"/>
              <a:gd name="connsiteY65" fmla="*/ 803354 h 5649218"/>
              <a:gd name="connsiteX66" fmla="*/ 7877772 w 8636594"/>
              <a:gd name="connsiteY66" fmla="*/ 764970 h 5649218"/>
              <a:gd name="connsiteX67" fmla="*/ 7909458 w 8636594"/>
              <a:gd name="connsiteY67" fmla="*/ 726853 h 5649218"/>
              <a:gd name="connsiteX68" fmla="*/ 7941371 w 8636594"/>
              <a:gd name="connsiteY68" fmla="*/ 689010 h 5649218"/>
              <a:gd name="connsiteX69" fmla="*/ 7973518 w 8636594"/>
              <a:gd name="connsiteY69" fmla="*/ 651447 h 5649218"/>
              <a:gd name="connsiteX70" fmla="*/ 8005905 w 8636594"/>
              <a:gd name="connsiteY70" fmla="*/ 614171 h 5649218"/>
              <a:gd name="connsiteX71" fmla="*/ 8038538 w 8636594"/>
              <a:gd name="connsiteY71" fmla="*/ 577189 h 5649218"/>
              <a:gd name="connsiteX72" fmla="*/ 8071421 w 8636594"/>
              <a:gd name="connsiteY72" fmla="*/ 540507 h 5649218"/>
              <a:gd name="connsiteX73" fmla="*/ 8104563 w 8636594"/>
              <a:gd name="connsiteY73" fmla="*/ 504132 h 5649218"/>
              <a:gd name="connsiteX74" fmla="*/ 8137967 w 8636594"/>
              <a:gd name="connsiteY74" fmla="*/ 468072 h 5649218"/>
              <a:gd name="connsiteX75" fmla="*/ 8171641 w 8636594"/>
              <a:gd name="connsiteY75" fmla="*/ 432332 h 5649218"/>
              <a:gd name="connsiteX76" fmla="*/ 8205590 w 8636594"/>
              <a:gd name="connsiteY76" fmla="*/ 396920 h 5649218"/>
              <a:gd name="connsiteX77" fmla="*/ 8239820 w 8636594"/>
              <a:gd name="connsiteY77" fmla="*/ 361843 h 5649218"/>
              <a:gd name="connsiteX78" fmla="*/ 8274337 w 8636594"/>
              <a:gd name="connsiteY78" fmla="*/ 327107 h 5649218"/>
              <a:gd name="connsiteX79" fmla="*/ 8309147 w 8636594"/>
              <a:gd name="connsiteY79" fmla="*/ 292718 h 5649218"/>
              <a:gd name="connsiteX80" fmla="*/ 8344256 w 8636594"/>
              <a:gd name="connsiteY80" fmla="*/ 258685 h 5649218"/>
              <a:gd name="connsiteX81" fmla="*/ 8379669 w 8636594"/>
              <a:gd name="connsiteY81" fmla="*/ 225013 h 5649218"/>
              <a:gd name="connsiteX82" fmla="*/ 8415394 w 8636594"/>
              <a:gd name="connsiteY82" fmla="*/ 191709 h 5649218"/>
              <a:gd name="connsiteX83" fmla="*/ 8451434 w 8636594"/>
              <a:gd name="connsiteY83" fmla="*/ 158780 h 5649218"/>
              <a:gd name="connsiteX84" fmla="*/ 8487798 w 8636594"/>
              <a:gd name="connsiteY84" fmla="*/ 126233 h 5649218"/>
              <a:gd name="connsiteX85" fmla="*/ 8524489 w 8636594"/>
              <a:gd name="connsiteY85" fmla="*/ 94075 h 5649218"/>
              <a:gd name="connsiteX86" fmla="*/ 8561515 w 8636594"/>
              <a:gd name="connsiteY86" fmla="*/ 62312 h 5649218"/>
              <a:gd name="connsiteX87" fmla="*/ 8598881 w 8636594"/>
              <a:gd name="connsiteY87" fmla="*/ 30951 h 5649218"/>
              <a:gd name="connsiteX88" fmla="*/ 8636594 w 8636594"/>
              <a:gd name="connsiteY88" fmla="*/ 0 h 5649218"/>
              <a:gd name="connsiteX0" fmla="*/ 8636594 w 8636594"/>
              <a:gd name="connsiteY0" fmla="*/ 0 h 5593409"/>
              <a:gd name="connsiteX1" fmla="*/ 5293 w 8636594"/>
              <a:gd name="connsiteY1" fmla="*/ 0 h 5593409"/>
              <a:gd name="connsiteX2" fmla="*/ 0 w 8636594"/>
              <a:gd name="connsiteY2" fmla="*/ 5587843 h 5593409"/>
              <a:gd name="connsiteX3" fmla="*/ 4425162 w 8636594"/>
              <a:gd name="connsiteY3" fmla="*/ 5593409 h 5593409"/>
              <a:gd name="connsiteX4" fmla="*/ 4458281 w 8636594"/>
              <a:gd name="connsiteY4" fmla="*/ 5565111 h 5593409"/>
              <a:gd name="connsiteX5" fmla="*/ 4491053 w 8636594"/>
              <a:gd name="connsiteY5" fmla="*/ 5536556 h 5593409"/>
              <a:gd name="connsiteX6" fmla="*/ 4523484 w 8636594"/>
              <a:gd name="connsiteY6" fmla="*/ 5507747 h 5593409"/>
              <a:gd name="connsiteX7" fmla="*/ 4555580 w 8636594"/>
              <a:gd name="connsiteY7" fmla="*/ 5478687 h 5593409"/>
              <a:gd name="connsiteX8" fmla="*/ 4587347 w 8636594"/>
              <a:gd name="connsiteY8" fmla="*/ 5449380 h 5593409"/>
              <a:gd name="connsiteX9" fmla="*/ 4618793 w 8636594"/>
              <a:gd name="connsiteY9" fmla="*/ 5419830 h 5593409"/>
              <a:gd name="connsiteX10" fmla="*/ 4649922 w 8636594"/>
              <a:gd name="connsiteY10" fmla="*/ 5390040 h 5593409"/>
              <a:gd name="connsiteX11" fmla="*/ 4680742 w 8636594"/>
              <a:gd name="connsiteY11" fmla="*/ 5360014 h 5593409"/>
              <a:gd name="connsiteX12" fmla="*/ 4711259 w 8636594"/>
              <a:gd name="connsiteY12" fmla="*/ 5329755 h 5593409"/>
              <a:gd name="connsiteX13" fmla="*/ 4741478 w 8636594"/>
              <a:gd name="connsiteY13" fmla="*/ 5299266 h 5593409"/>
              <a:gd name="connsiteX14" fmla="*/ 4771408 w 8636594"/>
              <a:gd name="connsiteY14" fmla="*/ 5268551 h 5593409"/>
              <a:gd name="connsiteX15" fmla="*/ 4801053 w 8636594"/>
              <a:gd name="connsiteY15" fmla="*/ 5237614 h 5593409"/>
              <a:gd name="connsiteX16" fmla="*/ 4830420 w 8636594"/>
              <a:gd name="connsiteY16" fmla="*/ 5206458 h 5593409"/>
              <a:gd name="connsiteX17" fmla="*/ 4859516 w 8636594"/>
              <a:gd name="connsiteY17" fmla="*/ 5175087 h 5593409"/>
              <a:gd name="connsiteX18" fmla="*/ 4888347 w 8636594"/>
              <a:gd name="connsiteY18" fmla="*/ 5143504 h 5593409"/>
              <a:gd name="connsiteX19" fmla="*/ 4916919 w 8636594"/>
              <a:gd name="connsiteY19" fmla="*/ 5111713 h 5593409"/>
              <a:gd name="connsiteX20" fmla="*/ 4945238 w 8636594"/>
              <a:gd name="connsiteY20" fmla="*/ 5079717 h 5593409"/>
              <a:gd name="connsiteX21" fmla="*/ 4973311 w 8636594"/>
              <a:gd name="connsiteY21" fmla="*/ 5047519 h 5593409"/>
              <a:gd name="connsiteX22" fmla="*/ 5001145 w 8636594"/>
              <a:gd name="connsiteY22" fmla="*/ 5015124 h 5593409"/>
              <a:gd name="connsiteX23" fmla="*/ 5028745 w 8636594"/>
              <a:gd name="connsiteY23" fmla="*/ 4982535 h 5593409"/>
              <a:gd name="connsiteX24" fmla="*/ 5056117 w 8636594"/>
              <a:gd name="connsiteY24" fmla="*/ 4949755 h 5593409"/>
              <a:gd name="connsiteX25" fmla="*/ 5083269 w 8636594"/>
              <a:gd name="connsiteY25" fmla="*/ 4916787 h 5593409"/>
              <a:gd name="connsiteX26" fmla="*/ 5110207 w 8636594"/>
              <a:gd name="connsiteY26" fmla="*/ 4883636 h 5593409"/>
              <a:gd name="connsiteX27" fmla="*/ 5136937 w 8636594"/>
              <a:gd name="connsiteY27" fmla="*/ 4850305 h 5593409"/>
              <a:gd name="connsiteX28" fmla="*/ 5163464 w 8636594"/>
              <a:gd name="connsiteY28" fmla="*/ 4816797 h 5593409"/>
              <a:gd name="connsiteX29" fmla="*/ 5215940 w 8636594"/>
              <a:gd name="connsiteY29" fmla="*/ 4749265 h 5593409"/>
              <a:gd name="connsiteX30" fmla="*/ 5267684 w 8636594"/>
              <a:gd name="connsiteY30" fmla="*/ 4681068 h 5593409"/>
              <a:gd name="connsiteX31" fmla="*/ 5318748 w 8636594"/>
              <a:gd name="connsiteY31" fmla="*/ 4612234 h 5593409"/>
              <a:gd name="connsiteX32" fmla="*/ 5369182 w 8636594"/>
              <a:gd name="connsiteY32" fmla="*/ 4542793 h 5593409"/>
              <a:gd name="connsiteX33" fmla="*/ 5419038 w 8636594"/>
              <a:gd name="connsiteY33" fmla="*/ 4472771 h 5593409"/>
              <a:gd name="connsiteX34" fmla="*/ 5468365 w 8636594"/>
              <a:gd name="connsiteY34" fmla="*/ 4402196 h 5593409"/>
              <a:gd name="connsiteX35" fmla="*/ 5517215 w 8636594"/>
              <a:gd name="connsiteY35" fmla="*/ 4331098 h 5593409"/>
              <a:gd name="connsiteX36" fmla="*/ 5565637 w 8636594"/>
              <a:gd name="connsiteY36" fmla="*/ 4259503 h 5593409"/>
              <a:gd name="connsiteX37" fmla="*/ 5613684 w 8636594"/>
              <a:gd name="connsiteY37" fmla="*/ 4187441 h 5593409"/>
              <a:gd name="connsiteX38" fmla="*/ 5685160 w 8636594"/>
              <a:gd name="connsiteY38" fmla="*/ 4078531 h 5593409"/>
              <a:gd name="connsiteX39" fmla="*/ 5756074 w 8636594"/>
              <a:gd name="connsiteY39" fmla="*/ 3968727 h 5593409"/>
              <a:gd name="connsiteX40" fmla="*/ 5873483 w 8636594"/>
              <a:gd name="connsiteY40" fmla="*/ 3783989 h 5593409"/>
              <a:gd name="connsiteX41" fmla="*/ 6203209 w 8636594"/>
              <a:gd name="connsiteY41" fmla="*/ 3258640 h 5593409"/>
              <a:gd name="connsiteX42" fmla="*/ 6299430 w 8636594"/>
              <a:gd name="connsiteY42" fmla="*/ 3107321 h 5593409"/>
              <a:gd name="connsiteX43" fmla="*/ 6372650 w 8636594"/>
              <a:gd name="connsiteY43" fmla="*/ 2993735 h 5593409"/>
              <a:gd name="connsiteX44" fmla="*/ 6453197 w 8636594"/>
              <a:gd name="connsiteY44" fmla="*/ 2869788 h 5593409"/>
              <a:gd name="connsiteX45" fmla="*/ 6564167 w 8636594"/>
              <a:gd name="connsiteY45" fmla="*/ 2696807 h 5593409"/>
              <a:gd name="connsiteX46" fmla="*/ 6976233 w 8636594"/>
              <a:gd name="connsiteY46" fmla="*/ 2045274 h 5593409"/>
              <a:gd name="connsiteX47" fmla="*/ 7086755 w 8636594"/>
              <a:gd name="connsiteY47" fmla="*/ 1872743 h 5593409"/>
              <a:gd name="connsiteX48" fmla="*/ 7170279 w 8636594"/>
              <a:gd name="connsiteY48" fmla="*/ 1744202 h 5593409"/>
              <a:gd name="connsiteX49" fmla="*/ 7226351 w 8636594"/>
              <a:gd name="connsiteY49" fmla="*/ 1659017 h 5593409"/>
              <a:gd name="connsiteX50" fmla="*/ 7282789 w 8636594"/>
              <a:gd name="connsiteY50" fmla="*/ 1574303 h 5593409"/>
              <a:gd name="connsiteX51" fmla="*/ 7339643 w 8636594"/>
              <a:gd name="connsiteY51" fmla="*/ 1490113 h 5593409"/>
              <a:gd name="connsiteX52" fmla="*/ 7396957 w 8636594"/>
              <a:gd name="connsiteY52" fmla="*/ 1406503 h 5593409"/>
              <a:gd name="connsiteX53" fmla="*/ 7454781 w 8636594"/>
              <a:gd name="connsiteY53" fmla="*/ 1323526 h 5593409"/>
              <a:gd name="connsiteX54" fmla="*/ 7513161 w 8636594"/>
              <a:gd name="connsiteY54" fmla="*/ 1241237 h 5593409"/>
              <a:gd name="connsiteX55" fmla="*/ 7572144 w 8636594"/>
              <a:gd name="connsiteY55" fmla="*/ 1159689 h 5593409"/>
              <a:gd name="connsiteX56" fmla="*/ 7601877 w 8636594"/>
              <a:gd name="connsiteY56" fmla="*/ 1119210 h 5593409"/>
              <a:gd name="connsiteX57" fmla="*/ 7631779 w 8636594"/>
              <a:gd name="connsiteY57" fmla="*/ 1078937 h 5593409"/>
              <a:gd name="connsiteX58" fmla="*/ 7661855 w 8636594"/>
              <a:gd name="connsiteY58" fmla="*/ 1038876 h 5593409"/>
              <a:gd name="connsiteX59" fmla="*/ 7692111 w 8636594"/>
              <a:gd name="connsiteY59" fmla="*/ 999035 h 5593409"/>
              <a:gd name="connsiteX60" fmla="*/ 7722554 w 8636594"/>
              <a:gd name="connsiteY60" fmla="*/ 959419 h 5593409"/>
              <a:gd name="connsiteX61" fmla="*/ 7753190 w 8636594"/>
              <a:gd name="connsiteY61" fmla="*/ 920037 h 5593409"/>
              <a:gd name="connsiteX62" fmla="*/ 7784023 w 8636594"/>
              <a:gd name="connsiteY62" fmla="*/ 880894 h 5593409"/>
              <a:gd name="connsiteX63" fmla="*/ 7815061 w 8636594"/>
              <a:gd name="connsiteY63" fmla="*/ 841997 h 5593409"/>
              <a:gd name="connsiteX64" fmla="*/ 7846308 w 8636594"/>
              <a:gd name="connsiteY64" fmla="*/ 803354 h 5593409"/>
              <a:gd name="connsiteX65" fmla="*/ 7877772 w 8636594"/>
              <a:gd name="connsiteY65" fmla="*/ 764970 h 5593409"/>
              <a:gd name="connsiteX66" fmla="*/ 7909458 w 8636594"/>
              <a:gd name="connsiteY66" fmla="*/ 726853 h 5593409"/>
              <a:gd name="connsiteX67" fmla="*/ 7941371 w 8636594"/>
              <a:gd name="connsiteY67" fmla="*/ 689010 h 5593409"/>
              <a:gd name="connsiteX68" fmla="*/ 7973518 w 8636594"/>
              <a:gd name="connsiteY68" fmla="*/ 651447 h 5593409"/>
              <a:gd name="connsiteX69" fmla="*/ 8005905 w 8636594"/>
              <a:gd name="connsiteY69" fmla="*/ 614171 h 5593409"/>
              <a:gd name="connsiteX70" fmla="*/ 8038538 w 8636594"/>
              <a:gd name="connsiteY70" fmla="*/ 577189 h 5593409"/>
              <a:gd name="connsiteX71" fmla="*/ 8071421 w 8636594"/>
              <a:gd name="connsiteY71" fmla="*/ 540507 h 5593409"/>
              <a:gd name="connsiteX72" fmla="*/ 8104563 w 8636594"/>
              <a:gd name="connsiteY72" fmla="*/ 504132 h 5593409"/>
              <a:gd name="connsiteX73" fmla="*/ 8137967 w 8636594"/>
              <a:gd name="connsiteY73" fmla="*/ 468072 h 5593409"/>
              <a:gd name="connsiteX74" fmla="*/ 8171641 w 8636594"/>
              <a:gd name="connsiteY74" fmla="*/ 432332 h 5593409"/>
              <a:gd name="connsiteX75" fmla="*/ 8205590 w 8636594"/>
              <a:gd name="connsiteY75" fmla="*/ 396920 h 5593409"/>
              <a:gd name="connsiteX76" fmla="*/ 8239820 w 8636594"/>
              <a:gd name="connsiteY76" fmla="*/ 361843 h 5593409"/>
              <a:gd name="connsiteX77" fmla="*/ 8274337 w 8636594"/>
              <a:gd name="connsiteY77" fmla="*/ 327107 h 5593409"/>
              <a:gd name="connsiteX78" fmla="*/ 8309147 w 8636594"/>
              <a:gd name="connsiteY78" fmla="*/ 292718 h 5593409"/>
              <a:gd name="connsiteX79" fmla="*/ 8344256 w 8636594"/>
              <a:gd name="connsiteY79" fmla="*/ 258685 h 5593409"/>
              <a:gd name="connsiteX80" fmla="*/ 8379669 w 8636594"/>
              <a:gd name="connsiteY80" fmla="*/ 225013 h 5593409"/>
              <a:gd name="connsiteX81" fmla="*/ 8415394 w 8636594"/>
              <a:gd name="connsiteY81" fmla="*/ 191709 h 5593409"/>
              <a:gd name="connsiteX82" fmla="*/ 8451434 w 8636594"/>
              <a:gd name="connsiteY82" fmla="*/ 158780 h 5593409"/>
              <a:gd name="connsiteX83" fmla="*/ 8487798 w 8636594"/>
              <a:gd name="connsiteY83" fmla="*/ 126233 h 5593409"/>
              <a:gd name="connsiteX84" fmla="*/ 8524489 w 8636594"/>
              <a:gd name="connsiteY84" fmla="*/ 94075 h 5593409"/>
              <a:gd name="connsiteX85" fmla="*/ 8561515 w 8636594"/>
              <a:gd name="connsiteY85" fmla="*/ 62312 h 5593409"/>
              <a:gd name="connsiteX86" fmla="*/ 8598881 w 8636594"/>
              <a:gd name="connsiteY86" fmla="*/ 30951 h 5593409"/>
              <a:gd name="connsiteX87" fmla="*/ 8636594 w 8636594"/>
              <a:gd name="connsiteY87" fmla="*/ 0 h 5593409"/>
              <a:gd name="connsiteX0" fmla="*/ 8631811 w 8631811"/>
              <a:gd name="connsiteY0" fmla="*/ 0 h 5593409"/>
              <a:gd name="connsiteX1" fmla="*/ 510 w 8631811"/>
              <a:gd name="connsiteY1" fmla="*/ 0 h 5593409"/>
              <a:gd name="connsiteX2" fmla="*/ 510 w 8631811"/>
              <a:gd name="connsiteY2" fmla="*/ 5282464 h 5593409"/>
              <a:gd name="connsiteX3" fmla="*/ 4420379 w 8631811"/>
              <a:gd name="connsiteY3" fmla="*/ 5593409 h 5593409"/>
              <a:gd name="connsiteX4" fmla="*/ 4453498 w 8631811"/>
              <a:gd name="connsiteY4" fmla="*/ 5565111 h 5593409"/>
              <a:gd name="connsiteX5" fmla="*/ 4486270 w 8631811"/>
              <a:gd name="connsiteY5" fmla="*/ 5536556 h 5593409"/>
              <a:gd name="connsiteX6" fmla="*/ 4518701 w 8631811"/>
              <a:gd name="connsiteY6" fmla="*/ 5507747 h 5593409"/>
              <a:gd name="connsiteX7" fmla="*/ 4550797 w 8631811"/>
              <a:gd name="connsiteY7" fmla="*/ 5478687 h 5593409"/>
              <a:gd name="connsiteX8" fmla="*/ 4582564 w 8631811"/>
              <a:gd name="connsiteY8" fmla="*/ 5449380 h 5593409"/>
              <a:gd name="connsiteX9" fmla="*/ 4614010 w 8631811"/>
              <a:gd name="connsiteY9" fmla="*/ 5419830 h 5593409"/>
              <a:gd name="connsiteX10" fmla="*/ 4645139 w 8631811"/>
              <a:gd name="connsiteY10" fmla="*/ 5390040 h 5593409"/>
              <a:gd name="connsiteX11" fmla="*/ 4675959 w 8631811"/>
              <a:gd name="connsiteY11" fmla="*/ 5360014 h 5593409"/>
              <a:gd name="connsiteX12" fmla="*/ 4706476 w 8631811"/>
              <a:gd name="connsiteY12" fmla="*/ 5329755 h 5593409"/>
              <a:gd name="connsiteX13" fmla="*/ 4736695 w 8631811"/>
              <a:gd name="connsiteY13" fmla="*/ 5299266 h 5593409"/>
              <a:gd name="connsiteX14" fmla="*/ 4766625 w 8631811"/>
              <a:gd name="connsiteY14" fmla="*/ 5268551 h 5593409"/>
              <a:gd name="connsiteX15" fmla="*/ 4796270 w 8631811"/>
              <a:gd name="connsiteY15" fmla="*/ 5237614 h 5593409"/>
              <a:gd name="connsiteX16" fmla="*/ 4825637 w 8631811"/>
              <a:gd name="connsiteY16" fmla="*/ 5206458 h 5593409"/>
              <a:gd name="connsiteX17" fmla="*/ 4854733 w 8631811"/>
              <a:gd name="connsiteY17" fmla="*/ 5175087 h 5593409"/>
              <a:gd name="connsiteX18" fmla="*/ 4883564 w 8631811"/>
              <a:gd name="connsiteY18" fmla="*/ 5143504 h 5593409"/>
              <a:gd name="connsiteX19" fmla="*/ 4912136 w 8631811"/>
              <a:gd name="connsiteY19" fmla="*/ 5111713 h 5593409"/>
              <a:gd name="connsiteX20" fmla="*/ 4940455 w 8631811"/>
              <a:gd name="connsiteY20" fmla="*/ 5079717 h 5593409"/>
              <a:gd name="connsiteX21" fmla="*/ 4968528 w 8631811"/>
              <a:gd name="connsiteY21" fmla="*/ 5047519 h 5593409"/>
              <a:gd name="connsiteX22" fmla="*/ 4996362 w 8631811"/>
              <a:gd name="connsiteY22" fmla="*/ 5015124 h 5593409"/>
              <a:gd name="connsiteX23" fmla="*/ 5023962 w 8631811"/>
              <a:gd name="connsiteY23" fmla="*/ 4982535 h 5593409"/>
              <a:gd name="connsiteX24" fmla="*/ 5051334 w 8631811"/>
              <a:gd name="connsiteY24" fmla="*/ 4949755 h 5593409"/>
              <a:gd name="connsiteX25" fmla="*/ 5078486 w 8631811"/>
              <a:gd name="connsiteY25" fmla="*/ 4916787 h 5593409"/>
              <a:gd name="connsiteX26" fmla="*/ 5105424 w 8631811"/>
              <a:gd name="connsiteY26" fmla="*/ 4883636 h 5593409"/>
              <a:gd name="connsiteX27" fmla="*/ 5132154 w 8631811"/>
              <a:gd name="connsiteY27" fmla="*/ 4850305 h 5593409"/>
              <a:gd name="connsiteX28" fmla="*/ 5158681 w 8631811"/>
              <a:gd name="connsiteY28" fmla="*/ 4816797 h 5593409"/>
              <a:gd name="connsiteX29" fmla="*/ 5211157 w 8631811"/>
              <a:gd name="connsiteY29" fmla="*/ 4749265 h 5593409"/>
              <a:gd name="connsiteX30" fmla="*/ 5262901 w 8631811"/>
              <a:gd name="connsiteY30" fmla="*/ 4681068 h 5593409"/>
              <a:gd name="connsiteX31" fmla="*/ 5313965 w 8631811"/>
              <a:gd name="connsiteY31" fmla="*/ 4612234 h 5593409"/>
              <a:gd name="connsiteX32" fmla="*/ 5364399 w 8631811"/>
              <a:gd name="connsiteY32" fmla="*/ 4542793 h 5593409"/>
              <a:gd name="connsiteX33" fmla="*/ 5414255 w 8631811"/>
              <a:gd name="connsiteY33" fmla="*/ 4472771 h 5593409"/>
              <a:gd name="connsiteX34" fmla="*/ 5463582 w 8631811"/>
              <a:gd name="connsiteY34" fmla="*/ 4402196 h 5593409"/>
              <a:gd name="connsiteX35" fmla="*/ 5512432 w 8631811"/>
              <a:gd name="connsiteY35" fmla="*/ 4331098 h 5593409"/>
              <a:gd name="connsiteX36" fmla="*/ 5560854 w 8631811"/>
              <a:gd name="connsiteY36" fmla="*/ 4259503 h 5593409"/>
              <a:gd name="connsiteX37" fmla="*/ 5608901 w 8631811"/>
              <a:gd name="connsiteY37" fmla="*/ 4187441 h 5593409"/>
              <a:gd name="connsiteX38" fmla="*/ 5680377 w 8631811"/>
              <a:gd name="connsiteY38" fmla="*/ 4078531 h 5593409"/>
              <a:gd name="connsiteX39" fmla="*/ 5751291 w 8631811"/>
              <a:gd name="connsiteY39" fmla="*/ 3968727 h 5593409"/>
              <a:gd name="connsiteX40" fmla="*/ 5868700 w 8631811"/>
              <a:gd name="connsiteY40" fmla="*/ 3783989 h 5593409"/>
              <a:gd name="connsiteX41" fmla="*/ 6198426 w 8631811"/>
              <a:gd name="connsiteY41" fmla="*/ 3258640 h 5593409"/>
              <a:gd name="connsiteX42" fmla="*/ 6294647 w 8631811"/>
              <a:gd name="connsiteY42" fmla="*/ 3107321 h 5593409"/>
              <a:gd name="connsiteX43" fmla="*/ 6367867 w 8631811"/>
              <a:gd name="connsiteY43" fmla="*/ 2993735 h 5593409"/>
              <a:gd name="connsiteX44" fmla="*/ 6448414 w 8631811"/>
              <a:gd name="connsiteY44" fmla="*/ 2869788 h 5593409"/>
              <a:gd name="connsiteX45" fmla="*/ 6559384 w 8631811"/>
              <a:gd name="connsiteY45" fmla="*/ 2696807 h 5593409"/>
              <a:gd name="connsiteX46" fmla="*/ 6971450 w 8631811"/>
              <a:gd name="connsiteY46" fmla="*/ 2045274 h 5593409"/>
              <a:gd name="connsiteX47" fmla="*/ 7081972 w 8631811"/>
              <a:gd name="connsiteY47" fmla="*/ 1872743 h 5593409"/>
              <a:gd name="connsiteX48" fmla="*/ 7165496 w 8631811"/>
              <a:gd name="connsiteY48" fmla="*/ 1744202 h 5593409"/>
              <a:gd name="connsiteX49" fmla="*/ 7221568 w 8631811"/>
              <a:gd name="connsiteY49" fmla="*/ 1659017 h 5593409"/>
              <a:gd name="connsiteX50" fmla="*/ 7278006 w 8631811"/>
              <a:gd name="connsiteY50" fmla="*/ 1574303 h 5593409"/>
              <a:gd name="connsiteX51" fmla="*/ 7334860 w 8631811"/>
              <a:gd name="connsiteY51" fmla="*/ 1490113 h 5593409"/>
              <a:gd name="connsiteX52" fmla="*/ 7392174 w 8631811"/>
              <a:gd name="connsiteY52" fmla="*/ 1406503 h 5593409"/>
              <a:gd name="connsiteX53" fmla="*/ 7449998 w 8631811"/>
              <a:gd name="connsiteY53" fmla="*/ 1323526 h 5593409"/>
              <a:gd name="connsiteX54" fmla="*/ 7508378 w 8631811"/>
              <a:gd name="connsiteY54" fmla="*/ 1241237 h 5593409"/>
              <a:gd name="connsiteX55" fmla="*/ 7567361 w 8631811"/>
              <a:gd name="connsiteY55" fmla="*/ 1159689 h 5593409"/>
              <a:gd name="connsiteX56" fmla="*/ 7597094 w 8631811"/>
              <a:gd name="connsiteY56" fmla="*/ 1119210 h 5593409"/>
              <a:gd name="connsiteX57" fmla="*/ 7626996 w 8631811"/>
              <a:gd name="connsiteY57" fmla="*/ 1078937 h 5593409"/>
              <a:gd name="connsiteX58" fmla="*/ 7657072 w 8631811"/>
              <a:gd name="connsiteY58" fmla="*/ 1038876 h 5593409"/>
              <a:gd name="connsiteX59" fmla="*/ 7687328 w 8631811"/>
              <a:gd name="connsiteY59" fmla="*/ 999035 h 5593409"/>
              <a:gd name="connsiteX60" fmla="*/ 7717771 w 8631811"/>
              <a:gd name="connsiteY60" fmla="*/ 959419 h 5593409"/>
              <a:gd name="connsiteX61" fmla="*/ 7748407 w 8631811"/>
              <a:gd name="connsiteY61" fmla="*/ 920037 h 5593409"/>
              <a:gd name="connsiteX62" fmla="*/ 7779240 w 8631811"/>
              <a:gd name="connsiteY62" fmla="*/ 880894 h 5593409"/>
              <a:gd name="connsiteX63" fmla="*/ 7810278 w 8631811"/>
              <a:gd name="connsiteY63" fmla="*/ 841997 h 5593409"/>
              <a:gd name="connsiteX64" fmla="*/ 7841525 w 8631811"/>
              <a:gd name="connsiteY64" fmla="*/ 803354 h 5593409"/>
              <a:gd name="connsiteX65" fmla="*/ 7872989 w 8631811"/>
              <a:gd name="connsiteY65" fmla="*/ 764970 h 5593409"/>
              <a:gd name="connsiteX66" fmla="*/ 7904675 w 8631811"/>
              <a:gd name="connsiteY66" fmla="*/ 726853 h 5593409"/>
              <a:gd name="connsiteX67" fmla="*/ 7936588 w 8631811"/>
              <a:gd name="connsiteY67" fmla="*/ 689010 h 5593409"/>
              <a:gd name="connsiteX68" fmla="*/ 7968735 w 8631811"/>
              <a:gd name="connsiteY68" fmla="*/ 651447 h 5593409"/>
              <a:gd name="connsiteX69" fmla="*/ 8001122 w 8631811"/>
              <a:gd name="connsiteY69" fmla="*/ 614171 h 5593409"/>
              <a:gd name="connsiteX70" fmla="*/ 8033755 w 8631811"/>
              <a:gd name="connsiteY70" fmla="*/ 577189 h 5593409"/>
              <a:gd name="connsiteX71" fmla="*/ 8066638 w 8631811"/>
              <a:gd name="connsiteY71" fmla="*/ 540507 h 5593409"/>
              <a:gd name="connsiteX72" fmla="*/ 8099780 w 8631811"/>
              <a:gd name="connsiteY72" fmla="*/ 504132 h 5593409"/>
              <a:gd name="connsiteX73" fmla="*/ 8133184 w 8631811"/>
              <a:gd name="connsiteY73" fmla="*/ 468072 h 5593409"/>
              <a:gd name="connsiteX74" fmla="*/ 8166858 w 8631811"/>
              <a:gd name="connsiteY74" fmla="*/ 432332 h 5593409"/>
              <a:gd name="connsiteX75" fmla="*/ 8200807 w 8631811"/>
              <a:gd name="connsiteY75" fmla="*/ 396920 h 5593409"/>
              <a:gd name="connsiteX76" fmla="*/ 8235037 w 8631811"/>
              <a:gd name="connsiteY76" fmla="*/ 361843 h 5593409"/>
              <a:gd name="connsiteX77" fmla="*/ 8269554 w 8631811"/>
              <a:gd name="connsiteY77" fmla="*/ 327107 h 5593409"/>
              <a:gd name="connsiteX78" fmla="*/ 8304364 w 8631811"/>
              <a:gd name="connsiteY78" fmla="*/ 292718 h 5593409"/>
              <a:gd name="connsiteX79" fmla="*/ 8339473 w 8631811"/>
              <a:gd name="connsiteY79" fmla="*/ 258685 h 5593409"/>
              <a:gd name="connsiteX80" fmla="*/ 8374886 w 8631811"/>
              <a:gd name="connsiteY80" fmla="*/ 225013 h 5593409"/>
              <a:gd name="connsiteX81" fmla="*/ 8410611 w 8631811"/>
              <a:gd name="connsiteY81" fmla="*/ 191709 h 5593409"/>
              <a:gd name="connsiteX82" fmla="*/ 8446651 w 8631811"/>
              <a:gd name="connsiteY82" fmla="*/ 158780 h 5593409"/>
              <a:gd name="connsiteX83" fmla="*/ 8483015 w 8631811"/>
              <a:gd name="connsiteY83" fmla="*/ 126233 h 5593409"/>
              <a:gd name="connsiteX84" fmla="*/ 8519706 w 8631811"/>
              <a:gd name="connsiteY84" fmla="*/ 94075 h 5593409"/>
              <a:gd name="connsiteX85" fmla="*/ 8556732 w 8631811"/>
              <a:gd name="connsiteY85" fmla="*/ 62312 h 5593409"/>
              <a:gd name="connsiteX86" fmla="*/ 8594098 w 8631811"/>
              <a:gd name="connsiteY86" fmla="*/ 30951 h 5593409"/>
              <a:gd name="connsiteX87" fmla="*/ 8631811 w 8631811"/>
              <a:gd name="connsiteY87" fmla="*/ 0 h 5593409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10058"/>
              <a:gd name="connsiteX1" fmla="*/ 510 w 8631811"/>
              <a:gd name="connsiteY1" fmla="*/ 0 h 5610058"/>
              <a:gd name="connsiteX2" fmla="*/ 510 w 8631811"/>
              <a:gd name="connsiteY2" fmla="*/ 5593952 h 5610058"/>
              <a:gd name="connsiteX3" fmla="*/ 4420379 w 8631811"/>
              <a:gd name="connsiteY3" fmla="*/ 5593409 h 5610058"/>
              <a:gd name="connsiteX4" fmla="*/ 4453498 w 8631811"/>
              <a:gd name="connsiteY4" fmla="*/ 5565111 h 5610058"/>
              <a:gd name="connsiteX5" fmla="*/ 4486270 w 8631811"/>
              <a:gd name="connsiteY5" fmla="*/ 5536556 h 5610058"/>
              <a:gd name="connsiteX6" fmla="*/ 4518701 w 8631811"/>
              <a:gd name="connsiteY6" fmla="*/ 5507747 h 5610058"/>
              <a:gd name="connsiteX7" fmla="*/ 4550797 w 8631811"/>
              <a:gd name="connsiteY7" fmla="*/ 5478687 h 5610058"/>
              <a:gd name="connsiteX8" fmla="*/ 4582564 w 8631811"/>
              <a:gd name="connsiteY8" fmla="*/ 5449380 h 5610058"/>
              <a:gd name="connsiteX9" fmla="*/ 4614010 w 8631811"/>
              <a:gd name="connsiteY9" fmla="*/ 5419830 h 5610058"/>
              <a:gd name="connsiteX10" fmla="*/ 4645139 w 8631811"/>
              <a:gd name="connsiteY10" fmla="*/ 5390040 h 5610058"/>
              <a:gd name="connsiteX11" fmla="*/ 4675959 w 8631811"/>
              <a:gd name="connsiteY11" fmla="*/ 5360014 h 5610058"/>
              <a:gd name="connsiteX12" fmla="*/ 4706476 w 8631811"/>
              <a:gd name="connsiteY12" fmla="*/ 5329755 h 5610058"/>
              <a:gd name="connsiteX13" fmla="*/ 4736695 w 8631811"/>
              <a:gd name="connsiteY13" fmla="*/ 5299266 h 5610058"/>
              <a:gd name="connsiteX14" fmla="*/ 4766625 w 8631811"/>
              <a:gd name="connsiteY14" fmla="*/ 5268551 h 5610058"/>
              <a:gd name="connsiteX15" fmla="*/ 4796270 w 8631811"/>
              <a:gd name="connsiteY15" fmla="*/ 5237614 h 5610058"/>
              <a:gd name="connsiteX16" fmla="*/ 4825637 w 8631811"/>
              <a:gd name="connsiteY16" fmla="*/ 5206458 h 5610058"/>
              <a:gd name="connsiteX17" fmla="*/ 4854733 w 8631811"/>
              <a:gd name="connsiteY17" fmla="*/ 5175087 h 5610058"/>
              <a:gd name="connsiteX18" fmla="*/ 4883564 w 8631811"/>
              <a:gd name="connsiteY18" fmla="*/ 5143504 h 5610058"/>
              <a:gd name="connsiteX19" fmla="*/ 4912136 w 8631811"/>
              <a:gd name="connsiteY19" fmla="*/ 5111713 h 5610058"/>
              <a:gd name="connsiteX20" fmla="*/ 4940455 w 8631811"/>
              <a:gd name="connsiteY20" fmla="*/ 5079717 h 5610058"/>
              <a:gd name="connsiteX21" fmla="*/ 4968528 w 8631811"/>
              <a:gd name="connsiteY21" fmla="*/ 5047519 h 5610058"/>
              <a:gd name="connsiteX22" fmla="*/ 4996362 w 8631811"/>
              <a:gd name="connsiteY22" fmla="*/ 5015124 h 5610058"/>
              <a:gd name="connsiteX23" fmla="*/ 5023962 w 8631811"/>
              <a:gd name="connsiteY23" fmla="*/ 4982535 h 5610058"/>
              <a:gd name="connsiteX24" fmla="*/ 5051334 w 8631811"/>
              <a:gd name="connsiteY24" fmla="*/ 4949755 h 5610058"/>
              <a:gd name="connsiteX25" fmla="*/ 5078486 w 8631811"/>
              <a:gd name="connsiteY25" fmla="*/ 4916787 h 5610058"/>
              <a:gd name="connsiteX26" fmla="*/ 5105424 w 8631811"/>
              <a:gd name="connsiteY26" fmla="*/ 4883636 h 5610058"/>
              <a:gd name="connsiteX27" fmla="*/ 5132154 w 8631811"/>
              <a:gd name="connsiteY27" fmla="*/ 4850305 h 5610058"/>
              <a:gd name="connsiteX28" fmla="*/ 5158681 w 8631811"/>
              <a:gd name="connsiteY28" fmla="*/ 4816797 h 5610058"/>
              <a:gd name="connsiteX29" fmla="*/ 5211157 w 8631811"/>
              <a:gd name="connsiteY29" fmla="*/ 4749265 h 5610058"/>
              <a:gd name="connsiteX30" fmla="*/ 5262901 w 8631811"/>
              <a:gd name="connsiteY30" fmla="*/ 4681068 h 5610058"/>
              <a:gd name="connsiteX31" fmla="*/ 5313965 w 8631811"/>
              <a:gd name="connsiteY31" fmla="*/ 4612234 h 5610058"/>
              <a:gd name="connsiteX32" fmla="*/ 5364399 w 8631811"/>
              <a:gd name="connsiteY32" fmla="*/ 4542793 h 5610058"/>
              <a:gd name="connsiteX33" fmla="*/ 5414255 w 8631811"/>
              <a:gd name="connsiteY33" fmla="*/ 4472771 h 5610058"/>
              <a:gd name="connsiteX34" fmla="*/ 5463582 w 8631811"/>
              <a:gd name="connsiteY34" fmla="*/ 4402196 h 5610058"/>
              <a:gd name="connsiteX35" fmla="*/ 5512432 w 8631811"/>
              <a:gd name="connsiteY35" fmla="*/ 4331098 h 5610058"/>
              <a:gd name="connsiteX36" fmla="*/ 5560854 w 8631811"/>
              <a:gd name="connsiteY36" fmla="*/ 4259503 h 5610058"/>
              <a:gd name="connsiteX37" fmla="*/ 5608901 w 8631811"/>
              <a:gd name="connsiteY37" fmla="*/ 4187441 h 5610058"/>
              <a:gd name="connsiteX38" fmla="*/ 5680377 w 8631811"/>
              <a:gd name="connsiteY38" fmla="*/ 4078531 h 5610058"/>
              <a:gd name="connsiteX39" fmla="*/ 5751291 w 8631811"/>
              <a:gd name="connsiteY39" fmla="*/ 3968727 h 5610058"/>
              <a:gd name="connsiteX40" fmla="*/ 5868700 w 8631811"/>
              <a:gd name="connsiteY40" fmla="*/ 3783989 h 5610058"/>
              <a:gd name="connsiteX41" fmla="*/ 6198426 w 8631811"/>
              <a:gd name="connsiteY41" fmla="*/ 3258640 h 5610058"/>
              <a:gd name="connsiteX42" fmla="*/ 6294647 w 8631811"/>
              <a:gd name="connsiteY42" fmla="*/ 3107321 h 5610058"/>
              <a:gd name="connsiteX43" fmla="*/ 6367867 w 8631811"/>
              <a:gd name="connsiteY43" fmla="*/ 2993735 h 5610058"/>
              <a:gd name="connsiteX44" fmla="*/ 6448414 w 8631811"/>
              <a:gd name="connsiteY44" fmla="*/ 2869788 h 5610058"/>
              <a:gd name="connsiteX45" fmla="*/ 6559384 w 8631811"/>
              <a:gd name="connsiteY45" fmla="*/ 2696807 h 5610058"/>
              <a:gd name="connsiteX46" fmla="*/ 6971450 w 8631811"/>
              <a:gd name="connsiteY46" fmla="*/ 2045274 h 5610058"/>
              <a:gd name="connsiteX47" fmla="*/ 7081972 w 8631811"/>
              <a:gd name="connsiteY47" fmla="*/ 1872743 h 5610058"/>
              <a:gd name="connsiteX48" fmla="*/ 7165496 w 8631811"/>
              <a:gd name="connsiteY48" fmla="*/ 1744202 h 5610058"/>
              <a:gd name="connsiteX49" fmla="*/ 7221568 w 8631811"/>
              <a:gd name="connsiteY49" fmla="*/ 1659017 h 5610058"/>
              <a:gd name="connsiteX50" fmla="*/ 7278006 w 8631811"/>
              <a:gd name="connsiteY50" fmla="*/ 1574303 h 5610058"/>
              <a:gd name="connsiteX51" fmla="*/ 7334860 w 8631811"/>
              <a:gd name="connsiteY51" fmla="*/ 1490113 h 5610058"/>
              <a:gd name="connsiteX52" fmla="*/ 7392174 w 8631811"/>
              <a:gd name="connsiteY52" fmla="*/ 1406503 h 5610058"/>
              <a:gd name="connsiteX53" fmla="*/ 7449998 w 8631811"/>
              <a:gd name="connsiteY53" fmla="*/ 1323526 h 5610058"/>
              <a:gd name="connsiteX54" fmla="*/ 7508378 w 8631811"/>
              <a:gd name="connsiteY54" fmla="*/ 1241237 h 5610058"/>
              <a:gd name="connsiteX55" fmla="*/ 7567361 w 8631811"/>
              <a:gd name="connsiteY55" fmla="*/ 1159689 h 5610058"/>
              <a:gd name="connsiteX56" fmla="*/ 7597094 w 8631811"/>
              <a:gd name="connsiteY56" fmla="*/ 1119210 h 5610058"/>
              <a:gd name="connsiteX57" fmla="*/ 7626996 w 8631811"/>
              <a:gd name="connsiteY57" fmla="*/ 1078937 h 5610058"/>
              <a:gd name="connsiteX58" fmla="*/ 7657072 w 8631811"/>
              <a:gd name="connsiteY58" fmla="*/ 1038876 h 5610058"/>
              <a:gd name="connsiteX59" fmla="*/ 7687328 w 8631811"/>
              <a:gd name="connsiteY59" fmla="*/ 999035 h 5610058"/>
              <a:gd name="connsiteX60" fmla="*/ 7717771 w 8631811"/>
              <a:gd name="connsiteY60" fmla="*/ 959419 h 5610058"/>
              <a:gd name="connsiteX61" fmla="*/ 7748407 w 8631811"/>
              <a:gd name="connsiteY61" fmla="*/ 920037 h 5610058"/>
              <a:gd name="connsiteX62" fmla="*/ 7779240 w 8631811"/>
              <a:gd name="connsiteY62" fmla="*/ 880894 h 5610058"/>
              <a:gd name="connsiteX63" fmla="*/ 7810278 w 8631811"/>
              <a:gd name="connsiteY63" fmla="*/ 841997 h 5610058"/>
              <a:gd name="connsiteX64" fmla="*/ 7841525 w 8631811"/>
              <a:gd name="connsiteY64" fmla="*/ 803354 h 5610058"/>
              <a:gd name="connsiteX65" fmla="*/ 7872989 w 8631811"/>
              <a:gd name="connsiteY65" fmla="*/ 764970 h 5610058"/>
              <a:gd name="connsiteX66" fmla="*/ 7904675 w 8631811"/>
              <a:gd name="connsiteY66" fmla="*/ 726853 h 5610058"/>
              <a:gd name="connsiteX67" fmla="*/ 7936588 w 8631811"/>
              <a:gd name="connsiteY67" fmla="*/ 689010 h 5610058"/>
              <a:gd name="connsiteX68" fmla="*/ 7968735 w 8631811"/>
              <a:gd name="connsiteY68" fmla="*/ 651447 h 5610058"/>
              <a:gd name="connsiteX69" fmla="*/ 8001122 w 8631811"/>
              <a:gd name="connsiteY69" fmla="*/ 614171 h 5610058"/>
              <a:gd name="connsiteX70" fmla="*/ 8033755 w 8631811"/>
              <a:gd name="connsiteY70" fmla="*/ 577189 h 5610058"/>
              <a:gd name="connsiteX71" fmla="*/ 8066638 w 8631811"/>
              <a:gd name="connsiteY71" fmla="*/ 540507 h 5610058"/>
              <a:gd name="connsiteX72" fmla="*/ 8099780 w 8631811"/>
              <a:gd name="connsiteY72" fmla="*/ 504132 h 5610058"/>
              <a:gd name="connsiteX73" fmla="*/ 8133184 w 8631811"/>
              <a:gd name="connsiteY73" fmla="*/ 468072 h 5610058"/>
              <a:gd name="connsiteX74" fmla="*/ 8166858 w 8631811"/>
              <a:gd name="connsiteY74" fmla="*/ 432332 h 5610058"/>
              <a:gd name="connsiteX75" fmla="*/ 8200807 w 8631811"/>
              <a:gd name="connsiteY75" fmla="*/ 396920 h 5610058"/>
              <a:gd name="connsiteX76" fmla="*/ 8235037 w 8631811"/>
              <a:gd name="connsiteY76" fmla="*/ 361843 h 5610058"/>
              <a:gd name="connsiteX77" fmla="*/ 8269554 w 8631811"/>
              <a:gd name="connsiteY77" fmla="*/ 327107 h 5610058"/>
              <a:gd name="connsiteX78" fmla="*/ 8304364 w 8631811"/>
              <a:gd name="connsiteY78" fmla="*/ 292718 h 5610058"/>
              <a:gd name="connsiteX79" fmla="*/ 8339473 w 8631811"/>
              <a:gd name="connsiteY79" fmla="*/ 258685 h 5610058"/>
              <a:gd name="connsiteX80" fmla="*/ 8374886 w 8631811"/>
              <a:gd name="connsiteY80" fmla="*/ 225013 h 5610058"/>
              <a:gd name="connsiteX81" fmla="*/ 8410611 w 8631811"/>
              <a:gd name="connsiteY81" fmla="*/ 191709 h 5610058"/>
              <a:gd name="connsiteX82" fmla="*/ 8446651 w 8631811"/>
              <a:gd name="connsiteY82" fmla="*/ 158780 h 5610058"/>
              <a:gd name="connsiteX83" fmla="*/ 8483015 w 8631811"/>
              <a:gd name="connsiteY83" fmla="*/ 126233 h 5610058"/>
              <a:gd name="connsiteX84" fmla="*/ 8519706 w 8631811"/>
              <a:gd name="connsiteY84" fmla="*/ 94075 h 5610058"/>
              <a:gd name="connsiteX85" fmla="*/ 8556732 w 8631811"/>
              <a:gd name="connsiteY85" fmla="*/ 62312 h 5610058"/>
              <a:gd name="connsiteX86" fmla="*/ 8594098 w 8631811"/>
              <a:gd name="connsiteY86" fmla="*/ 30951 h 5610058"/>
              <a:gd name="connsiteX87" fmla="*/ 8631811 w 8631811"/>
              <a:gd name="connsiteY87" fmla="*/ 0 h 5610058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9020"/>
              <a:gd name="connsiteX1" fmla="*/ 510 w 8631811"/>
              <a:gd name="connsiteY1" fmla="*/ 0 h 5599020"/>
              <a:gd name="connsiteX2" fmla="*/ 510 w 8631811"/>
              <a:gd name="connsiteY2" fmla="*/ 5593952 h 5599020"/>
              <a:gd name="connsiteX3" fmla="*/ 4420379 w 8631811"/>
              <a:gd name="connsiteY3" fmla="*/ 5593409 h 5599020"/>
              <a:gd name="connsiteX4" fmla="*/ 4453498 w 8631811"/>
              <a:gd name="connsiteY4" fmla="*/ 5565111 h 5599020"/>
              <a:gd name="connsiteX5" fmla="*/ 4486270 w 8631811"/>
              <a:gd name="connsiteY5" fmla="*/ 5536556 h 5599020"/>
              <a:gd name="connsiteX6" fmla="*/ 4518701 w 8631811"/>
              <a:gd name="connsiteY6" fmla="*/ 5507747 h 5599020"/>
              <a:gd name="connsiteX7" fmla="*/ 4550797 w 8631811"/>
              <a:gd name="connsiteY7" fmla="*/ 5478687 h 5599020"/>
              <a:gd name="connsiteX8" fmla="*/ 4582564 w 8631811"/>
              <a:gd name="connsiteY8" fmla="*/ 5449380 h 5599020"/>
              <a:gd name="connsiteX9" fmla="*/ 4614010 w 8631811"/>
              <a:gd name="connsiteY9" fmla="*/ 5419830 h 5599020"/>
              <a:gd name="connsiteX10" fmla="*/ 4645139 w 8631811"/>
              <a:gd name="connsiteY10" fmla="*/ 5390040 h 5599020"/>
              <a:gd name="connsiteX11" fmla="*/ 4675959 w 8631811"/>
              <a:gd name="connsiteY11" fmla="*/ 5360014 h 5599020"/>
              <a:gd name="connsiteX12" fmla="*/ 4706476 w 8631811"/>
              <a:gd name="connsiteY12" fmla="*/ 5329755 h 5599020"/>
              <a:gd name="connsiteX13" fmla="*/ 4736695 w 8631811"/>
              <a:gd name="connsiteY13" fmla="*/ 5299266 h 5599020"/>
              <a:gd name="connsiteX14" fmla="*/ 4766625 w 8631811"/>
              <a:gd name="connsiteY14" fmla="*/ 5268551 h 5599020"/>
              <a:gd name="connsiteX15" fmla="*/ 4796270 w 8631811"/>
              <a:gd name="connsiteY15" fmla="*/ 5237614 h 5599020"/>
              <a:gd name="connsiteX16" fmla="*/ 4825637 w 8631811"/>
              <a:gd name="connsiteY16" fmla="*/ 5206458 h 5599020"/>
              <a:gd name="connsiteX17" fmla="*/ 4854733 w 8631811"/>
              <a:gd name="connsiteY17" fmla="*/ 5175087 h 5599020"/>
              <a:gd name="connsiteX18" fmla="*/ 4883564 w 8631811"/>
              <a:gd name="connsiteY18" fmla="*/ 5143504 h 5599020"/>
              <a:gd name="connsiteX19" fmla="*/ 4912136 w 8631811"/>
              <a:gd name="connsiteY19" fmla="*/ 5111713 h 5599020"/>
              <a:gd name="connsiteX20" fmla="*/ 4940455 w 8631811"/>
              <a:gd name="connsiteY20" fmla="*/ 5079717 h 5599020"/>
              <a:gd name="connsiteX21" fmla="*/ 4968528 w 8631811"/>
              <a:gd name="connsiteY21" fmla="*/ 5047519 h 5599020"/>
              <a:gd name="connsiteX22" fmla="*/ 4996362 w 8631811"/>
              <a:gd name="connsiteY22" fmla="*/ 5015124 h 5599020"/>
              <a:gd name="connsiteX23" fmla="*/ 5023962 w 8631811"/>
              <a:gd name="connsiteY23" fmla="*/ 4982535 h 5599020"/>
              <a:gd name="connsiteX24" fmla="*/ 5051334 w 8631811"/>
              <a:gd name="connsiteY24" fmla="*/ 4949755 h 5599020"/>
              <a:gd name="connsiteX25" fmla="*/ 5078486 w 8631811"/>
              <a:gd name="connsiteY25" fmla="*/ 4916787 h 5599020"/>
              <a:gd name="connsiteX26" fmla="*/ 5105424 w 8631811"/>
              <a:gd name="connsiteY26" fmla="*/ 4883636 h 5599020"/>
              <a:gd name="connsiteX27" fmla="*/ 5132154 w 8631811"/>
              <a:gd name="connsiteY27" fmla="*/ 4850305 h 5599020"/>
              <a:gd name="connsiteX28" fmla="*/ 5158681 w 8631811"/>
              <a:gd name="connsiteY28" fmla="*/ 4816797 h 5599020"/>
              <a:gd name="connsiteX29" fmla="*/ 5211157 w 8631811"/>
              <a:gd name="connsiteY29" fmla="*/ 4749265 h 5599020"/>
              <a:gd name="connsiteX30" fmla="*/ 5262901 w 8631811"/>
              <a:gd name="connsiteY30" fmla="*/ 4681068 h 5599020"/>
              <a:gd name="connsiteX31" fmla="*/ 5313965 w 8631811"/>
              <a:gd name="connsiteY31" fmla="*/ 4612234 h 5599020"/>
              <a:gd name="connsiteX32" fmla="*/ 5364399 w 8631811"/>
              <a:gd name="connsiteY32" fmla="*/ 4542793 h 5599020"/>
              <a:gd name="connsiteX33" fmla="*/ 5414255 w 8631811"/>
              <a:gd name="connsiteY33" fmla="*/ 4472771 h 5599020"/>
              <a:gd name="connsiteX34" fmla="*/ 5463582 w 8631811"/>
              <a:gd name="connsiteY34" fmla="*/ 4402196 h 5599020"/>
              <a:gd name="connsiteX35" fmla="*/ 5512432 w 8631811"/>
              <a:gd name="connsiteY35" fmla="*/ 4331098 h 5599020"/>
              <a:gd name="connsiteX36" fmla="*/ 5560854 w 8631811"/>
              <a:gd name="connsiteY36" fmla="*/ 4259503 h 5599020"/>
              <a:gd name="connsiteX37" fmla="*/ 5608901 w 8631811"/>
              <a:gd name="connsiteY37" fmla="*/ 4187441 h 5599020"/>
              <a:gd name="connsiteX38" fmla="*/ 5680377 w 8631811"/>
              <a:gd name="connsiteY38" fmla="*/ 4078531 h 5599020"/>
              <a:gd name="connsiteX39" fmla="*/ 5751291 w 8631811"/>
              <a:gd name="connsiteY39" fmla="*/ 3968727 h 5599020"/>
              <a:gd name="connsiteX40" fmla="*/ 5868700 w 8631811"/>
              <a:gd name="connsiteY40" fmla="*/ 3783989 h 5599020"/>
              <a:gd name="connsiteX41" fmla="*/ 6198426 w 8631811"/>
              <a:gd name="connsiteY41" fmla="*/ 3258640 h 5599020"/>
              <a:gd name="connsiteX42" fmla="*/ 6294647 w 8631811"/>
              <a:gd name="connsiteY42" fmla="*/ 3107321 h 5599020"/>
              <a:gd name="connsiteX43" fmla="*/ 6367867 w 8631811"/>
              <a:gd name="connsiteY43" fmla="*/ 2993735 h 5599020"/>
              <a:gd name="connsiteX44" fmla="*/ 6448414 w 8631811"/>
              <a:gd name="connsiteY44" fmla="*/ 2869788 h 5599020"/>
              <a:gd name="connsiteX45" fmla="*/ 6559384 w 8631811"/>
              <a:gd name="connsiteY45" fmla="*/ 2696807 h 5599020"/>
              <a:gd name="connsiteX46" fmla="*/ 6971450 w 8631811"/>
              <a:gd name="connsiteY46" fmla="*/ 2045274 h 5599020"/>
              <a:gd name="connsiteX47" fmla="*/ 7081972 w 8631811"/>
              <a:gd name="connsiteY47" fmla="*/ 1872743 h 5599020"/>
              <a:gd name="connsiteX48" fmla="*/ 7165496 w 8631811"/>
              <a:gd name="connsiteY48" fmla="*/ 1744202 h 5599020"/>
              <a:gd name="connsiteX49" fmla="*/ 7221568 w 8631811"/>
              <a:gd name="connsiteY49" fmla="*/ 1659017 h 5599020"/>
              <a:gd name="connsiteX50" fmla="*/ 7278006 w 8631811"/>
              <a:gd name="connsiteY50" fmla="*/ 1574303 h 5599020"/>
              <a:gd name="connsiteX51" fmla="*/ 7334860 w 8631811"/>
              <a:gd name="connsiteY51" fmla="*/ 1490113 h 5599020"/>
              <a:gd name="connsiteX52" fmla="*/ 7392174 w 8631811"/>
              <a:gd name="connsiteY52" fmla="*/ 1406503 h 5599020"/>
              <a:gd name="connsiteX53" fmla="*/ 7449998 w 8631811"/>
              <a:gd name="connsiteY53" fmla="*/ 1323526 h 5599020"/>
              <a:gd name="connsiteX54" fmla="*/ 7508378 w 8631811"/>
              <a:gd name="connsiteY54" fmla="*/ 1241237 h 5599020"/>
              <a:gd name="connsiteX55" fmla="*/ 7567361 w 8631811"/>
              <a:gd name="connsiteY55" fmla="*/ 1159689 h 5599020"/>
              <a:gd name="connsiteX56" fmla="*/ 7597094 w 8631811"/>
              <a:gd name="connsiteY56" fmla="*/ 1119210 h 5599020"/>
              <a:gd name="connsiteX57" fmla="*/ 7626996 w 8631811"/>
              <a:gd name="connsiteY57" fmla="*/ 1078937 h 5599020"/>
              <a:gd name="connsiteX58" fmla="*/ 7657072 w 8631811"/>
              <a:gd name="connsiteY58" fmla="*/ 1038876 h 5599020"/>
              <a:gd name="connsiteX59" fmla="*/ 7687328 w 8631811"/>
              <a:gd name="connsiteY59" fmla="*/ 999035 h 5599020"/>
              <a:gd name="connsiteX60" fmla="*/ 7717771 w 8631811"/>
              <a:gd name="connsiteY60" fmla="*/ 959419 h 5599020"/>
              <a:gd name="connsiteX61" fmla="*/ 7748407 w 8631811"/>
              <a:gd name="connsiteY61" fmla="*/ 920037 h 5599020"/>
              <a:gd name="connsiteX62" fmla="*/ 7779240 w 8631811"/>
              <a:gd name="connsiteY62" fmla="*/ 880894 h 5599020"/>
              <a:gd name="connsiteX63" fmla="*/ 7810278 w 8631811"/>
              <a:gd name="connsiteY63" fmla="*/ 841997 h 5599020"/>
              <a:gd name="connsiteX64" fmla="*/ 7841525 w 8631811"/>
              <a:gd name="connsiteY64" fmla="*/ 803354 h 5599020"/>
              <a:gd name="connsiteX65" fmla="*/ 7872989 w 8631811"/>
              <a:gd name="connsiteY65" fmla="*/ 764970 h 5599020"/>
              <a:gd name="connsiteX66" fmla="*/ 7904675 w 8631811"/>
              <a:gd name="connsiteY66" fmla="*/ 726853 h 5599020"/>
              <a:gd name="connsiteX67" fmla="*/ 7936588 w 8631811"/>
              <a:gd name="connsiteY67" fmla="*/ 689010 h 5599020"/>
              <a:gd name="connsiteX68" fmla="*/ 7968735 w 8631811"/>
              <a:gd name="connsiteY68" fmla="*/ 651447 h 5599020"/>
              <a:gd name="connsiteX69" fmla="*/ 8001122 w 8631811"/>
              <a:gd name="connsiteY69" fmla="*/ 614171 h 5599020"/>
              <a:gd name="connsiteX70" fmla="*/ 8033755 w 8631811"/>
              <a:gd name="connsiteY70" fmla="*/ 577189 h 5599020"/>
              <a:gd name="connsiteX71" fmla="*/ 8066638 w 8631811"/>
              <a:gd name="connsiteY71" fmla="*/ 540507 h 5599020"/>
              <a:gd name="connsiteX72" fmla="*/ 8099780 w 8631811"/>
              <a:gd name="connsiteY72" fmla="*/ 504132 h 5599020"/>
              <a:gd name="connsiteX73" fmla="*/ 8133184 w 8631811"/>
              <a:gd name="connsiteY73" fmla="*/ 468072 h 5599020"/>
              <a:gd name="connsiteX74" fmla="*/ 8166858 w 8631811"/>
              <a:gd name="connsiteY74" fmla="*/ 432332 h 5599020"/>
              <a:gd name="connsiteX75" fmla="*/ 8200807 w 8631811"/>
              <a:gd name="connsiteY75" fmla="*/ 396920 h 5599020"/>
              <a:gd name="connsiteX76" fmla="*/ 8235037 w 8631811"/>
              <a:gd name="connsiteY76" fmla="*/ 361843 h 5599020"/>
              <a:gd name="connsiteX77" fmla="*/ 8269554 w 8631811"/>
              <a:gd name="connsiteY77" fmla="*/ 327107 h 5599020"/>
              <a:gd name="connsiteX78" fmla="*/ 8304364 w 8631811"/>
              <a:gd name="connsiteY78" fmla="*/ 292718 h 5599020"/>
              <a:gd name="connsiteX79" fmla="*/ 8339473 w 8631811"/>
              <a:gd name="connsiteY79" fmla="*/ 258685 h 5599020"/>
              <a:gd name="connsiteX80" fmla="*/ 8374886 w 8631811"/>
              <a:gd name="connsiteY80" fmla="*/ 225013 h 5599020"/>
              <a:gd name="connsiteX81" fmla="*/ 8410611 w 8631811"/>
              <a:gd name="connsiteY81" fmla="*/ 191709 h 5599020"/>
              <a:gd name="connsiteX82" fmla="*/ 8446651 w 8631811"/>
              <a:gd name="connsiteY82" fmla="*/ 158780 h 5599020"/>
              <a:gd name="connsiteX83" fmla="*/ 8483015 w 8631811"/>
              <a:gd name="connsiteY83" fmla="*/ 126233 h 5599020"/>
              <a:gd name="connsiteX84" fmla="*/ 8519706 w 8631811"/>
              <a:gd name="connsiteY84" fmla="*/ 94075 h 5599020"/>
              <a:gd name="connsiteX85" fmla="*/ 8556732 w 8631811"/>
              <a:gd name="connsiteY85" fmla="*/ 62312 h 5599020"/>
              <a:gd name="connsiteX86" fmla="*/ 8594098 w 8631811"/>
              <a:gd name="connsiteY86" fmla="*/ 30951 h 5599020"/>
              <a:gd name="connsiteX87" fmla="*/ 8631811 w 8631811"/>
              <a:gd name="connsiteY87" fmla="*/ 0 h 5599020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82192 w 8631811"/>
              <a:gd name="connsiteY3" fmla="*/ 5550657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55902"/>
              <a:gd name="connsiteX1" fmla="*/ 510 w 8631811"/>
              <a:gd name="connsiteY1" fmla="*/ 0 h 5655902"/>
              <a:gd name="connsiteX2" fmla="*/ 510 w 8631811"/>
              <a:gd name="connsiteY2" fmla="*/ 5593952 h 5655902"/>
              <a:gd name="connsiteX3" fmla="*/ 4362155 w 8631811"/>
              <a:gd name="connsiteY3" fmla="*/ 5654487 h 5655902"/>
              <a:gd name="connsiteX4" fmla="*/ 4453498 w 8631811"/>
              <a:gd name="connsiteY4" fmla="*/ 5565111 h 5655902"/>
              <a:gd name="connsiteX5" fmla="*/ 4486270 w 8631811"/>
              <a:gd name="connsiteY5" fmla="*/ 5536556 h 5655902"/>
              <a:gd name="connsiteX6" fmla="*/ 4518701 w 8631811"/>
              <a:gd name="connsiteY6" fmla="*/ 5507747 h 5655902"/>
              <a:gd name="connsiteX7" fmla="*/ 4550797 w 8631811"/>
              <a:gd name="connsiteY7" fmla="*/ 5478687 h 5655902"/>
              <a:gd name="connsiteX8" fmla="*/ 4582564 w 8631811"/>
              <a:gd name="connsiteY8" fmla="*/ 5449380 h 5655902"/>
              <a:gd name="connsiteX9" fmla="*/ 4614010 w 8631811"/>
              <a:gd name="connsiteY9" fmla="*/ 5419830 h 5655902"/>
              <a:gd name="connsiteX10" fmla="*/ 4645139 w 8631811"/>
              <a:gd name="connsiteY10" fmla="*/ 5390040 h 5655902"/>
              <a:gd name="connsiteX11" fmla="*/ 4675959 w 8631811"/>
              <a:gd name="connsiteY11" fmla="*/ 5360014 h 5655902"/>
              <a:gd name="connsiteX12" fmla="*/ 4706476 w 8631811"/>
              <a:gd name="connsiteY12" fmla="*/ 5329755 h 5655902"/>
              <a:gd name="connsiteX13" fmla="*/ 4736695 w 8631811"/>
              <a:gd name="connsiteY13" fmla="*/ 5299266 h 5655902"/>
              <a:gd name="connsiteX14" fmla="*/ 4766625 w 8631811"/>
              <a:gd name="connsiteY14" fmla="*/ 5268551 h 5655902"/>
              <a:gd name="connsiteX15" fmla="*/ 4796270 w 8631811"/>
              <a:gd name="connsiteY15" fmla="*/ 5237614 h 5655902"/>
              <a:gd name="connsiteX16" fmla="*/ 4825637 w 8631811"/>
              <a:gd name="connsiteY16" fmla="*/ 5206458 h 5655902"/>
              <a:gd name="connsiteX17" fmla="*/ 4854733 w 8631811"/>
              <a:gd name="connsiteY17" fmla="*/ 5175087 h 5655902"/>
              <a:gd name="connsiteX18" fmla="*/ 4883564 w 8631811"/>
              <a:gd name="connsiteY18" fmla="*/ 5143504 h 5655902"/>
              <a:gd name="connsiteX19" fmla="*/ 4912136 w 8631811"/>
              <a:gd name="connsiteY19" fmla="*/ 5111713 h 5655902"/>
              <a:gd name="connsiteX20" fmla="*/ 4940455 w 8631811"/>
              <a:gd name="connsiteY20" fmla="*/ 5079717 h 5655902"/>
              <a:gd name="connsiteX21" fmla="*/ 4968528 w 8631811"/>
              <a:gd name="connsiteY21" fmla="*/ 5047519 h 5655902"/>
              <a:gd name="connsiteX22" fmla="*/ 4996362 w 8631811"/>
              <a:gd name="connsiteY22" fmla="*/ 5015124 h 5655902"/>
              <a:gd name="connsiteX23" fmla="*/ 5023962 w 8631811"/>
              <a:gd name="connsiteY23" fmla="*/ 4982535 h 5655902"/>
              <a:gd name="connsiteX24" fmla="*/ 5051334 w 8631811"/>
              <a:gd name="connsiteY24" fmla="*/ 4949755 h 5655902"/>
              <a:gd name="connsiteX25" fmla="*/ 5078486 w 8631811"/>
              <a:gd name="connsiteY25" fmla="*/ 4916787 h 5655902"/>
              <a:gd name="connsiteX26" fmla="*/ 5105424 w 8631811"/>
              <a:gd name="connsiteY26" fmla="*/ 4883636 h 5655902"/>
              <a:gd name="connsiteX27" fmla="*/ 5132154 w 8631811"/>
              <a:gd name="connsiteY27" fmla="*/ 4850305 h 5655902"/>
              <a:gd name="connsiteX28" fmla="*/ 5158681 w 8631811"/>
              <a:gd name="connsiteY28" fmla="*/ 4816797 h 5655902"/>
              <a:gd name="connsiteX29" fmla="*/ 5211157 w 8631811"/>
              <a:gd name="connsiteY29" fmla="*/ 4749265 h 5655902"/>
              <a:gd name="connsiteX30" fmla="*/ 5262901 w 8631811"/>
              <a:gd name="connsiteY30" fmla="*/ 4681068 h 5655902"/>
              <a:gd name="connsiteX31" fmla="*/ 5313965 w 8631811"/>
              <a:gd name="connsiteY31" fmla="*/ 4612234 h 5655902"/>
              <a:gd name="connsiteX32" fmla="*/ 5364399 w 8631811"/>
              <a:gd name="connsiteY32" fmla="*/ 4542793 h 5655902"/>
              <a:gd name="connsiteX33" fmla="*/ 5414255 w 8631811"/>
              <a:gd name="connsiteY33" fmla="*/ 4472771 h 5655902"/>
              <a:gd name="connsiteX34" fmla="*/ 5463582 w 8631811"/>
              <a:gd name="connsiteY34" fmla="*/ 4402196 h 5655902"/>
              <a:gd name="connsiteX35" fmla="*/ 5512432 w 8631811"/>
              <a:gd name="connsiteY35" fmla="*/ 4331098 h 5655902"/>
              <a:gd name="connsiteX36" fmla="*/ 5560854 w 8631811"/>
              <a:gd name="connsiteY36" fmla="*/ 4259503 h 5655902"/>
              <a:gd name="connsiteX37" fmla="*/ 5608901 w 8631811"/>
              <a:gd name="connsiteY37" fmla="*/ 4187441 h 5655902"/>
              <a:gd name="connsiteX38" fmla="*/ 5680377 w 8631811"/>
              <a:gd name="connsiteY38" fmla="*/ 4078531 h 5655902"/>
              <a:gd name="connsiteX39" fmla="*/ 5751291 w 8631811"/>
              <a:gd name="connsiteY39" fmla="*/ 3968727 h 5655902"/>
              <a:gd name="connsiteX40" fmla="*/ 5868700 w 8631811"/>
              <a:gd name="connsiteY40" fmla="*/ 3783989 h 5655902"/>
              <a:gd name="connsiteX41" fmla="*/ 6198426 w 8631811"/>
              <a:gd name="connsiteY41" fmla="*/ 3258640 h 5655902"/>
              <a:gd name="connsiteX42" fmla="*/ 6294647 w 8631811"/>
              <a:gd name="connsiteY42" fmla="*/ 3107321 h 5655902"/>
              <a:gd name="connsiteX43" fmla="*/ 6367867 w 8631811"/>
              <a:gd name="connsiteY43" fmla="*/ 2993735 h 5655902"/>
              <a:gd name="connsiteX44" fmla="*/ 6448414 w 8631811"/>
              <a:gd name="connsiteY44" fmla="*/ 2869788 h 5655902"/>
              <a:gd name="connsiteX45" fmla="*/ 6559384 w 8631811"/>
              <a:gd name="connsiteY45" fmla="*/ 2696807 h 5655902"/>
              <a:gd name="connsiteX46" fmla="*/ 6971450 w 8631811"/>
              <a:gd name="connsiteY46" fmla="*/ 2045274 h 5655902"/>
              <a:gd name="connsiteX47" fmla="*/ 7081972 w 8631811"/>
              <a:gd name="connsiteY47" fmla="*/ 1872743 h 5655902"/>
              <a:gd name="connsiteX48" fmla="*/ 7165496 w 8631811"/>
              <a:gd name="connsiteY48" fmla="*/ 1744202 h 5655902"/>
              <a:gd name="connsiteX49" fmla="*/ 7221568 w 8631811"/>
              <a:gd name="connsiteY49" fmla="*/ 1659017 h 5655902"/>
              <a:gd name="connsiteX50" fmla="*/ 7278006 w 8631811"/>
              <a:gd name="connsiteY50" fmla="*/ 1574303 h 5655902"/>
              <a:gd name="connsiteX51" fmla="*/ 7334860 w 8631811"/>
              <a:gd name="connsiteY51" fmla="*/ 1490113 h 5655902"/>
              <a:gd name="connsiteX52" fmla="*/ 7392174 w 8631811"/>
              <a:gd name="connsiteY52" fmla="*/ 1406503 h 5655902"/>
              <a:gd name="connsiteX53" fmla="*/ 7449998 w 8631811"/>
              <a:gd name="connsiteY53" fmla="*/ 1323526 h 5655902"/>
              <a:gd name="connsiteX54" fmla="*/ 7508378 w 8631811"/>
              <a:gd name="connsiteY54" fmla="*/ 1241237 h 5655902"/>
              <a:gd name="connsiteX55" fmla="*/ 7567361 w 8631811"/>
              <a:gd name="connsiteY55" fmla="*/ 1159689 h 5655902"/>
              <a:gd name="connsiteX56" fmla="*/ 7597094 w 8631811"/>
              <a:gd name="connsiteY56" fmla="*/ 1119210 h 5655902"/>
              <a:gd name="connsiteX57" fmla="*/ 7626996 w 8631811"/>
              <a:gd name="connsiteY57" fmla="*/ 1078937 h 5655902"/>
              <a:gd name="connsiteX58" fmla="*/ 7657072 w 8631811"/>
              <a:gd name="connsiteY58" fmla="*/ 1038876 h 5655902"/>
              <a:gd name="connsiteX59" fmla="*/ 7687328 w 8631811"/>
              <a:gd name="connsiteY59" fmla="*/ 999035 h 5655902"/>
              <a:gd name="connsiteX60" fmla="*/ 7717771 w 8631811"/>
              <a:gd name="connsiteY60" fmla="*/ 959419 h 5655902"/>
              <a:gd name="connsiteX61" fmla="*/ 7748407 w 8631811"/>
              <a:gd name="connsiteY61" fmla="*/ 920037 h 5655902"/>
              <a:gd name="connsiteX62" fmla="*/ 7779240 w 8631811"/>
              <a:gd name="connsiteY62" fmla="*/ 880894 h 5655902"/>
              <a:gd name="connsiteX63" fmla="*/ 7810278 w 8631811"/>
              <a:gd name="connsiteY63" fmla="*/ 841997 h 5655902"/>
              <a:gd name="connsiteX64" fmla="*/ 7841525 w 8631811"/>
              <a:gd name="connsiteY64" fmla="*/ 803354 h 5655902"/>
              <a:gd name="connsiteX65" fmla="*/ 7872989 w 8631811"/>
              <a:gd name="connsiteY65" fmla="*/ 764970 h 5655902"/>
              <a:gd name="connsiteX66" fmla="*/ 7904675 w 8631811"/>
              <a:gd name="connsiteY66" fmla="*/ 726853 h 5655902"/>
              <a:gd name="connsiteX67" fmla="*/ 7936588 w 8631811"/>
              <a:gd name="connsiteY67" fmla="*/ 689010 h 5655902"/>
              <a:gd name="connsiteX68" fmla="*/ 7968735 w 8631811"/>
              <a:gd name="connsiteY68" fmla="*/ 651447 h 5655902"/>
              <a:gd name="connsiteX69" fmla="*/ 8001122 w 8631811"/>
              <a:gd name="connsiteY69" fmla="*/ 614171 h 5655902"/>
              <a:gd name="connsiteX70" fmla="*/ 8033755 w 8631811"/>
              <a:gd name="connsiteY70" fmla="*/ 577189 h 5655902"/>
              <a:gd name="connsiteX71" fmla="*/ 8066638 w 8631811"/>
              <a:gd name="connsiteY71" fmla="*/ 540507 h 5655902"/>
              <a:gd name="connsiteX72" fmla="*/ 8099780 w 8631811"/>
              <a:gd name="connsiteY72" fmla="*/ 504132 h 5655902"/>
              <a:gd name="connsiteX73" fmla="*/ 8133184 w 8631811"/>
              <a:gd name="connsiteY73" fmla="*/ 468072 h 5655902"/>
              <a:gd name="connsiteX74" fmla="*/ 8166858 w 8631811"/>
              <a:gd name="connsiteY74" fmla="*/ 432332 h 5655902"/>
              <a:gd name="connsiteX75" fmla="*/ 8200807 w 8631811"/>
              <a:gd name="connsiteY75" fmla="*/ 396920 h 5655902"/>
              <a:gd name="connsiteX76" fmla="*/ 8235037 w 8631811"/>
              <a:gd name="connsiteY76" fmla="*/ 361843 h 5655902"/>
              <a:gd name="connsiteX77" fmla="*/ 8269554 w 8631811"/>
              <a:gd name="connsiteY77" fmla="*/ 327107 h 5655902"/>
              <a:gd name="connsiteX78" fmla="*/ 8304364 w 8631811"/>
              <a:gd name="connsiteY78" fmla="*/ 292718 h 5655902"/>
              <a:gd name="connsiteX79" fmla="*/ 8339473 w 8631811"/>
              <a:gd name="connsiteY79" fmla="*/ 258685 h 5655902"/>
              <a:gd name="connsiteX80" fmla="*/ 8374886 w 8631811"/>
              <a:gd name="connsiteY80" fmla="*/ 225013 h 5655902"/>
              <a:gd name="connsiteX81" fmla="*/ 8410611 w 8631811"/>
              <a:gd name="connsiteY81" fmla="*/ 191709 h 5655902"/>
              <a:gd name="connsiteX82" fmla="*/ 8446651 w 8631811"/>
              <a:gd name="connsiteY82" fmla="*/ 158780 h 5655902"/>
              <a:gd name="connsiteX83" fmla="*/ 8483015 w 8631811"/>
              <a:gd name="connsiteY83" fmla="*/ 126233 h 5655902"/>
              <a:gd name="connsiteX84" fmla="*/ 8519706 w 8631811"/>
              <a:gd name="connsiteY84" fmla="*/ 94075 h 5655902"/>
              <a:gd name="connsiteX85" fmla="*/ 8556732 w 8631811"/>
              <a:gd name="connsiteY85" fmla="*/ 62312 h 5655902"/>
              <a:gd name="connsiteX86" fmla="*/ 8594098 w 8631811"/>
              <a:gd name="connsiteY86" fmla="*/ 30951 h 5655902"/>
              <a:gd name="connsiteX87" fmla="*/ 8631811 w 8631811"/>
              <a:gd name="connsiteY87" fmla="*/ 0 h 5655902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8631811" h="5609155">
                <a:moveTo>
                  <a:pt x="8631811" y="0"/>
                </a:moveTo>
                <a:lnTo>
                  <a:pt x="510" y="0"/>
                </a:lnTo>
                <a:cubicBezTo>
                  <a:pt x="-1254" y="1862614"/>
                  <a:pt x="2274" y="3731338"/>
                  <a:pt x="510" y="5593952"/>
                </a:cubicBezTo>
                <a:cubicBezTo>
                  <a:pt x="2341" y="5593771"/>
                  <a:pt x="4397374" y="5618022"/>
                  <a:pt x="4415084" y="5605626"/>
                </a:cubicBezTo>
                <a:cubicBezTo>
                  <a:pt x="4394366" y="5618587"/>
                  <a:pt x="4458338" y="5576581"/>
                  <a:pt x="4453498" y="5565111"/>
                </a:cubicBezTo>
                <a:cubicBezTo>
                  <a:pt x="4458213" y="5577087"/>
                  <a:pt x="4475346" y="5546074"/>
                  <a:pt x="4486270" y="5536556"/>
                </a:cubicBezTo>
                <a:lnTo>
                  <a:pt x="4518701" y="5507747"/>
                </a:lnTo>
                <a:lnTo>
                  <a:pt x="4550797" y="5478687"/>
                </a:lnTo>
                <a:lnTo>
                  <a:pt x="4582564" y="5449380"/>
                </a:lnTo>
                <a:lnTo>
                  <a:pt x="4614010" y="5419830"/>
                </a:lnTo>
                <a:lnTo>
                  <a:pt x="4645139" y="5390040"/>
                </a:lnTo>
                <a:lnTo>
                  <a:pt x="4675959" y="5360014"/>
                </a:lnTo>
                <a:lnTo>
                  <a:pt x="4706476" y="5329755"/>
                </a:lnTo>
                <a:lnTo>
                  <a:pt x="4736695" y="5299266"/>
                </a:lnTo>
                <a:lnTo>
                  <a:pt x="4766625" y="5268551"/>
                </a:lnTo>
                <a:lnTo>
                  <a:pt x="4796270" y="5237614"/>
                </a:lnTo>
                <a:lnTo>
                  <a:pt x="4825637" y="5206458"/>
                </a:lnTo>
                <a:lnTo>
                  <a:pt x="4854733" y="5175087"/>
                </a:lnTo>
                <a:lnTo>
                  <a:pt x="4883564" y="5143504"/>
                </a:lnTo>
                <a:lnTo>
                  <a:pt x="4912136" y="5111713"/>
                </a:lnTo>
                <a:lnTo>
                  <a:pt x="4940455" y="5079717"/>
                </a:lnTo>
                <a:lnTo>
                  <a:pt x="4968528" y="5047519"/>
                </a:lnTo>
                <a:lnTo>
                  <a:pt x="4996362" y="5015124"/>
                </a:lnTo>
                <a:lnTo>
                  <a:pt x="5023962" y="4982535"/>
                </a:lnTo>
                <a:lnTo>
                  <a:pt x="5051334" y="4949755"/>
                </a:lnTo>
                <a:lnTo>
                  <a:pt x="5078486" y="4916787"/>
                </a:lnTo>
                <a:lnTo>
                  <a:pt x="5105424" y="4883636"/>
                </a:lnTo>
                <a:lnTo>
                  <a:pt x="5132154" y="4850305"/>
                </a:lnTo>
                <a:lnTo>
                  <a:pt x="5158681" y="4816797"/>
                </a:lnTo>
                <a:lnTo>
                  <a:pt x="5211157" y="4749265"/>
                </a:lnTo>
                <a:lnTo>
                  <a:pt x="5262901" y="4681068"/>
                </a:lnTo>
                <a:lnTo>
                  <a:pt x="5313965" y="4612234"/>
                </a:lnTo>
                <a:lnTo>
                  <a:pt x="5364399" y="4542793"/>
                </a:lnTo>
                <a:lnTo>
                  <a:pt x="5414255" y="4472771"/>
                </a:lnTo>
                <a:lnTo>
                  <a:pt x="5463582" y="4402196"/>
                </a:lnTo>
                <a:lnTo>
                  <a:pt x="5512432" y="4331098"/>
                </a:lnTo>
                <a:lnTo>
                  <a:pt x="5560854" y="4259503"/>
                </a:lnTo>
                <a:lnTo>
                  <a:pt x="5608901" y="4187441"/>
                </a:lnTo>
                <a:lnTo>
                  <a:pt x="5680377" y="4078531"/>
                </a:lnTo>
                <a:lnTo>
                  <a:pt x="5751291" y="3968727"/>
                </a:lnTo>
                <a:lnTo>
                  <a:pt x="5868700" y="3783989"/>
                </a:lnTo>
                <a:lnTo>
                  <a:pt x="6198426" y="3258640"/>
                </a:lnTo>
                <a:lnTo>
                  <a:pt x="6294647" y="3107321"/>
                </a:lnTo>
                <a:lnTo>
                  <a:pt x="6367867" y="2993735"/>
                </a:lnTo>
                <a:lnTo>
                  <a:pt x="6448414" y="2869788"/>
                </a:lnTo>
                <a:lnTo>
                  <a:pt x="6559384" y="2696807"/>
                </a:lnTo>
                <a:lnTo>
                  <a:pt x="6971450" y="2045274"/>
                </a:lnTo>
                <a:lnTo>
                  <a:pt x="7081972" y="1872743"/>
                </a:lnTo>
                <a:lnTo>
                  <a:pt x="7165496" y="1744202"/>
                </a:lnTo>
                <a:lnTo>
                  <a:pt x="7221568" y="1659017"/>
                </a:lnTo>
                <a:lnTo>
                  <a:pt x="7278006" y="1574303"/>
                </a:lnTo>
                <a:lnTo>
                  <a:pt x="7334860" y="1490113"/>
                </a:lnTo>
                <a:lnTo>
                  <a:pt x="7392174" y="1406503"/>
                </a:lnTo>
                <a:lnTo>
                  <a:pt x="7449998" y="1323526"/>
                </a:lnTo>
                <a:lnTo>
                  <a:pt x="7508378" y="1241237"/>
                </a:lnTo>
                <a:lnTo>
                  <a:pt x="7567361" y="1159689"/>
                </a:lnTo>
                <a:lnTo>
                  <a:pt x="7597094" y="1119210"/>
                </a:lnTo>
                <a:lnTo>
                  <a:pt x="7626996" y="1078937"/>
                </a:lnTo>
                <a:lnTo>
                  <a:pt x="7657072" y="1038876"/>
                </a:lnTo>
                <a:lnTo>
                  <a:pt x="7687328" y="999035"/>
                </a:lnTo>
                <a:lnTo>
                  <a:pt x="7717771" y="959419"/>
                </a:lnTo>
                <a:lnTo>
                  <a:pt x="7748407" y="920037"/>
                </a:lnTo>
                <a:lnTo>
                  <a:pt x="7779240" y="880894"/>
                </a:lnTo>
                <a:lnTo>
                  <a:pt x="7810278" y="841997"/>
                </a:lnTo>
                <a:lnTo>
                  <a:pt x="7841525" y="803354"/>
                </a:lnTo>
                <a:lnTo>
                  <a:pt x="7872989" y="764970"/>
                </a:lnTo>
                <a:lnTo>
                  <a:pt x="7904675" y="726853"/>
                </a:lnTo>
                <a:lnTo>
                  <a:pt x="7936588" y="689010"/>
                </a:lnTo>
                <a:lnTo>
                  <a:pt x="7968735" y="651447"/>
                </a:lnTo>
                <a:lnTo>
                  <a:pt x="8001122" y="614171"/>
                </a:lnTo>
                <a:lnTo>
                  <a:pt x="8033755" y="577189"/>
                </a:lnTo>
                <a:lnTo>
                  <a:pt x="8066638" y="540507"/>
                </a:lnTo>
                <a:lnTo>
                  <a:pt x="8099780" y="504132"/>
                </a:lnTo>
                <a:lnTo>
                  <a:pt x="8133184" y="468072"/>
                </a:lnTo>
                <a:lnTo>
                  <a:pt x="8166858" y="432332"/>
                </a:lnTo>
                <a:lnTo>
                  <a:pt x="8200807" y="396920"/>
                </a:lnTo>
                <a:lnTo>
                  <a:pt x="8235037" y="361843"/>
                </a:lnTo>
                <a:lnTo>
                  <a:pt x="8269554" y="327107"/>
                </a:lnTo>
                <a:lnTo>
                  <a:pt x="8304364" y="292718"/>
                </a:lnTo>
                <a:lnTo>
                  <a:pt x="8339473" y="258685"/>
                </a:lnTo>
                <a:lnTo>
                  <a:pt x="8374886" y="225013"/>
                </a:lnTo>
                <a:lnTo>
                  <a:pt x="8410611" y="191709"/>
                </a:lnTo>
                <a:lnTo>
                  <a:pt x="8446651" y="158780"/>
                </a:lnTo>
                <a:lnTo>
                  <a:pt x="8483015" y="126233"/>
                </a:lnTo>
                <a:lnTo>
                  <a:pt x="8519706" y="94075"/>
                </a:lnTo>
                <a:lnTo>
                  <a:pt x="8556732" y="62312"/>
                </a:lnTo>
                <a:lnTo>
                  <a:pt x="8594098" y="30951"/>
                </a:lnTo>
                <a:lnTo>
                  <a:pt x="86318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 1">
            <a:extLst>
              <a:ext uri="{FF2B5EF4-FFF2-40B4-BE49-F238E27FC236}">
                <a16:creationId xmlns:a16="http://schemas.microsoft.com/office/drawing/2014/main" id="{E13C5338-039C-3FA8-6881-7AA1206B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74E29A07-E67E-B189-1DDF-E4B16DD101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66F76CF1-F90C-2521-AD5A-7DB4CE909D19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8B1D4D38-2153-5BB7-5F67-148DCB93F96F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712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Solar Panel Installation Companies Hot Sale, 51% OFF | espirituviajero.com">
            <a:extLst>
              <a:ext uri="{FF2B5EF4-FFF2-40B4-BE49-F238E27FC236}">
                <a16:creationId xmlns:a16="http://schemas.microsoft.com/office/drawing/2014/main" id="{0E57A8AC-BF8C-EC18-6661-813599C8D84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3800" y="0"/>
            <a:ext cx="5948391" cy="688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7FB5D4F0-26ED-CC75-D041-B96DBFB98F5E}"/>
              </a:ext>
            </a:extLst>
          </p:cNvPr>
          <p:cNvSpPr/>
          <p:nvPr userDrawn="1"/>
        </p:nvSpPr>
        <p:spPr>
          <a:xfrm>
            <a:off x="-722" y="-15"/>
            <a:ext cx="12222913" cy="6883405"/>
          </a:xfrm>
          <a:custGeom>
            <a:avLst/>
            <a:gdLst>
              <a:gd name="connsiteX0" fmla="*/ 8631301 w 8631301"/>
              <a:gd name="connsiteY0" fmla="*/ 0 h 6687210"/>
              <a:gd name="connsiteX1" fmla="*/ 0 w 8631301"/>
              <a:gd name="connsiteY1" fmla="*/ 0 h 6687210"/>
              <a:gd name="connsiteX2" fmla="*/ 0 w 8631301"/>
              <a:gd name="connsiteY2" fmla="*/ 5367969 h 6687210"/>
              <a:gd name="connsiteX3" fmla="*/ 1556981 w 8631301"/>
              <a:gd name="connsiteY3" fmla="*/ 6687210 h 6687210"/>
              <a:gd name="connsiteX4" fmla="*/ 1622552 w 8631301"/>
              <a:gd name="connsiteY4" fmla="*/ 6680790 h 6687210"/>
              <a:gd name="connsiteX5" fmla="*/ 1687395 w 8631301"/>
              <a:gd name="connsiteY5" fmla="*/ 6673902 h 6687210"/>
              <a:gd name="connsiteX6" fmla="*/ 1751517 w 8631301"/>
              <a:gd name="connsiteY6" fmla="*/ 6666549 h 6687210"/>
              <a:gd name="connsiteX7" fmla="*/ 1814923 w 8631301"/>
              <a:gd name="connsiteY7" fmla="*/ 6658735 h 6687210"/>
              <a:gd name="connsiteX8" fmla="*/ 1877621 w 8631301"/>
              <a:gd name="connsiteY8" fmla="*/ 6650463 h 6687210"/>
              <a:gd name="connsiteX9" fmla="*/ 1939616 w 8631301"/>
              <a:gd name="connsiteY9" fmla="*/ 6641737 h 6687210"/>
              <a:gd name="connsiteX10" fmla="*/ 2000915 w 8631301"/>
              <a:gd name="connsiteY10" fmla="*/ 6632561 h 6687210"/>
              <a:gd name="connsiteX11" fmla="*/ 2061524 w 8631301"/>
              <a:gd name="connsiteY11" fmla="*/ 6622937 h 6687210"/>
              <a:gd name="connsiteX12" fmla="*/ 2121449 w 8631301"/>
              <a:gd name="connsiteY12" fmla="*/ 6612869 h 6687210"/>
              <a:gd name="connsiteX13" fmla="*/ 2180698 w 8631301"/>
              <a:gd name="connsiteY13" fmla="*/ 6602362 h 6687210"/>
              <a:gd name="connsiteX14" fmla="*/ 2239276 w 8631301"/>
              <a:gd name="connsiteY14" fmla="*/ 6591417 h 6687210"/>
              <a:gd name="connsiteX15" fmla="*/ 2297189 w 8631301"/>
              <a:gd name="connsiteY15" fmla="*/ 6580040 h 6687210"/>
              <a:gd name="connsiteX16" fmla="*/ 2354444 w 8631301"/>
              <a:gd name="connsiteY16" fmla="*/ 6568233 h 6687210"/>
              <a:gd name="connsiteX17" fmla="*/ 2411048 w 8631301"/>
              <a:gd name="connsiteY17" fmla="*/ 6555999 h 6687210"/>
              <a:gd name="connsiteX18" fmla="*/ 2467006 w 8631301"/>
              <a:gd name="connsiteY18" fmla="*/ 6543344 h 6687210"/>
              <a:gd name="connsiteX19" fmla="*/ 2522325 w 8631301"/>
              <a:gd name="connsiteY19" fmla="*/ 6530269 h 6687210"/>
              <a:gd name="connsiteX20" fmla="*/ 2577011 w 8631301"/>
              <a:gd name="connsiteY20" fmla="*/ 6516778 h 6687210"/>
              <a:gd name="connsiteX21" fmla="*/ 2631071 w 8631301"/>
              <a:gd name="connsiteY21" fmla="*/ 6502876 h 6687210"/>
              <a:gd name="connsiteX22" fmla="*/ 2684511 w 8631301"/>
              <a:gd name="connsiteY22" fmla="*/ 6488565 h 6687210"/>
              <a:gd name="connsiteX23" fmla="*/ 2737336 w 8631301"/>
              <a:gd name="connsiteY23" fmla="*/ 6473849 h 6687210"/>
              <a:gd name="connsiteX24" fmla="*/ 2789555 w 8631301"/>
              <a:gd name="connsiteY24" fmla="*/ 6458731 h 6687210"/>
              <a:gd name="connsiteX25" fmla="*/ 2841173 w 8631301"/>
              <a:gd name="connsiteY25" fmla="*/ 6443216 h 6687210"/>
              <a:gd name="connsiteX26" fmla="*/ 2892195 w 8631301"/>
              <a:gd name="connsiteY26" fmla="*/ 6427305 h 6687210"/>
              <a:gd name="connsiteX27" fmla="*/ 2942630 w 8631301"/>
              <a:gd name="connsiteY27" fmla="*/ 6411004 h 6687210"/>
              <a:gd name="connsiteX28" fmla="*/ 2992482 w 8631301"/>
              <a:gd name="connsiteY28" fmla="*/ 6394316 h 6687210"/>
              <a:gd name="connsiteX29" fmla="*/ 3041759 w 8631301"/>
              <a:gd name="connsiteY29" fmla="*/ 6377243 h 6687210"/>
              <a:gd name="connsiteX30" fmla="*/ 3090466 w 8631301"/>
              <a:gd name="connsiteY30" fmla="*/ 6359791 h 6687210"/>
              <a:gd name="connsiteX31" fmla="*/ 3138610 w 8631301"/>
              <a:gd name="connsiteY31" fmla="*/ 6341961 h 6687210"/>
              <a:gd name="connsiteX32" fmla="*/ 3186198 w 8631301"/>
              <a:gd name="connsiteY32" fmla="*/ 6323757 h 6687210"/>
              <a:gd name="connsiteX33" fmla="*/ 3233235 w 8631301"/>
              <a:gd name="connsiteY33" fmla="*/ 6305184 h 6687210"/>
              <a:gd name="connsiteX34" fmla="*/ 3279728 w 8631301"/>
              <a:gd name="connsiteY34" fmla="*/ 6286245 h 6687210"/>
              <a:gd name="connsiteX35" fmla="*/ 3325684 w 8631301"/>
              <a:gd name="connsiteY35" fmla="*/ 6266942 h 6687210"/>
              <a:gd name="connsiteX36" fmla="*/ 3371108 w 8631301"/>
              <a:gd name="connsiteY36" fmla="*/ 6247281 h 6687210"/>
              <a:gd name="connsiteX37" fmla="*/ 3416007 w 8631301"/>
              <a:gd name="connsiteY37" fmla="*/ 6227263 h 6687210"/>
              <a:gd name="connsiteX38" fmla="*/ 3460387 w 8631301"/>
              <a:gd name="connsiteY38" fmla="*/ 6206893 h 6687210"/>
              <a:gd name="connsiteX39" fmla="*/ 3504255 w 8631301"/>
              <a:gd name="connsiteY39" fmla="*/ 6186174 h 6687210"/>
              <a:gd name="connsiteX40" fmla="*/ 3547617 w 8631301"/>
              <a:gd name="connsiteY40" fmla="*/ 6165110 h 6687210"/>
              <a:gd name="connsiteX41" fmla="*/ 3590480 w 8631301"/>
              <a:gd name="connsiteY41" fmla="*/ 6143704 h 6687210"/>
              <a:gd name="connsiteX42" fmla="*/ 3632849 w 8631301"/>
              <a:gd name="connsiteY42" fmla="*/ 6121960 h 6687210"/>
              <a:gd name="connsiteX43" fmla="*/ 3674731 w 8631301"/>
              <a:gd name="connsiteY43" fmla="*/ 6099881 h 6687210"/>
              <a:gd name="connsiteX44" fmla="*/ 3716133 w 8631301"/>
              <a:gd name="connsiteY44" fmla="*/ 6077471 h 6687210"/>
              <a:gd name="connsiteX45" fmla="*/ 3757060 w 8631301"/>
              <a:gd name="connsiteY45" fmla="*/ 6054733 h 6687210"/>
              <a:gd name="connsiteX46" fmla="*/ 3797519 w 8631301"/>
              <a:gd name="connsiteY46" fmla="*/ 6031671 h 6687210"/>
              <a:gd name="connsiteX47" fmla="*/ 3837517 w 8631301"/>
              <a:gd name="connsiteY47" fmla="*/ 6008288 h 6687210"/>
              <a:gd name="connsiteX48" fmla="*/ 3877059 w 8631301"/>
              <a:gd name="connsiteY48" fmla="*/ 5984588 h 6687210"/>
              <a:gd name="connsiteX49" fmla="*/ 3916152 w 8631301"/>
              <a:gd name="connsiteY49" fmla="*/ 5960574 h 6687210"/>
              <a:gd name="connsiteX50" fmla="*/ 3954803 w 8631301"/>
              <a:gd name="connsiteY50" fmla="*/ 5936250 h 6687210"/>
              <a:gd name="connsiteX51" fmla="*/ 3993018 w 8631301"/>
              <a:gd name="connsiteY51" fmla="*/ 5911619 h 6687210"/>
              <a:gd name="connsiteX52" fmla="*/ 4030802 w 8631301"/>
              <a:gd name="connsiteY52" fmla="*/ 5886685 h 6687210"/>
              <a:gd name="connsiteX53" fmla="*/ 4068163 w 8631301"/>
              <a:gd name="connsiteY53" fmla="*/ 5861452 h 6687210"/>
              <a:gd name="connsiteX54" fmla="*/ 4105107 w 8631301"/>
              <a:gd name="connsiteY54" fmla="*/ 5835922 h 6687210"/>
              <a:gd name="connsiteX55" fmla="*/ 4141640 w 8631301"/>
              <a:gd name="connsiteY55" fmla="*/ 5810100 h 6687210"/>
              <a:gd name="connsiteX56" fmla="*/ 4177768 w 8631301"/>
              <a:gd name="connsiteY56" fmla="*/ 5783988 h 6687210"/>
              <a:gd name="connsiteX57" fmla="*/ 4213498 w 8631301"/>
              <a:gd name="connsiteY57" fmla="*/ 5757591 h 6687210"/>
              <a:gd name="connsiteX58" fmla="*/ 4248836 w 8631301"/>
              <a:gd name="connsiteY58" fmla="*/ 5730912 h 6687210"/>
              <a:gd name="connsiteX59" fmla="*/ 4283788 w 8631301"/>
              <a:gd name="connsiteY59" fmla="*/ 5703955 h 6687210"/>
              <a:gd name="connsiteX60" fmla="*/ 4318361 w 8631301"/>
              <a:gd name="connsiteY60" fmla="*/ 5676722 h 6687210"/>
              <a:gd name="connsiteX61" fmla="*/ 4352561 w 8631301"/>
              <a:gd name="connsiteY61" fmla="*/ 5649218 h 6687210"/>
              <a:gd name="connsiteX62" fmla="*/ 4386395 w 8631301"/>
              <a:gd name="connsiteY62" fmla="*/ 5621446 h 6687210"/>
              <a:gd name="connsiteX63" fmla="*/ 4419869 w 8631301"/>
              <a:gd name="connsiteY63" fmla="*/ 5593409 h 6687210"/>
              <a:gd name="connsiteX64" fmla="*/ 4452988 w 8631301"/>
              <a:gd name="connsiteY64" fmla="*/ 5565111 h 6687210"/>
              <a:gd name="connsiteX65" fmla="*/ 4485760 w 8631301"/>
              <a:gd name="connsiteY65" fmla="*/ 5536556 h 6687210"/>
              <a:gd name="connsiteX66" fmla="*/ 4518191 w 8631301"/>
              <a:gd name="connsiteY66" fmla="*/ 5507747 h 6687210"/>
              <a:gd name="connsiteX67" fmla="*/ 4550287 w 8631301"/>
              <a:gd name="connsiteY67" fmla="*/ 5478687 h 6687210"/>
              <a:gd name="connsiteX68" fmla="*/ 4582054 w 8631301"/>
              <a:gd name="connsiteY68" fmla="*/ 5449380 h 6687210"/>
              <a:gd name="connsiteX69" fmla="*/ 4613500 w 8631301"/>
              <a:gd name="connsiteY69" fmla="*/ 5419830 h 6687210"/>
              <a:gd name="connsiteX70" fmla="*/ 4644629 w 8631301"/>
              <a:gd name="connsiteY70" fmla="*/ 5390040 h 6687210"/>
              <a:gd name="connsiteX71" fmla="*/ 4675449 w 8631301"/>
              <a:gd name="connsiteY71" fmla="*/ 5360014 h 6687210"/>
              <a:gd name="connsiteX72" fmla="*/ 4705966 w 8631301"/>
              <a:gd name="connsiteY72" fmla="*/ 5329755 h 6687210"/>
              <a:gd name="connsiteX73" fmla="*/ 4736185 w 8631301"/>
              <a:gd name="connsiteY73" fmla="*/ 5299266 h 6687210"/>
              <a:gd name="connsiteX74" fmla="*/ 4766115 w 8631301"/>
              <a:gd name="connsiteY74" fmla="*/ 5268551 h 6687210"/>
              <a:gd name="connsiteX75" fmla="*/ 4795760 w 8631301"/>
              <a:gd name="connsiteY75" fmla="*/ 5237614 h 6687210"/>
              <a:gd name="connsiteX76" fmla="*/ 4825127 w 8631301"/>
              <a:gd name="connsiteY76" fmla="*/ 5206458 h 6687210"/>
              <a:gd name="connsiteX77" fmla="*/ 4854223 w 8631301"/>
              <a:gd name="connsiteY77" fmla="*/ 5175087 h 6687210"/>
              <a:gd name="connsiteX78" fmla="*/ 4883054 w 8631301"/>
              <a:gd name="connsiteY78" fmla="*/ 5143504 h 6687210"/>
              <a:gd name="connsiteX79" fmla="*/ 4911626 w 8631301"/>
              <a:gd name="connsiteY79" fmla="*/ 5111713 h 6687210"/>
              <a:gd name="connsiteX80" fmla="*/ 4939945 w 8631301"/>
              <a:gd name="connsiteY80" fmla="*/ 5079717 h 6687210"/>
              <a:gd name="connsiteX81" fmla="*/ 4968018 w 8631301"/>
              <a:gd name="connsiteY81" fmla="*/ 5047519 h 6687210"/>
              <a:gd name="connsiteX82" fmla="*/ 4995852 w 8631301"/>
              <a:gd name="connsiteY82" fmla="*/ 5015124 h 6687210"/>
              <a:gd name="connsiteX83" fmla="*/ 5023452 w 8631301"/>
              <a:gd name="connsiteY83" fmla="*/ 4982535 h 6687210"/>
              <a:gd name="connsiteX84" fmla="*/ 5050824 w 8631301"/>
              <a:gd name="connsiteY84" fmla="*/ 4949755 h 6687210"/>
              <a:gd name="connsiteX85" fmla="*/ 5077976 w 8631301"/>
              <a:gd name="connsiteY85" fmla="*/ 4916787 h 6687210"/>
              <a:gd name="connsiteX86" fmla="*/ 5104914 w 8631301"/>
              <a:gd name="connsiteY86" fmla="*/ 4883636 h 6687210"/>
              <a:gd name="connsiteX87" fmla="*/ 5131644 w 8631301"/>
              <a:gd name="connsiteY87" fmla="*/ 4850305 h 6687210"/>
              <a:gd name="connsiteX88" fmla="*/ 5158171 w 8631301"/>
              <a:gd name="connsiteY88" fmla="*/ 4816797 h 6687210"/>
              <a:gd name="connsiteX89" fmla="*/ 5210647 w 8631301"/>
              <a:gd name="connsiteY89" fmla="*/ 4749265 h 6687210"/>
              <a:gd name="connsiteX90" fmla="*/ 5262391 w 8631301"/>
              <a:gd name="connsiteY90" fmla="*/ 4681068 h 6687210"/>
              <a:gd name="connsiteX91" fmla="*/ 5313455 w 8631301"/>
              <a:gd name="connsiteY91" fmla="*/ 4612234 h 6687210"/>
              <a:gd name="connsiteX92" fmla="*/ 5363889 w 8631301"/>
              <a:gd name="connsiteY92" fmla="*/ 4542793 h 6687210"/>
              <a:gd name="connsiteX93" fmla="*/ 5413745 w 8631301"/>
              <a:gd name="connsiteY93" fmla="*/ 4472771 h 6687210"/>
              <a:gd name="connsiteX94" fmla="*/ 5463072 w 8631301"/>
              <a:gd name="connsiteY94" fmla="*/ 4402196 h 6687210"/>
              <a:gd name="connsiteX95" fmla="*/ 5511922 w 8631301"/>
              <a:gd name="connsiteY95" fmla="*/ 4331098 h 6687210"/>
              <a:gd name="connsiteX96" fmla="*/ 5560344 w 8631301"/>
              <a:gd name="connsiteY96" fmla="*/ 4259503 h 6687210"/>
              <a:gd name="connsiteX97" fmla="*/ 5608391 w 8631301"/>
              <a:gd name="connsiteY97" fmla="*/ 4187441 h 6687210"/>
              <a:gd name="connsiteX98" fmla="*/ 5679867 w 8631301"/>
              <a:gd name="connsiteY98" fmla="*/ 4078531 h 6687210"/>
              <a:gd name="connsiteX99" fmla="*/ 5750781 w 8631301"/>
              <a:gd name="connsiteY99" fmla="*/ 3968727 h 6687210"/>
              <a:gd name="connsiteX100" fmla="*/ 5868190 w 8631301"/>
              <a:gd name="connsiteY100" fmla="*/ 3783989 h 6687210"/>
              <a:gd name="connsiteX101" fmla="*/ 6197916 w 8631301"/>
              <a:gd name="connsiteY101" fmla="*/ 3258640 h 6687210"/>
              <a:gd name="connsiteX102" fmla="*/ 6294137 w 8631301"/>
              <a:gd name="connsiteY102" fmla="*/ 3107321 h 6687210"/>
              <a:gd name="connsiteX103" fmla="*/ 6367357 w 8631301"/>
              <a:gd name="connsiteY103" fmla="*/ 2993735 h 6687210"/>
              <a:gd name="connsiteX104" fmla="*/ 6447904 w 8631301"/>
              <a:gd name="connsiteY104" fmla="*/ 2869788 h 6687210"/>
              <a:gd name="connsiteX105" fmla="*/ 6558874 w 8631301"/>
              <a:gd name="connsiteY105" fmla="*/ 2696807 h 6687210"/>
              <a:gd name="connsiteX106" fmla="*/ 6970940 w 8631301"/>
              <a:gd name="connsiteY106" fmla="*/ 2045274 h 6687210"/>
              <a:gd name="connsiteX107" fmla="*/ 7081462 w 8631301"/>
              <a:gd name="connsiteY107" fmla="*/ 1872743 h 6687210"/>
              <a:gd name="connsiteX108" fmla="*/ 7164986 w 8631301"/>
              <a:gd name="connsiteY108" fmla="*/ 1744202 h 6687210"/>
              <a:gd name="connsiteX109" fmla="*/ 7221058 w 8631301"/>
              <a:gd name="connsiteY109" fmla="*/ 1659017 h 6687210"/>
              <a:gd name="connsiteX110" fmla="*/ 7277496 w 8631301"/>
              <a:gd name="connsiteY110" fmla="*/ 1574303 h 6687210"/>
              <a:gd name="connsiteX111" fmla="*/ 7334350 w 8631301"/>
              <a:gd name="connsiteY111" fmla="*/ 1490113 h 6687210"/>
              <a:gd name="connsiteX112" fmla="*/ 7391664 w 8631301"/>
              <a:gd name="connsiteY112" fmla="*/ 1406503 h 6687210"/>
              <a:gd name="connsiteX113" fmla="*/ 7449488 w 8631301"/>
              <a:gd name="connsiteY113" fmla="*/ 1323526 h 6687210"/>
              <a:gd name="connsiteX114" fmla="*/ 7507868 w 8631301"/>
              <a:gd name="connsiteY114" fmla="*/ 1241237 h 6687210"/>
              <a:gd name="connsiteX115" fmla="*/ 7566851 w 8631301"/>
              <a:gd name="connsiteY115" fmla="*/ 1159689 h 6687210"/>
              <a:gd name="connsiteX116" fmla="*/ 7596584 w 8631301"/>
              <a:gd name="connsiteY116" fmla="*/ 1119210 h 6687210"/>
              <a:gd name="connsiteX117" fmla="*/ 7626486 w 8631301"/>
              <a:gd name="connsiteY117" fmla="*/ 1078937 h 6687210"/>
              <a:gd name="connsiteX118" fmla="*/ 7656562 w 8631301"/>
              <a:gd name="connsiteY118" fmla="*/ 1038876 h 6687210"/>
              <a:gd name="connsiteX119" fmla="*/ 7686818 w 8631301"/>
              <a:gd name="connsiteY119" fmla="*/ 999035 h 6687210"/>
              <a:gd name="connsiteX120" fmla="*/ 7717261 w 8631301"/>
              <a:gd name="connsiteY120" fmla="*/ 959419 h 6687210"/>
              <a:gd name="connsiteX121" fmla="*/ 7747897 w 8631301"/>
              <a:gd name="connsiteY121" fmla="*/ 920037 h 6687210"/>
              <a:gd name="connsiteX122" fmla="*/ 7778730 w 8631301"/>
              <a:gd name="connsiteY122" fmla="*/ 880894 h 6687210"/>
              <a:gd name="connsiteX123" fmla="*/ 7809768 w 8631301"/>
              <a:gd name="connsiteY123" fmla="*/ 841997 h 6687210"/>
              <a:gd name="connsiteX124" fmla="*/ 7841015 w 8631301"/>
              <a:gd name="connsiteY124" fmla="*/ 803354 h 6687210"/>
              <a:gd name="connsiteX125" fmla="*/ 7872479 w 8631301"/>
              <a:gd name="connsiteY125" fmla="*/ 764970 h 6687210"/>
              <a:gd name="connsiteX126" fmla="*/ 7904165 w 8631301"/>
              <a:gd name="connsiteY126" fmla="*/ 726853 h 6687210"/>
              <a:gd name="connsiteX127" fmla="*/ 7936078 w 8631301"/>
              <a:gd name="connsiteY127" fmla="*/ 689010 h 6687210"/>
              <a:gd name="connsiteX128" fmla="*/ 7968225 w 8631301"/>
              <a:gd name="connsiteY128" fmla="*/ 651447 h 6687210"/>
              <a:gd name="connsiteX129" fmla="*/ 8000612 w 8631301"/>
              <a:gd name="connsiteY129" fmla="*/ 614171 h 6687210"/>
              <a:gd name="connsiteX130" fmla="*/ 8033245 w 8631301"/>
              <a:gd name="connsiteY130" fmla="*/ 577189 h 6687210"/>
              <a:gd name="connsiteX131" fmla="*/ 8066128 w 8631301"/>
              <a:gd name="connsiteY131" fmla="*/ 540507 h 6687210"/>
              <a:gd name="connsiteX132" fmla="*/ 8099270 w 8631301"/>
              <a:gd name="connsiteY132" fmla="*/ 504132 h 6687210"/>
              <a:gd name="connsiteX133" fmla="*/ 8132674 w 8631301"/>
              <a:gd name="connsiteY133" fmla="*/ 468072 h 6687210"/>
              <a:gd name="connsiteX134" fmla="*/ 8166348 w 8631301"/>
              <a:gd name="connsiteY134" fmla="*/ 432332 h 6687210"/>
              <a:gd name="connsiteX135" fmla="*/ 8200297 w 8631301"/>
              <a:gd name="connsiteY135" fmla="*/ 396920 h 6687210"/>
              <a:gd name="connsiteX136" fmla="*/ 8234527 w 8631301"/>
              <a:gd name="connsiteY136" fmla="*/ 361843 h 6687210"/>
              <a:gd name="connsiteX137" fmla="*/ 8269044 w 8631301"/>
              <a:gd name="connsiteY137" fmla="*/ 327107 h 6687210"/>
              <a:gd name="connsiteX138" fmla="*/ 8303854 w 8631301"/>
              <a:gd name="connsiteY138" fmla="*/ 292718 h 6687210"/>
              <a:gd name="connsiteX139" fmla="*/ 8338963 w 8631301"/>
              <a:gd name="connsiteY139" fmla="*/ 258685 h 6687210"/>
              <a:gd name="connsiteX140" fmla="*/ 8374376 w 8631301"/>
              <a:gd name="connsiteY140" fmla="*/ 225013 h 6687210"/>
              <a:gd name="connsiteX141" fmla="*/ 8410101 w 8631301"/>
              <a:gd name="connsiteY141" fmla="*/ 191709 h 6687210"/>
              <a:gd name="connsiteX142" fmla="*/ 8446141 w 8631301"/>
              <a:gd name="connsiteY142" fmla="*/ 158780 h 6687210"/>
              <a:gd name="connsiteX143" fmla="*/ 8482505 w 8631301"/>
              <a:gd name="connsiteY143" fmla="*/ 126233 h 6687210"/>
              <a:gd name="connsiteX144" fmla="*/ 8519196 w 8631301"/>
              <a:gd name="connsiteY144" fmla="*/ 94075 h 6687210"/>
              <a:gd name="connsiteX145" fmla="*/ 8556222 w 8631301"/>
              <a:gd name="connsiteY145" fmla="*/ 62312 h 6687210"/>
              <a:gd name="connsiteX146" fmla="*/ 8593588 w 8631301"/>
              <a:gd name="connsiteY146" fmla="*/ 30951 h 6687210"/>
              <a:gd name="connsiteX147" fmla="*/ 8631301 w 8631301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0790"/>
              <a:gd name="connsiteX1" fmla="*/ 5293 w 8636594"/>
              <a:gd name="connsiteY1" fmla="*/ 0 h 6680790"/>
              <a:gd name="connsiteX2" fmla="*/ 0 w 8636594"/>
              <a:gd name="connsiteY2" fmla="*/ 5587843 h 6680790"/>
              <a:gd name="connsiteX3" fmla="*/ 1594033 w 8636594"/>
              <a:gd name="connsiteY3" fmla="*/ 5600057 h 6680790"/>
              <a:gd name="connsiteX4" fmla="*/ 1627845 w 8636594"/>
              <a:gd name="connsiteY4" fmla="*/ 6680790 h 6680790"/>
              <a:gd name="connsiteX5" fmla="*/ 1692688 w 8636594"/>
              <a:gd name="connsiteY5" fmla="*/ 6673902 h 6680790"/>
              <a:gd name="connsiteX6" fmla="*/ 1756810 w 8636594"/>
              <a:gd name="connsiteY6" fmla="*/ 6666549 h 6680790"/>
              <a:gd name="connsiteX7" fmla="*/ 1820216 w 8636594"/>
              <a:gd name="connsiteY7" fmla="*/ 6658735 h 6680790"/>
              <a:gd name="connsiteX8" fmla="*/ 1882914 w 8636594"/>
              <a:gd name="connsiteY8" fmla="*/ 6650463 h 6680790"/>
              <a:gd name="connsiteX9" fmla="*/ 1944909 w 8636594"/>
              <a:gd name="connsiteY9" fmla="*/ 6641737 h 6680790"/>
              <a:gd name="connsiteX10" fmla="*/ 2006208 w 8636594"/>
              <a:gd name="connsiteY10" fmla="*/ 6632561 h 6680790"/>
              <a:gd name="connsiteX11" fmla="*/ 2066817 w 8636594"/>
              <a:gd name="connsiteY11" fmla="*/ 6622937 h 6680790"/>
              <a:gd name="connsiteX12" fmla="*/ 2126742 w 8636594"/>
              <a:gd name="connsiteY12" fmla="*/ 6612869 h 6680790"/>
              <a:gd name="connsiteX13" fmla="*/ 2185991 w 8636594"/>
              <a:gd name="connsiteY13" fmla="*/ 6602362 h 6680790"/>
              <a:gd name="connsiteX14" fmla="*/ 2244569 w 8636594"/>
              <a:gd name="connsiteY14" fmla="*/ 6591417 h 6680790"/>
              <a:gd name="connsiteX15" fmla="*/ 2302482 w 8636594"/>
              <a:gd name="connsiteY15" fmla="*/ 6580040 h 6680790"/>
              <a:gd name="connsiteX16" fmla="*/ 2359737 w 8636594"/>
              <a:gd name="connsiteY16" fmla="*/ 6568233 h 6680790"/>
              <a:gd name="connsiteX17" fmla="*/ 2416341 w 8636594"/>
              <a:gd name="connsiteY17" fmla="*/ 6555999 h 6680790"/>
              <a:gd name="connsiteX18" fmla="*/ 2472299 w 8636594"/>
              <a:gd name="connsiteY18" fmla="*/ 6543344 h 6680790"/>
              <a:gd name="connsiteX19" fmla="*/ 2527618 w 8636594"/>
              <a:gd name="connsiteY19" fmla="*/ 6530269 h 6680790"/>
              <a:gd name="connsiteX20" fmla="*/ 2582304 w 8636594"/>
              <a:gd name="connsiteY20" fmla="*/ 6516778 h 6680790"/>
              <a:gd name="connsiteX21" fmla="*/ 2636364 w 8636594"/>
              <a:gd name="connsiteY21" fmla="*/ 6502876 h 6680790"/>
              <a:gd name="connsiteX22" fmla="*/ 2689804 w 8636594"/>
              <a:gd name="connsiteY22" fmla="*/ 6488565 h 6680790"/>
              <a:gd name="connsiteX23" fmla="*/ 2742629 w 8636594"/>
              <a:gd name="connsiteY23" fmla="*/ 6473849 h 6680790"/>
              <a:gd name="connsiteX24" fmla="*/ 2794848 w 8636594"/>
              <a:gd name="connsiteY24" fmla="*/ 6458731 h 6680790"/>
              <a:gd name="connsiteX25" fmla="*/ 2846466 w 8636594"/>
              <a:gd name="connsiteY25" fmla="*/ 6443216 h 6680790"/>
              <a:gd name="connsiteX26" fmla="*/ 2897488 w 8636594"/>
              <a:gd name="connsiteY26" fmla="*/ 6427305 h 6680790"/>
              <a:gd name="connsiteX27" fmla="*/ 2947923 w 8636594"/>
              <a:gd name="connsiteY27" fmla="*/ 6411004 h 6680790"/>
              <a:gd name="connsiteX28" fmla="*/ 2997775 w 8636594"/>
              <a:gd name="connsiteY28" fmla="*/ 6394316 h 6680790"/>
              <a:gd name="connsiteX29" fmla="*/ 3047052 w 8636594"/>
              <a:gd name="connsiteY29" fmla="*/ 6377243 h 6680790"/>
              <a:gd name="connsiteX30" fmla="*/ 3095759 w 8636594"/>
              <a:gd name="connsiteY30" fmla="*/ 6359791 h 6680790"/>
              <a:gd name="connsiteX31" fmla="*/ 3143903 w 8636594"/>
              <a:gd name="connsiteY31" fmla="*/ 6341961 h 6680790"/>
              <a:gd name="connsiteX32" fmla="*/ 3191491 w 8636594"/>
              <a:gd name="connsiteY32" fmla="*/ 6323757 h 6680790"/>
              <a:gd name="connsiteX33" fmla="*/ 3238528 w 8636594"/>
              <a:gd name="connsiteY33" fmla="*/ 6305184 h 6680790"/>
              <a:gd name="connsiteX34" fmla="*/ 3285021 w 8636594"/>
              <a:gd name="connsiteY34" fmla="*/ 6286245 h 6680790"/>
              <a:gd name="connsiteX35" fmla="*/ 3330977 w 8636594"/>
              <a:gd name="connsiteY35" fmla="*/ 6266942 h 6680790"/>
              <a:gd name="connsiteX36" fmla="*/ 3376401 w 8636594"/>
              <a:gd name="connsiteY36" fmla="*/ 6247281 h 6680790"/>
              <a:gd name="connsiteX37" fmla="*/ 3421300 w 8636594"/>
              <a:gd name="connsiteY37" fmla="*/ 6227263 h 6680790"/>
              <a:gd name="connsiteX38" fmla="*/ 3465680 w 8636594"/>
              <a:gd name="connsiteY38" fmla="*/ 6206893 h 6680790"/>
              <a:gd name="connsiteX39" fmla="*/ 3509548 w 8636594"/>
              <a:gd name="connsiteY39" fmla="*/ 6186174 h 6680790"/>
              <a:gd name="connsiteX40" fmla="*/ 3552910 w 8636594"/>
              <a:gd name="connsiteY40" fmla="*/ 6165110 h 6680790"/>
              <a:gd name="connsiteX41" fmla="*/ 3595773 w 8636594"/>
              <a:gd name="connsiteY41" fmla="*/ 6143704 h 6680790"/>
              <a:gd name="connsiteX42" fmla="*/ 3638142 w 8636594"/>
              <a:gd name="connsiteY42" fmla="*/ 6121960 h 6680790"/>
              <a:gd name="connsiteX43" fmla="*/ 3680024 w 8636594"/>
              <a:gd name="connsiteY43" fmla="*/ 6099881 h 6680790"/>
              <a:gd name="connsiteX44" fmla="*/ 3721426 w 8636594"/>
              <a:gd name="connsiteY44" fmla="*/ 6077471 h 6680790"/>
              <a:gd name="connsiteX45" fmla="*/ 3762353 w 8636594"/>
              <a:gd name="connsiteY45" fmla="*/ 6054733 h 6680790"/>
              <a:gd name="connsiteX46" fmla="*/ 3802812 w 8636594"/>
              <a:gd name="connsiteY46" fmla="*/ 6031671 h 6680790"/>
              <a:gd name="connsiteX47" fmla="*/ 3842810 w 8636594"/>
              <a:gd name="connsiteY47" fmla="*/ 6008288 h 6680790"/>
              <a:gd name="connsiteX48" fmla="*/ 3882352 w 8636594"/>
              <a:gd name="connsiteY48" fmla="*/ 5984588 h 6680790"/>
              <a:gd name="connsiteX49" fmla="*/ 3921445 w 8636594"/>
              <a:gd name="connsiteY49" fmla="*/ 5960574 h 6680790"/>
              <a:gd name="connsiteX50" fmla="*/ 3960096 w 8636594"/>
              <a:gd name="connsiteY50" fmla="*/ 5936250 h 6680790"/>
              <a:gd name="connsiteX51" fmla="*/ 3998311 w 8636594"/>
              <a:gd name="connsiteY51" fmla="*/ 5911619 h 6680790"/>
              <a:gd name="connsiteX52" fmla="*/ 4036095 w 8636594"/>
              <a:gd name="connsiteY52" fmla="*/ 5886685 h 6680790"/>
              <a:gd name="connsiteX53" fmla="*/ 4073456 w 8636594"/>
              <a:gd name="connsiteY53" fmla="*/ 5861452 h 6680790"/>
              <a:gd name="connsiteX54" fmla="*/ 4110400 w 8636594"/>
              <a:gd name="connsiteY54" fmla="*/ 5835922 h 6680790"/>
              <a:gd name="connsiteX55" fmla="*/ 4146933 w 8636594"/>
              <a:gd name="connsiteY55" fmla="*/ 5810100 h 6680790"/>
              <a:gd name="connsiteX56" fmla="*/ 4183061 w 8636594"/>
              <a:gd name="connsiteY56" fmla="*/ 5783988 h 6680790"/>
              <a:gd name="connsiteX57" fmla="*/ 4218791 w 8636594"/>
              <a:gd name="connsiteY57" fmla="*/ 5757591 h 6680790"/>
              <a:gd name="connsiteX58" fmla="*/ 4254129 w 8636594"/>
              <a:gd name="connsiteY58" fmla="*/ 5730912 h 6680790"/>
              <a:gd name="connsiteX59" fmla="*/ 4289081 w 8636594"/>
              <a:gd name="connsiteY59" fmla="*/ 5703955 h 6680790"/>
              <a:gd name="connsiteX60" fmla="*/ 4323654 w 8636594"/>
              <a:gd name="connsiteY60" fmla="*/ 5676722 h 6680790"/>
              <a:gd name="connsiteX61" fmla="*/ 4357854 w 8636594"/>
              <a:gd name="connsiteY61" fmla="*/ 5649218 h 6680790"/>
              <a:gd name="connsiteX62" fmla="*/ 4391688 w 8636594"/>
              <a:gd name="connsiteY62" fmla="*/ 5621446 h 6680790"/>
              <a:gd name="connsiteX63" fmla="*/ 4425162 w 8636594"/>
              <a:gd name="connsiteY63" fmla="*/ 5593409 h 6680790"/>
              <a:gd name="connsiteX64" fmla="*/ 4458281 w 8636594"/>
              <a:gd name="connsiteY64" fmla="*/ 5565111 h 6680790"/>
              <a:gd name="connsiteX65" fmla="*/ 4491053 w 8636594"/>
              <a:gd name="connsiteY65" fmla="*/ 5536556 h 6680790"/>
              <a:gd name="connsiteX66" fmla="*/ 4523484 w 8636594"/>
              <a:gd name="connsiteY66" fmla="*/ 5507747 h 6680790"/>
              <a:gd name="connsiteX67" fmla="*/ 4555580 w 8636594"/>
              <a:gd name="connsiteY67" fmla="*/ 5478687 h 6680790"/>
              <a:gd name="connsiteX68" fmla="*/ 4587347 w 8636594"/>
              <a:gd name="connsiteY68" fmla="*/ 5449380 h 6680790"/>
              <a:gd name="connsiteX69" fmla="*/ 4618793 w 8636594"/>
              <a:gd name="connsiteY69" fmla="*/ 5419830 h 6680790"/>
              <a:gd name="connsiteX70" fmla="*/ 4649922 w 8636594"/>
              <a:gd name="connsiteY70" fmla="*/ 5390040 h 6680790"/>
              <a:gd name="connsiteX71" fmla="*/ 4680742 w 8636594"/>
              <a:gd name="connsiteY71" fmla="*/ 5360014 h 6680790"/>
              <a:gd name="connsiteX72" fmla="*/ 4711259 w 8636594"/>
              <a:gd name="connsiteY72" fmla="*/ 5329755 h 6680790"/>
              <a:gd name="connsiteX73" fmla="*/ 4741478 w 8636594"/>
              <a:gd name="connsiteY73" fmla="*/ 5299266 h 6680790"/>
              <a:gd name="connsiteX74" fmla="*/ 4771408 w 8636594"/>
              <a:gd name="connsiteY74" fmla="*/ 5268551 h 6680790"/>
              <a:gd name="connsiteX75" fmla="*/ 4801053 w 8636594"/>
              <a:gd name="connsiteY75" fmla="*/ 5237614 h 6680790"/>
              <a:gd name="connsiteX76" fmla="*/ 4830420 w 8636594"/>
              <a:gd name="connsiteY76" fmla="*/ 5206458 h 6680790"/>
              <a:gd name="connsiteX77" fmla="*/ 4859516 w 8636594"/>
              <a:gd name="connsiteY77" fmla="*/ 5175087 h 6680790"/>
              <a:gd name="connsiteX78" fmla="*/ 4888347 w 8636594"/>
              <a:gd name="connsiteY78" fmla="*/ 5143504 h 6680790"/>
              <a:gd name="connsiteX79" fmla="*/ 4916919 w 8636594"/>
              <a:gd name="connsiteY79" fmla="*/ 5111713 h 6680790"/>
              <a:gd name="connsiteX80" fmla="*/ 4945238 w 8636594"/>
              <a:gd name="connsiteY80" fmla="*/ 5079717 h 6680790"/>
              <a:gd name="connsiteX81" fmla="*/ 4973311 w 8636594"/>
              <a:gd name="connsiteY81" fmla="*/ 5047519 h 6680790"/>
              <a:gd name="connsiteX82" fmla="*/ 5001145 w 8636594"/>
              <a:gd name="connsiteY82" fmla="*/ 5015124 h 6680790"/>
              <a:gd name="connsiteX83" fmla="*/ 5028745 w 8636594"/>
              <a:gd name="connsiteY83" fmla="*/ 4982535 h 6680790"/>
              <a:gd name="connsiteX84" fmla="*/ 5056117 w 8636594"/>
              <a:gd name="connsiteY84" fmla="*/ 4949755 h 6680790"/>
              <a:gd name="connsiteX85" fmla="*/ 5083269 w 8636594"/>
              <a:gd name="connsiteY85" fmla="*/ 4916787 h 6680790"/>
              <a:gd name="connsiteX86" fmla="*/ 5110207 w 8636594"/>
              <a:gd name="connsiteY86" fmla="*/ 4883636 h 6680790"/>
              <a:gd name="connsiteX87" fmla="*/ 5136937 w 8636594"/>
              <a:gd name="connsiteY87" fmla="*/ 4850305 h 6680790"/>
              <a:gd name="connsiteX88" fmla="*/ 5163464 w 8636594"/>
              <a:gd name="connsiteY88" fmla="*/ 4816797 h 6680790"/>
              <a:gd name="connsiteX89" fmla="*/ 5215940 w 8636594"/>
              <a:gd name="connsiteY89" fmla="*/ 4749265 h 6680790"/>
              <a:gd name="connsiteX90" fmla="*/ 5267684 w 8636594"/>
              <a:gd name="connsiteY90" fmla="*/ 4681068 h 6680790"/>
              <a:gd name="connsiteX91" fmla="*/ 5318748 w 8636594"/>
              <a:gd name="connsiteY91" fmla="*/ 4612234 h 6680790"/>
              <a:gd name="connsiteX92" fmla="*/ 5369182 w 8636594"/>
              <a:gd name="connsiteY92" fmla="*/ 4542793 h 6680790"/>
              <a:gd name="connsiteX93" fmla="*/ 5419038 w 8636594"/>
              <a:gd name="connsiteY93" fmla="*/ 4472771 h 6680790"/>
              <a:gd name="connsiteX94" fmla="*/ 5468365 w 8636594"/>
              <a:gd name="connsiteY94" fmla="*/ 4402196 h 6680790"/>
              <a:gd name="connsiteX95" fmla="*/ 5517215 w 8636594"/>
              <a:gd name="connsiteY95" fmla="*/ 4331098 h 6680790"/>
              <a:gd name="connsiteX96" fmla="*/ 5565637 w 8636594"/>
              <a:gd name="connsiteY96" fmla="*/ 4259503 h 6680790"/>
              <a:gd name="connsiteX97" fmla="*/ 5613684 w 8636594"/>
              <a:gd name="connsiteY97" fmla="*/ 4187441 h 6680790"/>
              <a:gd name="connsiteX98" fmla="*/ 5685160 w 8636594"/>
              <a:gd name="connsiteY98" fmla="*/ 4078531 h 6680790"/>
              <a:gd name="connsiteX99" fmla="*/ 5756074 w 8636594"/>
              <a:gd name="connsiteY99" fmla="*/ 3968727 h 6680790"/>
              <a:gd name="connsiteX100" fmla="*/ 5873483 w 8636594"/>
              <a:gd name="connsiteY100" fmla="*/ 3783989 h 6680790"/>
              <a:gd name="connsiteX101" fmla="*/ 6203209 w 8636594"/>
              <a:gd name="connsiteY101" fmla="*/ 3258640 h 6680790"/>
              <a:gd name="connsiteX102" fmla="*/ 6299430 w 8636594"/>
              <a:gd name="connsiteY102" fmla="*/ 3107321 h 6680790"/>
              <a:gd name="connsiteX103" fmla="*/ 6372650 w 8636594"/>
              <a:gd name="connsiteY103" fmla="*/ 2993735 h 6680790"/>
              <a:gd name="connsiteX104" fmla="*/ 6453197 w 8636594"/>
              <a:gd name="connsiteY104" fmla="*/ 2869788 h 6680790"/>
              <a:gd name="connsiteX105" fmla="*/ 6564167 w 8636594"/>
              <a:gd name="connsiteY105" fmla="*/ 2696807 h 6680790"/>
              <a:gd name="connsiteX106" fmla="*/ 6976233 w 8636594"/>
              <a:gd name="connsiteY106" fmla="*/ 2045274 h 6680790"/>
              <a:gd name="connsiteX107" fmla="*/ 7086755 w 8636594"/>
              <a:gd name="connsiteY107" fmla="*/ 1872743 h 6680790"/>
              <a:gd name="connsiteX108" fmla="*/ 7170279 w 8636594"/>
              <a:gd name="connsiteY108" fmla="*/ 1744202 h 6680790"/>
              <a:gd name="connsiteX109" fmla="*/ 7226351 w 8636594"/>
              <a:gd name="connsiteY109" fmla="*/ 1659017 h 6680790"/>
              <a:gd name="connsiteX110" fmla="*/ 7282789 w 8636594"/>
              <a:gd name="connsiteY110" fmla="*/ 1574303 h 6680790"/>
              <a:gd name="connsiteX111" fmla="*/ 7339643 w 8636594"/>
              <a:gd name="connsiteY111" fmla="*/ 1490113 h 6680790"/>
              <a:gd name="connsiteX112" fmla="*/ 7396957 w 8636594"/>
              <a:gd name="connsiteY112" fmla="*/ 1406503 h 6680790"/>
              <a:gd name="connsiteX113" fmla="*/ 7454781 w 8636594"/>
              <a:gd name="connsiteY113" fmla="*/ 1323526 h 6680790"/>
              <a:gd name="connsiteX114" fmla="*/ 7513161 w 8636594"/>
              <a:gd name="connsiteY114" fmla="*/ 1241237 h 6680790"/>
              <a:gd name="connsiteX115" fmla="*/ 7572144 w 8636594"/>
              <a:gd name="connsiteY115" fmla="*/ 1159689 h 6680790"/>
              <a:gd name="connsiteX116" fmla="*/ 7601877 w 8636594"/>
              <a:gd name="connsiteY116" fmla="*/ 1119210 h 6680790"/>
              <a:gd name="connsiteX117" fmla="*/ 7631779 w 8636594"/>
              <a:gd name="connsiteY117" fmla="*/ 1078937 h 6680790"/>
              <a:gd name="connsiteX118" fmla="*/ 7661855 w 8636594"/>
              <a:gd name="connsiteY118" fmla="*/ 1038876 h 6680790"/>
              <a:gd name="connsiteX119" fmla="*/ 7692111 w 8636594"/>
              <a:gd name="connsiteY119" fmla="*/ 999035 h 6680790"/>
              <a:gd name="connsiteX120" fmla="*/ 7722554 w 8636594"/>
              <a:gd name="connsiteY120" fmla="*/ 959419 h 6680790"/>
              <a:gd name="connsiteX121" fmla="*/ 7753190 w 8636594"/>
              <a:gd name="connsiteY121" fmla="*/ 920037 h 6680790"/>
              <a:gd name="connsiteX122" fmla="*/ 7784023 w 8636594"/>
              <a:gd name="connsiteY122" fmla="*/ 880894 h 6680790"/>
              <a:gd name="connsiteX123" fmla="*/ 7815061 w 8636594"/>
              <a:gd name="connsiteY123" fmla="*/ 841997 h 6680790"/>
              <a:gd name="connsiteX124" fmla="*/ 7846308 w 8636594"/>
              <a:gd name="connsiteY124" fmla="*/ 803354 h 6680790"/>
              <a:gd name="connsiteX125" fmla="*/ 7877772 w 8636594"/>
              <a:gd name="connsiteY125" fmla="*/ 764970 h 6680790"/>
              <a:gd name="connsiteX126" fmla="*/ 7909458 w 8636594"/>
              <a:gd name="connsiteY126" fmla="*/ 726853 h 6680790"/>
              <a:gd name="connsiteX127" fmla="*/ 7941371 w 8636594"/>
              <a:gd name="connsiteY127" fmla="*/ 689010 h 6680790"/>
              <a:gd name="connsiteX128" fmla="*/ 7973518 w 8636594"/>
              <a:gd name="connsiteY128" fmla="*/ 651447 h 6680790"/>
              <a:gd name="connsiteX129" fmla="*/ 8005905 w 8636594"/>
              <a:gd name="connsiteY129" fmla="*/ 614171 h 6680790"/>
              <a:gd name="connsiteX130" fmla="*/ 8038538 w 8636594"/>
              <a:gd name="connsiteY130" fmla="*/ 577189 h 6680790"/>
              <a:gd name="connsiteX131" fmla="*/ 8071421 w 8636594"/>
              <a:gd name="connsiteY131" fmla="*/ 540507 h 6680790"/>
              <a:gd name="connsiteX132" fmla="*/ 8104563 w 8636594"/>
              <a:gd name="connsiteY132" fmla="*/ 504132 h 6680790"/>
              <a:gd name="connsiteX133" fmla="*/ 8137967 w 8636594"/>
              <a:gd name="connsiteY133" fmla="*/ 468072 h 6680790"/>
              <a:gd name="connsiteX134" fmla="*/ 8171641 w 8636594"/>
              <a:gd name="connsiteY134" fmla="*/ 432332 h 6680790"/>
              <a:gd name="connsiteX135" fmla="*/ 8205590 w 8636594"/>
              <a:gd name="connsiteY135" fmla="*/ 396920 h 6680790"/>
              <a:gd name="connsiteX136" fmla="*/ 8239820 w 8636594"/>
              <a:gd name="connsiteY136" fmla="*/ 361843 h 6680790"/>
              <a:gd name="connsiteX137" fmla="*/ 8274337 w 8636594"/>
              <a:gd name="connsiteY137" fmla="*/ 327107 h 6680790"/>
              <a:gd name="connsiteX138" fmla="*/ 8309147 w 8636594"/>
              <a:gd name="connsiteY138" fmla="*/ 292718 h 6680790"/>
              <a:gd name="connsiteX139" fmla="*/ 8344256 w 8636594"/>
              <a:gd name="connsiteY139" fmla="*/ 258685 h 6680790"/>
              <a:gd name="connsiteX140" fmla="*/ 8379669 w 8636594"/>
              <a:gd name="connsiteY140" fmla="*/ 225013 h 6680790"/>
              <a:gd name="connsiteX141" fmla="*/ 8415394 w 8636594"/>
              <a:gd name="connsiteY141" fmla="*/ 191709 h 6680790"/>
              <a:gd name="connsiteX142" fmla="*/ 8451434 w 8636594"/>
              <a:gd name="connsiteY142" fmla="*/ 158780 h 6680790"/>
              <a:gd name="connsiteX143" fmla="*/ 8487798 w 8636594"/>
              <a:gd name="connsiteY143" fmla="*/ 126233 h 6680790"/>
              <a:gd name="connsiteX144" fmla="*/ 8524489 w 8636594"/>
              <a:gd name="connsiteY144" fmla="*/ 94075 h 6680790"/>
              <a:gd name="connsiteX145" fmla="*/ 8561515 w 8636594"/>
              <a:gd name="connsiteY145" fmla="*/ 62312 h 6680790"/>
              <a:gd name="connsiteX146" fmla="*/ 8598881 w 8636594"/>
              <a:gd name="connsiteY146" fmla="*/ 30951 h 6680790"/>
              <a:gd name="connsiteX147" fmla="*/ 8636594 w 8636594"/>
              <a:gd name="connsiteY147" fmla="*/ 0 h 6680790"/>
              <a:gd name="connsiteX0" fmla="*/ 8636594 w 8636594"/>
              <a:gd name="connsiteY0" fmla="*/ 0 h 6673902"/>
              <a:gd name="connsiteX1" fmla="*/ 5293 w 8636594"/>
              <a:gd name="connsiteY1" fmla="*/ 0 h 6673902"/>
              <a:gd name="connsiteX2" fmla="*/ 0 w 8636594"/>
              <a:gd name="connsiteY2" fmla="*/ 5587843 h 6673902"/>
              <a:gd name="connsiteX3" fmla="*/ 1594033 w 8636594"/>
              <a:gd name="connsiteY3" fmla="*/ 5600057 h 6673902"/>
              <a:gd name="connsiteX4" fmla="*/ 1686068 w 8636594"/>
              <a:gd name="connsiteY4" fmla="*/ 5599745 h 6673902"/>
              <a:gd name="connsiteX5" fmla="*/ 1692688 w 8636594"/>
              <a:gd name="connsiteY5" fmla="*/ 6673902 h 6673902"/>
              <a:gd name="connsiteX6" fmla="*/ 1756810 w 8636594"/>
              <a:gd name="connsiteY6" fmla="*/ 6666549 h 6673902"/>
              <a:gd name="connsiteX7" fmla="*/ 1820216 w 8636594"/>
              <a:gd name="connsiteY7" fmla="*/ 6658735 h 6673902"/>
              <a:gd name="connsiteX8" fmla="*/ 1882914 w 8636594"/>
              <a:gd name="connsiteY8" fmla="*/ 6650463 h 6673902"/>
              <a:gd name="connsiteX9" fmla="*/ 1944909 w 8636594"/>
              <a:gd name="connsiteY9" fmla="*/ 6641737 h 6673902"/>
              <a:gd name="connsiteX10" fmla="*/ 2006208 w 8636594"/>
              <a:gd name="connsiteY10" fmla="*/ 6632561 h 6673902"/>
              <a:gd name="connsiteX11" fmla="*/ 2066817 w 8636594"/>
              <a:gd name="connsiteY11" fmla="*/ 6622937 h 6673902"/>
              <a:gd name="connsiteX12" fmla="*/ 2126742 w 8636594"/>
              <a:gd name="connsiteY12" fmla="*/ 6612869 h 6673902"/>
              <a:gd name="connsiteX13" fmla="*/ 2185991 w 8636594"/>
              <a:gd name="connsiteY13" fmla="*/ 6602362 h 6673902"/>
              <a:gd name="connsiteX14" fmla="*/ 2244569 w 8636594"/>
              <a:gd name="connsiteY14" fmla="*/ 6591417 h 6673902"/>
              <a:gd name="connsiteX15" fmla="*/ 2302482 w 8636594"/>
              <a:gd name="connsiteY15" fmla="*/ 6580040 h 6673902"/>
              <a:gd name="connsiteX16" fmla="*/ 2359737 w 8636594"/>
              <a:gd name="connsiteY16" fmla="*/ 6568233 h 6673902"/>
              <a:gd name="connsiteX17" fmla="*/ 2416341 w 8636594"/>
              <a:gd name="connsiteY17" fmla="*/ 6555999 h 6673902"/>
              <a:gd name="connsiteX18" fmla="*/ 2472299 w 8636594"/>
              <a:gd name="connsiteY18" fmla="*/ 6543344 h 6673902"/>
              <a:gd name="connsiteX19" fmla="*/ 2527618 w 8636594"/>
              <a:gd name="connsiteY19" fmla="*/ 6530269 h 6673902"/>
              <a:gd name="connsiteX20" fmla="*/ 2582304 w 8636594"/>
              <a:gd name="connsiteY20" fmla="*/ 6516778 h 6673902"/>
              <a:gd name="connsiteX21" fmla="*/ 2636364 w 8636594"/>
              <a:gd name="connsiteY21" fmla="*/ 6502876 h 6673902"/>
              <a:gd name="connsiteX22" fmla="*/ 2689804 w 8636594"/>
              <a:gd name="connsiteY22" fmla="*/ 6488565 h 6673902"/>
              <a:gd name="connsiteX23" fmla="*/ 2742629 w 8636594"/>
              <a:gd name="connsiteY23" fmla="*/ 6473849 h 6673902"/>
              <a:gd name="connsiteX24" fmla="*/ 2794848 w 8636594"/>
              <a:gd name="connsiteY24" fmla="*/ 6458731 h 6673902"/>
              <a:gd name="connsiteX25" fmla="*/ 2846466 w 8636594"/>
              <a:gd name="connsiteY25" fmla="*/ 6443216 h 6673902"/>
              <a:gd name="connsiteX26" fmla="*/ 2897488 w 8636594"/>
              <a:gd name="connsiteY26" fmla="*/ 6427305 h 6673902"/>
              <a:gd name="connsiteX27" fmla="*/ 2947923 w 8636594"/>
              <a:gd name="connsiteY27" fmla="*/ 6411004 h 6673902"/>
              <a:gd name="connsiteX28" fmla="*/ 2997775 w 8636594"/>
              <a:gd name="connsiteY28" fmla="*/ 6394316 h 6673902"/>
              <a:gd name="connsiteX29" fmla="*/ 3047052 w 8636594"/>
              <a:gd name="connsiteY29" fmla="*/ 6377243 h 6673902"/>
              <a:gd name="connsiteX30" fmla="*/ 3095759 w 8636594"/>
              <a:gd name="connsiteY30" fmla="*/ 6359791 h 6673902"/>
              <a:gd name="connsiteX31" fmla="*/ 3143903 w 8636594"/>
              <a:gd name="connsiteY31" fmla="*/ 6341961 h 6673902"/>
              <a:gd name="connsiteX32" fmla="*/ 3191491 w 8636594"/>
              <a:gd name="connsiteY32" fmla="*/ 6323757 h 6673902"/>
              <a:gd name="connsiteX33" fmla="*/ 3238528 w 8636594"/>
              <a:gd name="connsiteY33" fmla="*/ 6305184 h 6673902"/>
              <a:gd name="connsiteX34" fmla="*/ 3285021 w 8636594"/>
              <a:gd name="connsiteY34" fmla="*/ 6286245 h 6673902"/>
              <a:gd name="connsiteX35" fmla="*/ 3330977 w 8636594"/>
              <a:gd name="connsiteY35" fmla="*/ 6266942 h 6673902"/>
              <a:gd name="connsiteX36" fmla="*/ 3376401 w 8636594"/>
              <a:gd name="connsiteY36" fmla="*/ 6247281 h 6673902"/>
              <a:gd name="connsiteX37" fmla="*/ 3421300 w 8636594"/>
              <a:gd name="connsiteY37" fmla="*/ 6227263 h 6673902"/>
              <a:gd name="connsiteX38" fmla="*/ 3465680 w 8636594"/>
              <a:gd name="connsiteY38" fmla="*/ 6206893 h 6673902"/>
              <a:gd name="connsiteX39" fmla="*/ 3509548 w 8636594"/>
              <a:gd name="connsiteY39" fmla="*/ 6186174 h 6673902"/>
              <a:gd name="connsiteX40" fmla="*/ 3552910 w 8636594"/>
              <a:gd name="connsiteY40" fmla="*/ 6165110 h 6673902"/>
              <a:gd name="connsiteX41" fmla="*/ 3595773 w 8636594"/>
              <a:gd name="connsiteY41" fmla="*/ 6143704 h 6673902"/>
              <a:gd name="connsiteX42" fmla="*/ 3638142 w 8636594"/>
              <a:gd name="connsiteY42" fmla="*/ 6121960 h 6673902"/>
              <a:gd name="connsiteX43" fmla="*/ 3680024 w 8636594"/>
              <a:gd name="connsiteY43" fmla="*/ 6099881 h 6673902"/>
              <a:gd name="connsiteX44" fmla="*/ 3721426 w 8636594"/>
              <a:gd name="connsiteY44" fmla="*/ 6077471 h 6673902"/>
              <a:gd name="connsiteX45" fmla="*/ 3762353 w 8636594"/>
              <a:gd name="connsiteY45" fmla="*/ 6054733 h 6673902"/>
              <a:gd name="connsiteX46" fmla="*/ 3802812 w 8636594"/>
              <a:gd name="connsiteY46" fmla="*/ 6031671 h 6673902"/>
              <a:gd name="connsiteX47" fmla="*/ 3842810 w 8636594"/>
              <a:gd name="connsiteY47" fmla="*/ 6008288 h 6673902"/>
              <a:gd name="connsiteX48" fmla="*/ 3882352 w 8636594"/>
              <a:gd name="connsiteY48" fmla="*/ 5984588 h 6673902"/>
              <a:gd name="connsiteX49" fmla="*/ 3921445 w 8636594"/>
              <a:gd name="connsiteY49" fmla="*/ 5960574 h 6673902"/>
              <a:gd name="connsiteX50" fmla="*/ 3960096 w 8636594"/>
              <a:gd name="connsiteY50" fmla="*/ 5936250 h 6673902"/>
              <a:gd name="connsiteX51" fmla="*/ 3998311 w 8636594"/>
              <a:gd name="connsiteY51" fmla="*/ 5911619 h 6673902"/>
              <a:gd name="connsiteX52" fmla="*/ 4036095 w 8636594"/>
              <a:gd name="connsiteY52" fmla="*/ 5886685 h 6673902"/>
              <a:gd name="connsiteX53" fmla="*/ 4073456 w 8636594"/>
              <a:gd name="connsiteY53" fmla="*/ 5861452 h 6673902"/>
              <a:gd name="connsiteX54" fmla="*/ 4110400 w 8636594"/>
              <a:gd name="connsiteY54" fmla="*/ 5835922 h 6673902"/>
              <a:gd name="connsiteX55" fmla="*/ 4146933 w 8636594"/>
              <a:gd name="connsiteY55" fmla="*/ 5810100 h 6673902"/>
              <a:gd name="connsiteX56" fmla="*/ 4183061 w 8636594"/>
              <a:gd name="connsiteY56" fmla="*/ 5783988 h 6673902"/>
              <a:gd name="connsiteX57" fmla="*/ 4218791 w 8636594"/>
              <a:gd name="connsiteY57" fmla="*/ 5757591 h 6673902"/>
              <a:gd name="connsiteX58" fmla="*/ 4254129 w 8636594"/>
              <a:gd name="connsiteY58" fmla="*/ 5730912 h 6673902"/>
              <a:gd name="connsiteX59" fmla="*/ 4289081 w 8636594"/>
              <a:gd name="connsiteY59" fmla="*/ 5703955 h 6673902"/>
              <a:gd name="connsiteX60" fmla="*/ 4323654 w 8636594"/>
              <a:gd name="connsiteY60" fmla="*/ 5676722 h 6673902"/>
              <a:gd name="connsiteX61" fmla="*/ 4357854 w 8636594"/>
              <a:gd name="connsiteY61" fmla="*/ 5649218 h 6673902"/>
              <a:gd name="connsiteX62" fmla="*/ 4391688 w 8636594"/>
              <a:gd name="connsiteY62" fmla="*/ 5621446 h 6673902"/>
              <a:gd name="connsiteX63" fmla="*/ 4425162 w 8636594"/>
              <a:gd name="connsiteY63" fmla="*/ 5593409 h 6673902"/>
              <a:gd name="connsiteX64" fmla="*/ 4458281 w 8636594"/>
              <a:gd name="connsiteY64" fmla="*/ 5565111 h 6673902"/>
              <a:gd name="connsiteX65" fmla="*/ 4491053 w 8636594"/>
              <a:gd name="connsiteY65" fmla="*/ 5536556 h 6673902"/>
              <a:gd name="connsiteX66" fmla="*/ 4523484 w 8636594"/>
              <a:gd name="connsiteY66" fmla="*/ 5507747 h 6673902"/>
              <a:gd name="connsiteX67" fmla="*/ 4555580 w 8636594"/>
              <a:gd name="connsiteY67" fmla="*/ 5478687 h 6673902"/>
              <a:gd name="connsiteX68" fmla="*/ 4587347 w 8636594"/>
              <a:gd name="connsiteY68" fmla="*/ 5449380 h 6673902"/>
              <a:gd name="connsiteX69" fmla="*/ 4618793 w 8636594"/>
              <a:gd name="connsiteY69" fmla="*/ 5419830 h 6673902"/>
              <a:gd name="connsiteX70" fmla="*/ 4649922 w 8636594"/>
              <a:gd name="connsiteY70" fmla="*/ 5390040 h 6673902"/>
              <a:gd name="connsiteX71" fmla="*/ 4680742 w 8636594"/>
              <a:gd name="connsiteY71" fmla="*/ 5360014 h 6673902"/>
              <a:gd name="connsiteX72" fmla="*/ 4711259 w 8636594"/>
              <a:gd name="connsiteY72" fmla="*/ 5329755 h 6673902"/>
              <a:gd name="connsiteX73" fmla="*/ 4741478 w 8636594"/>
              <a:gd name="connsiteY73" fmla="*/ 5299266 h 6673902"/>
              <a:gd name="connsiteX74" fmla="*/ 4771408 w 8636594"/>
              <a:gd name="connsiteY74" fmla="*/ 5268551 h 6673902"/>
              <a:gd name="connsiteX75" fmla="*/ 4801053 w 8636594"/>
              <a:gd name="connsiteY75" fmla="*/ 5237614 h 6673902"/>
              <a:gd name="connsiteX76" fmla="*/ 4830420 w 8636594"/>
              <a:gd name="connsiteY76" fmla="*/ 5206458 h 6673902"/>
              <a:gd name="connsiteX77" fmla="*/ 4859516 w 8636594"/>
              <a:gd name="connsiteY77" fmla="*/ 5175087 h 6673902"/>
              <a:gd name="connsiteX78" fmla="*/ 4888347 w 8636594"/>
              <a:gd name="connsiteY78" fmla="*/ 5143504 h 6673902"/>
              <a:gd name="connsiteX79" fmla="*/ 4916919 w 8636594"/>
              <a:gd name="connsiteY79" fmla="*/ 5111713 h 6673902"/>
              <a:gd name="connsiteX80" fmla="*/ 4945238 w 8636594"/>
              <a:gd name="connsiteY80" fmla="*/ 5079717 h 6673902"/>
              <a:gd name="connsiteX81" fmla="*/ 4973311 w 8636594"/>
              <a:gd name="connsiteY81" fmla="*/ 5047519 h 6673902"/>
              <a:gd name="connsiteX82" fmla="*/ 5001145 w 8636594"/>
              <a:gd name="connsiteY82" fmla="*/ 5015124 h 6673902"/>
              <a:gd name="connsiteX83" fmla="*/ 5028745 w 8636594"/>
              <a:gd name="connsiteY83" fmla="*/ 4982535 h 6673902"/>
              <a:gd name="connsiteX84" fmla="*/ 5056117 w 8636594"/>
              <a:gd name="connsiteY84" fmla="*/ 4949755 h 6673902"/>
              <a:gd name="connsiteX85" fmla="*/ 5083269 w 8636594"/>
              <a:gd name="connsiteY85" fmla="*/ 4916787 h 6673902"/>
              <a:gd name="connsiteX86" fmla="*/ 5110207 w 8636594"/>
              <a:gd name="connsiteY86" fmla="*/ 4883636 h 6673902"/>
              <a:gd name="connsiteX87" fmla="*/ 5136937 w 8636594"/>
              <a:gd name="connsiteY87" fmla="*/ 4850305 h 6673902"/>
              <a:gd name="connsiteX88" fmla="*/ 5163464 w 8636594"/>
              <a:gd name="connsiteY88" fmla="*/ 4816797 h 6673902"/>
              <a:gd name="connsiteX89" fmla="*/ 5215940 w 8636594"/>
              <a:gd name="connsiteY89" fmla="*/ 4749265 h 6673902"/>
              <a:gd name="connsiteX90" fmla="*/ 5267684 w 8636594"/>
              <a:gd name="connsiteY90" fmla="*/ 4681068 h 6673902"/>
              <a:gd name="connsiteX91" fmla="*/ 5318748 w 8636594"/>
              <a:gd name="connsiteY91" fmla="*/ 4612234 h 6673902"/>
              <a:gd name="connsiteX92" fmla="*/ 5369182 w 8636594"/>
              <a:gd name="connsiteY92" fmla="*/ 4542793 h 6673902"/>
              <a:gd name="connsiteX93" fmla="*/ 5419038 w 8636594"/>
              <a:gd name="connsiteY93" fmla="*/ 4472771 h 6673902"/>
              <a:gd name="connsiteX94" fmla="*/ 5468365 w 8636594"/>
              <a:gd name="connsiteY94" fmla="*/ 4402196 h 6673902"/>
              <a:gd name="connsiteX95" fmla="*/ 5517215 w 8636594"/>
              <a:gd name="connsiteY95" fmla="*/ 4331098 h 6673902"/>
              <a:gd name="connsiteX96" fmla="*/ 5565637 w 8636594"/>
              <a:gd name="connsiteY96" fmla="*/ 4259503 h 6673902"/>
              <a:gd name="connsiteX97" fmla="*/ 5613684 w 8636594"/>
              <a:gd name="connsiteY97" fmla="*/ 4187441 h 6673902"/>
              <a:gd name="connsiteX98" fmla="*/ 5685160 w 8636594"/>
              <a:gd name="connsiteY98" fmla="*/ 4078531 h 6673902"/>
              <a:gd name="connsiteX99" fmla="*/ 5756074 w 8636594"/>
              <a:gd name="connsiteY99" fmla="*/ 3968727 h 6673902"/>
              <a:gd name="connsiteX100" fmla="*/ 5873483 w 8636594"/>
              <a:gd name="connsiteY100" fmla="*/ 3783989 h 6673902"/>
              <a:gd name="connsiteX101" fmla="*/ 6203209 w 8636594"/>
              <a:gd name="connsiteY101" fmla="*/ 3258640 h 6673902"/>
              <a:gd name="connsiteX102" fmla="*/ 6299430 w 8636594"/>
              <a:gd name="connsiteY102" fmla="*/ 3107321 h 6673902"/>
              <a:gd name="connsiteX103" fmla="*/ 6372650 w 8636594"/>
              <a:gd name="connsiteY103" fmla="*/ 2993735 h 6673902"/>
              <a:gd name="connsiteX104" fmla="*/ 6453197 w 8636594"/>
              <a:gd name="connsiteY104" fmla="*/ 2869788 h 6673902"/>
              <a:gd name="connsiteX105" fmla="*/ 6564167 w 8636594"/>
              <a:gd name="connsiteY105" fmla="*/ 2696807 h 6673902"/>
              <a:gd name="connsiteX106" fmla="*/ 6976233 w 8636594"/>
              <a:gd name="connsiteY106" fmla="*/ 2045274 h 6673902"/>
              <a:gd name="connsiteX107" fmla="*/ 7086755 w 8636594"/>
              <a:gd name="connsiteY107" fmla="*/ 1872743 h 6673902"/>
              <a:gd name="connsiteX108" fmla="*/ 7170279 w 8636594"/>
              <a:gd name="connsiteY108" fmla="*/ 1744202 h 6673902"/>
              <a:gd name="connsiteX109" fmla="*/ 7226351 w 8636594"/>
              <a:gd name="connsiteY109" fmla="*/ 1659017 h 6673902"/>
              <a:gd name="connsiteX110" fmla="*/ 7282789 w 8636594"/>
              <a:gd name="connsiteY110" fmla="*/ 1574303 h 6673902"/>
              <a:gd name="connsiteX111" fmla="*/ 7339643 w 8636594"/>
              <a:gd name="connsiteY111" fmla="*/ 1490113 h 6673902"/>
              <a:gd name="connsiteX112" fmla="*/ 7396957 w 8636594"/>
              <a:gd name="connsiteY112" fmla="*/ 1406503 h 6673902"/>
              <a:gd name="connsiteX113" fmla="*/ 7454781 w 8636594"/>
              <a:gd name="connsiteY113" fmla="*/ 1323526 h 6673902"/>
              <a:gd name="connsiteX114" fmla="*/ 7513161 w 8636594"/>
              <a:gd name="connsiteY114" fmla="*/ 1241237 h 6673902"/>
              <a:gd name="connsiteX115" fmla="*/ 7572144 w 8636594"/>
              <a:gd name="connsiteY115" fmla="*/ 1159689 h 6673902"/>
              <a:gd name="connsiteX116" fmla="*/ 7601877 w 8636594"/>
              <a:gd name="connsiteY116" fmla="*/ 1119210 h 6673902"/>
              <a:gd name="connsiteX117" fmla="*/ 7631779 w 8636594"/>
              <a:gd name="connsiteY117" fmla="*/ 1078937 h 6673902"/>
              <a:gd name="connsiteX118" fmla="*/ 7661855 w 8636594"/>
              <a:gd name="connsiteY118" fmla="*/ 1038876 h 6673902"/>
              <a:gd name="connsiteX119" fmla="*/ 7692111 w 8636594"/>
              <a:gd name="connsiteY119" fmla="*/ 999035 h 6673902"/>
              <a:gd name="connsiteX120" fmla="*/ 7722554 w 8636594"/>
              <a:gd name="connsiteY120" fmla="*/ 959419 h 6673902"/>
              <a:gd name="connsiteX121" fmla="*/ 7753190 w 8636594"/>
              <a:gd name="connsiteY121" fmla="*/ 920037 h 6673902"/>
              <a:gd name="connsiteX122" fmla="*/ 7784023 w 8636594"/>
              <a:gd name="connsiteY122" fmla="*/ 880894 h 6673902"/>
              <a:gd name="connsiteX123" fmla="*/ 7815061 w 8636594"/>
              <a:gd name="connsiteY123" fmla="*/ 841997 h 6673902"/>
              <a:gd name="connsiteX124" fmla="*/ 7846308 w 8636594"/>
              <a:gd name="connsiteY124" fmla="*/ 803354 h 6673902"/>
              <a:gd name="connsiteX125" fmla="*/ 7877772 w 8636594"/>
              <a:gd name="connsiteY125" fmla="*/ 764970 h 6673902"/>
              <a:gd name="connsiteX126" fmla="*/ 7909458 w 8636594"/>
              <a:gd name="connsiteY126" fmla="*/ 726853 h 6673902"/>
              <a:gd name="connsiteX127" fmla="*/ 7941371 w 8636594"/>
              <a:gd name="connsiteY127" fmla="*/ 689010 h 6673902"/>
              <a:gd name="connsiteX128" fmla="*/ 7973518 w 8636594"/>
              <a:gd name="connsiteY128" fmla="*/ 651447 h 6673902"/>
              <a:gd name="connsiteX129" fmla="*/ 8005905 w 8636594"/>
              <a:gd name="connsiteY129" fmla="*/ 614171 h 6673902"/>
              <a:gd name="connsiteX130" fmla="*/ 8038538 w 8636594"/>
              <a:gd name="connsiteY130" fmla="*/ 577189 h 6673902"/>
              <a:gd name="connsiteX131" fmla="*/ 8071421 w 8636594"/>
              <a:gd name="connsiteY131" fmla="*/ 540507 h 6673902"/>
              <a:gd name="connsiteX132" fmla="*/ 8104563 w 8636594"/>
              <a:gd name="connsiteY132" fmla="*/ 504132 h 6673902"/>
              <a:gd name="connsiteX133" fmla="*/ 8137967 w 8636594"/>
              <a:gd name="connsiteY133" fmla="*/ 468072 h 6673902"/>
              <a:gd name="connsiteX134" fmla="*/ 8171641 w 8636594"/>
              <a:gd name="connsiteY134" fmla="*/ 432332 h 6673902"/>
              <a:gd name="connsiteX135" fmla="*/ 8205590 w 8636594"/>
              <a:gd name="connsiteY135" fmla="*/ 396920 h 6673902"/>
              <a:gd name="connsiteX136" fmla="*/ 8239820 w 8636594"/>
              <a:gd name="connsiteY136" fmla="*/ 361843 h 6673902"/>
              <a:gd name="connsiteX137" fmla="*/ 8274337 w 8636594"/>
              <a:gd name="connsiteY137" fmla="*/ 327107 h 6673902"/>
              <a:gd name="connsiteX138" fmla="*/ 8309147 w 8636594"/>
              <a:gd name="connsiteY138" fmla="*/ 292718 h 6673902"/>
              <a:gd name="connsiteX139" fmla="*/ 8344256 w 8636594"/>
              <a:gd name="connsiteY139" fmla="*/ 258685 h 6673902"/>
              <a:gd name="connsiteX140" fmla="*/ 8379669 w 8636594"/>
              <a:gd name="connsiteY140" fmla="*/ 225013 h 6673902"/>
              <a:gd name="connsiteX141" fmla="*/ 8415394 w 8636594"/>
              <a:gd name="connsiteY141" fmla="*/ 191709 h 6673902"/>
              <a:gd name="connsiteX142" fmla="*/ 8451434 w 8636594"/>
              <a:gd name="connsiteY142" fmla="*/ 158780 h 6673902"/>
              <a:gd name="connsiteX143" fmla="*/ 8487798 w 8636594"/>
              <a:gd name="connsiteY143" fmla="*/ 126233 h 6673902"/>
              <a:gd name="connsiteX144" fmla="*/ 8524489 w 8636594"/>
              <a:gd name="connsiteY144" fmla="*/ 94075 h 6673902"/>
              <a:gd name="connsiteX145" fmla="*/ 8561515 w 8636594"/>
              <a:gd name="connsiteY145" fmla="*/ 62312 h 6673902"/>
              <a:gd name="connsiteX146" fmla="*/ 8598881 w 8636594"/>
              <a:gd name="connsiteY146" fmla="*/ 30951 h 6673902"/>
              <a:gd name="connsiteX147" fmla="*/ 8636594 w 8636594"/>
              <a:gd name="connsiteY147" fmla="*/ 0 h 6673902"/>
              <a:gd name="connsiteX0" fmla="*/ 8636594 w 8636594"/>
              <a:gd name="connsiteY0" fmla="*/ 0 h 6666549"/>
              <a:gd name="connsiteX1" fmla="*/ 5293 w 8636594"/>
              <a:gd name="connsiteY1" fmla="*/ 0 h 6666549"/>
              <a:gd name="connsiteX2" fmla="*/ 0 w 8636594"/>
              <a:gd name="connsiteY2" fmla="*/ 5587843 h 6666549"/>
              <a:gd name="connsiteX3" fmla="*/ 1594033 w 8636594"/>
              <a:gd name="connsiteY3" fmla="*/ 5600057 h 6666549"/>
              <a:gd name="connsiteX4" fmla="*/ 1686068 w 8636594"/>
              <a:gd name="connsiteY4" fmla="*/ 5599745 h 6666549"/>
              <a:gd name="connsiteX5" fmla="*/ 1883237 w 8636594"/>
              <a:gd name="connsiteY5" fmla="*/ 5855484 h 6666549"/>
              <a:gd name="connsiteX6" fmla="*/ 1756810 w 8636594"/>
              <a:gd name="connsiteY6" fmla="*/ 6666549 h 6666549"/>
              <a:gd name="connsiteX7" fmla="*/ 1820216 w 8636594"/>
              <a:gd name="connsiteY7" fmla="*/ 6658735 h 6666549"/>
              <a:gd name="connsiteX8" fmla="*/ 1882914 w 8636594"/>
              <a:gd name="connsiteY8" fmla="*/ 6650463 h 6666549"/>
              <a:gd name="connsiteX9" fmla="*/ 1944909 w 8636594"/>
              <a:gd name="connsiteY9" fmla="*/ 6641737 h 6666549"/>
              <a:gd name="connsiteX10" fmla="*/ 2006208 w 8636594"/>
              <a:gd name="connsiteY10" fmla="*/ 6632561 h 6666549"/>
              <a:gd name="connsiteX11" fmla="*/ 2066817 w 8636594"/>
              <a:gd name="connsiteY11" fmla="*/ 6622937 h 6666549"/>
              <a:gd name="connsiteX12" fmla="*/ 2126742 w 8636594"/>
              <a:gd name="connsiteY12" fmla="*/ 6612869 h 6666549"/>
              <a:gd name="connsiteX13" fmla="*/ 2185991 w 8636594"/>
              <a:gd name="connsiteY13" fmla="*/ 6602362 h 6666549"/>
              <a:gd name="connsiteX14" fmla="*/ 2244569 w 8636594"/>
              <a:gd name="connsiteY14" fmla="*/ 6591417 h 6666549"/>
              <a:gd name="connsiteX15" fmla="*/ 2302482 w 8636594"/>
              <a:gd name="connsiteY15" fmla="*/ 6580040 h 6666549"/>
              <a:gd name="connsiteX16" fmla="*/ 2359737 w 8636594"/>
              <a:gd name="connsiteY16" fmla="*/ 6568233 h 6666549"/>
              <a:gd name="connsiteX17" fmla="*/ 2416341 w 8636594"/>
              <a:gd name="connsiteY17" fmla="*/ 6555999 h 6666549"/>
              <a:gd name="connsiteX18" fmla="*/ 2472299 w 8636594"/>
              <a:gd name="connsiteY18" fmla="*/ 6543344 h 6666549"/>
              <a:gd name="connsiteX19" fmla="*/ 2527618 w 8636594"/>
              <a:gd name="connsiteY19" fmla="*/ 6530269 h 6666549"/>
              <a:gd name="connsiteX20" fmla="*/ 2582304 w 8636594"/>
              <a:gd name="connsiteY20" fmla="*/ 6516778 h 6666549"/>
              <a:gd name="connsiteX21" fmla="*/ 2636364 w 8636594"/>
              <a:gd name="connsiteY21" fmla="*/ 6502876 h 6666549"/>
              <a:gd name="connsiteX22" fmla="*/ 2689804 w 8636594"/>
              <a:gd name="connsiteY22" fmla="*/ 6488565 h 6666549"/>
              <a:gd name="connsiteX23" fmla="*/ 2742629 w 8636594"/>
              <a:gd name="connsiteY23" fmla="*/ 6473849 h 6666549"/>
              <a:gd name="connsiteX24" fmla="*/ 2794848 w 8636594"/>
              <a:gd name="connsiteY24" fmla="*/ 6458731 h 6666549"/>
              <a:gd name="connsiteX25" fmla="*/ 2846466 w 8636594"/>
              <a:gd name="connsiteY25" fmla="*/ 6443216 h 6666549"/>
              <a:gd name="connsiteX26" fmla="*/ 2897488 w 8636594"/>
              <a:gd name="connsiteY26" fmla="*/ 6427305 h 6666549"/>
              <a:gd name="connsiteX27" fmla="*/ 2947923 w 8636594"/>
              <a:gd name="connsiteY27" fmla="*/ 6411004 h 6666549"/>
              <a:gd name="connsiteX28" fmla="*/ 2997775 w 8636594"/>
              <a:gd name="connsiteY28" fmla="*/ 6394316 h 6666549"/>
              <a:gd name="connsiteX29" fmla="*/ 3047052 w 8636594"/>
              <a:gd name="connsiteY29" fmla="*/ 6377243 h 6666549"/>
              <a:gd name="connsiteX30" fmla="*/ 3095759 w 8636594"/>
              <a:gd name="connsiteY30" fmla="*/ 6359791 h 6666549"/>
              <a:gd name="connsiteX31" fmla="*/ 3143903 w 8636594"/>
              <a:gd name="connsiteY31" fmla="*/ 6341961 h 6666549"/>
              <a:gd name="connsiteX32" fmla="*/ 3191491 w 8636594"/>
              <a:gd name="connsiteY32" fmla="*/ 6323757 h 6666549"/>
              <a:gd name="connsiteX33" fmla="*/ 3238528 w 8636594"/>
              <a:gd name="connsiteY33" fmla="*/ 6305184 h 6666549"/>
              <a:gd name="connsiteX34" fmla="*/ 3285021 w 8636594"/>
              <a:gd name="connsiteY34" fmla="*/ 6286245 h 6666549"/>
              <a:gd name="connsiteX35" fmla="*/ 3330977 w 8636594"/>
              <a:gd name="connsiteY35" fmla="*/ 6266942 h 6666549"/>
              <a:gd name="connsiteX36" fmla="*/ 3376401 w 8636594"/>
              <a:gd name="connsiteY36" fmla="*/ 6247281 h 6666549"/>
              <a:gd name="connsiteX37" fmla="*/ 3421300 w 8636594"/>
              <a:gd name="connsiteY37" fmla="*/ 6227263 h 6666549"/>
              <a:gd name="connsiteX38" fmla="*/ 3465680 w 8636594"/>
              <a:gd name="connsiteY38" fmla="*/ 6206893 h 6666549"/>
              <a:gd name="connsiteX39" fmla="*/ 3509548 w 8636594"/>
              <a:gd name="connsiteY39" fmla="*/ 6186174 h 6666549"/>
              <a:gd name="connsiteX40" fmla="*/ 3552910 w 8636594"/>
              <a:gd name="connsiteY40" fmla="*/ 6165110 h 6666549"/>
              <a:gd name="connsiteX41" fmla="*/ 3595773 w 8636594"/>
              <a:gd name="connsiteY41" fmla="*/ 6143704 h 6666549"/>
              <a:gd name="connsiteX42" fmla="*/ 3638142 w 8636594"/>
              <a:gd name="connsiteY42" fmla="*/ 6121960 h 6666549"/>
              <a:gd name="connsiteX43" fmla="*/ 3680024 w 8636594"/>
              <a:gd name="connsiteY43" fmla="*/ 6099881 h 6666549"/>
              <a:gd name="connsiteX44" fmla="*/ 3721426 w 8636594"/>
              <a:gd name="connsiteY44" fmla="*/ 6077471 h 6666549"/>
              <a:gd name="connsiteX45" fmla="*/ 3762353 w 8636594"/>
              <a:gd name="connsiteY45" fmla="*/ 6054733 h 6666549"/>
              <a:gd name="connsiteX46" fmla="*/ 3802812 w 8636594"/>
              <a:gd name="connsiteY46" fmla="*/ 6031671 h 6666549"/>
              <a:gd name="connsiteX47" fmla="*/ 3842810 w 8636594"/>
              <a:gd name="connsiteY47" fmla="*/ 6008288 h 6666549"/>
              <a:gd name="connsiteX48" fmla="*/ 3882352 w 8636594"/>
              <a:gd name="connsiteY48" fmla="*/ 5984588 h 6666549"/>
              <a:gd name="connsiteX49" fmla="*/ 3921445 w 8636594"/>
              <a:gd name="connsiteY49" fmla="*/ 5960574 h 6666549"/>
              <a:gd name="connsiteX50" fmla="*/ 3960096 w 8636594"/>
              <a:gd name="connsiteY50" fmla="*/ 5936250 h 6666549"/>
              <a:gd name="connsiteX51" fmla="*/ 3998311 w 8636594"/>
              <a:gd name="connsiteY51" fmla="*/ 5911619 h 6666549"/>
              <a:gd name="connsiteX52" fmla="*/ 4036095 w 8636594"/>
              <a:gd name="connsiteY52" fmla="*/ 5886685 h 6666549"/>
              <a:gd name="connsiteX53" fmla="*/ 4073456 w 8636594"/>
              <a:gd name="connsiteY53" fmla="*/ 5861452 h 6666549"/>
              <a:gd name="connsiteX54" fmla="*/ 4110400 w 8636594"/>
              <a:gd name="connsiteY54" fmla="*/ 5835922 h 6666549"/>
              <a:gd name="connsiteX55" fmla="*/ 4146933 w 8636594"/>
              <a:gd name="connsiteY55" fmla="*/ 5810100 h 6666549"/>
              <a:gd name="connsiteX56" fmla="*/ 4183061 w 8636594"/>
              <a:gd name="connsiteY56" fmla="*/ 5783988 h 6666549"/>
              <a:gd name="connsiteX57" fmla="*/ 4218791 w 8636594"/>
              <a:gd name="connsiteY57" fmla="*/ 5757591 h 6666549"/>
              <a:gd name="connsiteX58" fmla="*/ 4254129 w 8636594"/>
              <a:gd name="connsiteY58" fmla="*/ 5730912 h 6666549"/>
              <a:gd name="connsiteX59" fmla="*/ 4289081 w 8636594"/>
              <a:gd name="connsiteY59" fmla="*/ 5703955 h 6666549"/>
              <a:gd name="connsiteX60" fmla="*/ 4323654 w 8636594"/>
              <a:gd name="connsiteY60" fmla="*/ 5676722 h 6666549"/>
              <a:gd name="connsiteX61" fmla="*/ 4357854 w 8636594"/>
              <a:gd name="connsiteY61" fmla="*/ 5649218 h 6666549"/>
              <a:gd name="connsiteX62" fmla="*/ 4391688 w 8636594"/>
              <a:gd name="connsiteY62" fmla="*/ 5621446 h 6666549"/>
              <a:gd name="connsiteX63" fmla="*/ 4425162 w 8636594"/>
              <a:gd name="connsiteY63" fmla="*/ 5593409 h 6666549"/>
              <a:gd name="connsiteX64" fmla="*/ 4458281 w 8636594"/>
              <a:gd name="connsiteY64" fmla="*/ 5565111 h 6666549"/>
              <a:gd name="connsiteX65" fmla="*/ 4491053 w 8636594"/>
              <a:gd name="connsiteY65" fmla="*/ 5536556 h 6666549"/>
              <a:gd name="connsiteX66" fmla="*/ 4523484 w 8636594"/>
              <a:gd name="connsiteY66" fmla="*/ 5507747 h 6666549"/>
              <a:gd name="connsiteX67" fmla="*/ 4555580 w 8636594"/>
              <a:gd name="connsiteY67" fmla="*/ 5478687 h 6666549"/>
              <a:gd name="connsiteX68" fmla="*/ 4587347 w 8636594"/>
              <a:gd name="connsiteY68" fmla="*/ 5449380 h 6666549"/>
              <a:gd name="connsiteX69" fmla="*/ 4618793 w 8636594"/>
              <a:gd name="connsiteY69" fmla="*/ 5419830 h 6666549"/>
              <a:gd name="connsiteX70" fmla="*/ 4649922 w 8636594"/>
              <a:gd name="connsiteY70" fmla="*/ 5390040 h 6666549"/>
              <a:gd name="connsiteX71" fmla="*/ 4680742 w 8636594"/>
              <a:gd name="connsiteY71" fmla="*/ 5360014 h 6666549"/>
              <a:gd name="connsiteX72" fmla="*/ 4711259 w 8636594"/>
              <a:gd name="connsiteY72" fmla="*/ 5329755 h 6666549"/>
              <a:gd name="connsiteX73" fmla="*/ 4741478 w 8636594"/>
              <a:gd name="connsiteY73" fmla="*/ 5299266 h 6666549"/>
              <a:gd name="connsiteX74" fmla="*/ 4771408 w 8636594"/>
              <a:gd name="connsiteY74" fmla="*/ 5268551 h 6666549"/>
              <a:gd name="connsiteX75" fmla="*/ 4801053 w 8636594"/>
              <a:gd name="connsiteY75" fmla="*/ 5237614 h 6666549"/>
              <a:gd name="connsiteX76" fmla="*/ 4830420 w 8636594"/>
              <a:gd name="connsiteY76" fmla="*/ 5206458 h 6666549"/>
              <a:gd name="connsiteX77" fmla="*/ 4859516 w 8636594"/>
              <a:gd name="connsiteY77" fmla="*/ 5175087 h 6666549"/>
              <a:gd name="connsiteX78" fmla="*/ 4888347 w 8636594"/>
              <a:gd name="connsiteY78" fmla="*/ 5143504 h 6666549"/>
              <a:gd name="connsiteX79" fmla="*/ 4916919 w 8636594"/>
              <a:gd name="connsiteY79" fmla="*/ 5111713 h 6666549"/>
              <a:gd name="connsiteX80" fmla="*/ 4945238 w 8636594"/>
              <a:gd name="connsiteY80" fmla="*/ 5079717 h 6666549"/>
              <a:gd name="connsiteX81" fmla="*/ 4973311 w 8636594"/>
              <a:gd name="connsiteY81" fmla="*/ 5047519 h 6666549"/>
              <a:gd name="connsiteX82" fmla="*/ 5001145 w 8636594"/>
              <a:gd name="connsiteY82" fmla="*/ 5015124 h 6666549"/>
              <a:gd name="connsiteX83" fmla="*/ 5028745 w 8636594"/>
              <a:gd name="connsiteY83" fmla="*/ 4982535 h 6666549"/>
              <a:gd name="connsiteX84" fmla="*/ 5056117 w 8636594"/>
              <a:gd name="connsiteY84" fmla="*/ 4949755 h 6666549"/>
              <a:gd name="connsiteX85" fmla="*/ 5083269 w 8636594"/>
              <a:gd name="connsiteY85" fmla="*/ 4916787 h 6666549"/>
              <a:gd name="connsiteX86" fmla="*/ 5110207 w 8636594"/>
              <a:gd name="connsiteY86" fmla="*/ 4883636 h 6666549"/>
              <a:gd name="connsiteX87" fmla="*/ 5136937 w 8636594"/>
              <a:gd name="connsiteY87" fmla="*/ 4850305 h 6666549"/>
              <a:gd name="connsiteX88" fmla="*/ 5163464 w 8636594"/>
              <a:gd name="connsiteY88" fmla="*/ 4816797 h 6666549"/>
              <a:gd name="connsiteX89" fmla="*/ 5215940 w 8636594"/>
              <a:gd name="connsiteY89" fmla="*/ 4749265 h 6666549"/>
              <a:gd name="connsiteX90" fmla="*/ 5267684 w 8636594"/>
              <a:gd name="connsiteY90" fmla="*/ 4681068 h 6666549"/>
              <a:gd name="connsiteX91" fmla="*/ 5318748 w 8636594"/>
              <a:gd name="connsiteY91" fmla="*/ 4612234 h 6666549"/>
              <a:gd name="connsiteX92" fmla="*/ 5369182 w 8636594"/>
              <a:gd name="connsiteY92" fmla="*/ 4542793 h 6666549"/>
              <a:gd name="connsiteX93" fmla="*/ 5419038 w 8636594"/>
              <a:gd name="connsiteY93" fmla="*/ 4472771 h 6666549"/>
              <a:gd name="connsiteX94" fmla="*/ 5468365 w 8636594"/>
              <a:gd name="connsiteY94" fmla="*/ 4402196 h 6666549"/>
              <a:gd name="connsiteX95" fmla="*/ 5517215 w 8636594"/>
              <a:gd name="connsiteY95" fmla="*/ 4331098 h 6666549"/>
              <a:gd name="connsiteX96" fmla="*/ 5565637 w 8636594"/>
              <a:gd name="connsiteY96" fmla="*/ 4259503 h 6666549"/>
              <a:gd name="connsiteX97" fmla="*/ 5613684 w 8636594"/>
              <a:gd name="connsiteY97" fmla="*/ 4187441 h 6666549"/>
              <a:gd name="connsiteX98" fmla="*/ 5685160 w 8636594"/>
              <a:gd name="connsiteY98" fmla="*/ 4078531 h 6666549"/>
              <a:gd name="connsiteX99" fmla="*/ 5756074 w 8636594"/>
              <a:gd name="connsiteY99" fmla="*/ 3968727 h 6666549"/>
              <a:gd name="connsiteX100" fmla="*/ 5873483 w 8636594"/>
              <a:gd name="connsiteY100" fmla="*/ 3783989 h 6666549"/>
              <a:gd name="connsiteX101" fmla="*/ 6203209 w 8636594"/>
              <a:gd name="connsiteY101" fmla="*/ 3258640 h 6666549"/>
              <a:gd name="connsiteX102" fmla="*/ 6299430 w 8636594"/>
              <a:gd name="connsiteY102" fmla="*/ 3107321 h 6666549"/>
              <a:gd name="connsiteX103" fmla="*/ 6372650 w 8636594"/>
              <a:gd name="connsiteY103" fmla="*/ 2993735 h 6666549"/>
              <a:gd name="connsiteX104" fmla="*/ 6453197 w 8636594"/>
              <a:gd name="connsiteY104" fmla="*/ 2869788 h 6666549"/>
              <a:gd name="connsiteX105" fmla="*/ 6564167 w 8636594"/>
              <a:gd name="connsiteY105" fmla="*/ 2696807 h 6666549"/>
              <a:gd name="connsiteX106" fmla="*/ 6976233 w 8636594"/>
              <a:gd name="connsiteY106" fmla="*/ 2045274 h 6666549"/>
              <a:gd name="connsiteX107" fmla="*/ 7086755 w 8636594"/>
              <a:gd name="connsiteY107" fmla="*/ 1872743 h 6666549"/>
              <a:gd name="connsiteX108" fmla="*/ 7170279 w 8636594"/>
              <a:gd name="connsiteY108" fmla="*/ 1744202 h 6666549"/>
              <a:gd name="connsiteX109" fmla="*/ 7226351 w 8636594"/>
              <a:gd name="connsiteY109" fmla="*/ 1659017 h 6666549"/>
              <a:gd name="connsiteX110" fmla="*/ 7282789 w 8636594"/>
              <a:gd name="connsiteY110" fmla="*/ 1574303 h 6666549"/>
              <a:gd name="connsiteX111" fmla="*/ 7339643 w 8636594"/>
              <a:gd name="connsiteY111" fmla="*/ 1490113 h 6666549"/>
              <a:gd name="connsiteX112" fmla="*/ 7396957 w 8636594"/>
              <a:gd name="connsiteY112" fmla="*/ 1406503 h 6666549"/>
              <a:gd name="connsiteX113" fmla="*/ 7454781 w 8636594"/>
              <a:gd name="connsiteY113" fmla="*/ 1323526 h 6666549"/>
              <a:gd name="connsiteX114" fmla="*/ 7513161 w 8636594"/>
              <a:gd name="connsiteY114" fmla="*/ 1241237 h 6666549"/>
              <a:gd name="connsiteX115" fmla="*/ 7572144 w 8636594"/>
              <a:gd name="connsiteY115" fmla="*/ 1159689 h 6666549"/>
              <a:gd name="connsiteX116" fmla="*/ 7601877 w 8636594"/>
              <a:gd name="connsiteY116" fmla="*/ 1119210 h 6666549"/>
              <a:gd name="connsiteX117" fmla="*/ 7631779 w 8636594"/>
              <a:gd name="connsiteY117" fmla="*/ 1078937 h 6666549"/>
              <a:gd name="connsiteX118" fmla="*/ 7661855 w 8636594"/>
              <a:gd name="connsiteY118" fmla="*/ 1038876 h 6666549"/>
              <a:gd name="connsiteX119" fmla="*/ 7692111 w 8636594"/>
              <a:gd name="connsiteY119" fmla="*/ 999035 h 6666549"/>
              <a:gd name="connsiteX120" fmla="*/ 7722554 w 8636594"/>
              <a:gd name="connsiteY120" fmla="*/ 959419 h 6666549"/>
              <a:gd name="connsiteX121" fmla="*/ 7753190 w 8636594"/>
              <a:gd name="connsiteY121" fmla="*/ 920037 h 6666549"/>
              <a:gd name="connsiteX122" fmla="*/ 7784023 w 8636594"/>
              <a:gd name="connsiteY122" fmla="*/ 880894 h 6666549"/>
              <a:gd name="connsiteX123" fmla="*/ 7815061 w 8636594"/>
              <a:gd name="connsiteY123" fmla="*/ 841997 h 6666549"/>
              <a:gd name="connsiteX124" fmla="*/ 7846308 w 8636594"/>
              <a:gd name="connsiteY124" fmla="*/ 803354 h 6666549"/>
              <a:gd name="connsiteX125" fmla="*/ 7877772 w 8636594"/>
              <a:gd name="connsiteY125" fmla="*/ 764970 h 6666549"/>
              <a:gd name="connsiteX126" fmla="*/ 7909458 w 8636594"/>
              <a:gd name="connsiteY126" fmla="*/ 726853 h 6666549"/>
              <a:gd name="connsiteX127" fmla="*/ 7941371 w 8636594"/>
              <a:gd name="connsiteY127" fmla="*/ 689010 h 6666549"/>
              <a:gd name="connsiteX128" fmla="*/ 7973518 w 8636594"/>
              <a:gd name="connsiteY128" fmla="*/ 651447 h 6666549"/>
              <a:gd name="connsiteX129" fmla="*/ 8005905 w 8636594"/>
              <a:gd name="connsiteY129" fmla="*/ 614171 h 6666549"/>
              <a:gd name="connsiteX130" fmla="*/ 8038538 w 8636594"/>
              <a:gd name="connsiteY130" fmla="*/ 577189 h 6666549"/>
              <a:gd name="connsiteX131" fmla="*/ 8071421 w 8636594"/>
              <a:gd name="connsiteY131" fmla="*/ 540507 h 6666549"/>
              <a:gd name="connsiteX132" fmla="*/ 8104563 w 8636594"/>
              <a:gd name="connsiteY132" fmla="*/ 504132 h 6666549"/>
              <a:gd name="connsiteX133" fmla="*/ 8137967 w 8636594"/>
              <a:gd name="connsiteY133" fmla="*/ 468072 h 6666549"/>
              <a:gd name="connsiteX134" fmla="*/ 8171641 w 8636594"/>
              <a:gd name="connsiteY134" fmla="*/ 432332 h 6666549"/>
              <a:gd name="connsiteX135" fmla="*/ 8205590 w 8636594"/>
              <a:gd name="connsiteY135" fmla="*/ 396920 h 6666549"/>
              <a:gd name="connsiteX136" fmla="*/ 8239820 w 8636594"/>
              <a:gd name="connsiteY136" fmla="*/ 361843 h 6666549"/>
              <a:gd name="connsiteX137" fmla="*/ 8274337 w 8636594"/>
              <a:gd name="connsiteY137" fmla="*/ 327107 h 6666549"/>
              <a:gd name="connsiteX138" fmla="*/ 8309147 w 8636594"/>
              <a:gd name="connsiteY138" fmla="*/ 292718 h 6666549"/>
              <a:gd name="connsiteX139" fmla="*/ 8344256 w 8636594"/>
              <a:gd name="connsiteY139" fmla="*/ 258685 h 6666549"/>
              <a:gd name="connsiteX140" fmla="*/ 8379669 w 8636594"/>
              <a:gd name="connsiteY140" fmla="*/ 225013 h 6666549"/>
              <a:gd name="connsiteX141" fmla="*/ 8415394 w 8636594"/>
              <a:gd name="connsiteY141" fmla="*/ 191709 h 6666549"/>
              <a:gd name="connsiteX142" fmla="*/ 8451434 w 8636594"/>
              <a:gd name="connsiteY142" fmla="*/ 158780 h 6666549"/>
              <a:gd name="connsiteX143" fmla="*/ 8487798 w 8636594"/>
              <a:gd name="connsiteY143" fmla="*/ 126233 h 6666549"/>
              <a:gd name="connsiteX144" fmla="*/ 8524489 w 8636594"/>
              <a:gd name="connsiteY144" fmla="*/ 94075 h 6666549"/>
              <a:gd name="connsiteX145" fmla="*/ 8561515 w 8636594"/>
              <a:gd name="connsiteY145" fmla="*/ 62312 h 6666549"/>
              <a:gd name="connsiteX146" fmla="*/ 8598881 w 8636594"/>
              <a:gd name="connsiteY146" fmla="*/ 30951 h 6666549"/>
              <a:gd name="connsiteX147" fmla="*/ 8636594 w 8636594"/>
              <a:gd name="connsiteY147" fmla="*/ 0 h 6666549"/>
              <a:gd name="connsiteX0" fmla="*/ 8636594 w 8636594"/>
              <a:gd name="connsiteY0" fmla="*/ 0 h 6658735"/>
              <a:gd name="connsiteX1" fmla="*/ 5293 w 8636594"/>
              <a:gd name="connsiteY1" fmla="*/ 0 h 6658735"/>
              <a:gd name="connsiteX2" fmla="*/ 0 w 8636594"/>
              <a:gd name="connsiteY2" fmla="*/ 5587843 h 6658735"/>
              <a:gd name="connsiteX3" fmla="*/ 1594033 w 8636594"/>
              <a:gd name="connsiteY3" fmla="*/ 5600057 h 6658735"/>
              <a:gd name="connsiteX4" fmla="*/ 1686068 w 8636594"/>
              <a:gd name="connsiteY4" fmla="*/ 5599745 h 6658735"/>
              <a:gd name="connsiteX5" fmla="*/ 1883237 w 8636594"/>
              <a:gd name="connsiteY5" fmla="*/ 5855484 h 6658735"/>
              <a:gd name="connsiteX6" fmla="*/ 2084977 w 8636594"/>
              <a:gd name="connsiteY6" fmla="*/ 5695440 h 6658735"/>
              <a:gd name="connsiteX7" fmla="*/ 1820216 w 8636594"/>
              <a:gd name="connsiteY7" fmla="*/ 6658735 h 6658735"/>
              <a:gd name="connsiteX8" fmla="*/ 1882914 w 8636594"/>
              <a:gd name="connsiteY8" fmla="*/ 6650463 h 6658735"/>
              <a:gd name="connsiteX9" fmla="*/ 1944909 w 8636594"/>
              <a:gd name="connsiteY9" fmla="*/ 6641737 h 6658735"/>
              <a:gd name="connsiteX10" fmla="*/ 2006208 w 8636594"/>
              <a:gd name="connsiteY10" fmla="*/ 6632561 h 6658735"/>
              <a:gd name="connsiteX11" fmla="*/ 2066817 w 8636594"/>
              <a:gd name="connsiteY11" fmla="*/ 6622937 h 6658735"/>
              <a:gd name="connsiteX12" fmla="*/ 2126742 w 8636594"/>
              <a:gd name="connsiteY12" fmla="*/ 6612869 h 6658735"/>
              <a:gd name="connsiteX13" fmla="*/ 2185991 w 8636594"/>
              <a:gd name="connsiteY13" fmla="*/ 6602362 h 6658735"/>
              <a:gd name="connsiteX14" fmla="*/ 2244569 w 8636594"/>
              <a:gd name="connsiteY14" fmla="*/ 6591417 h 6658735"/>
              <a:gd name="connsiteX15" fmla="*/ 2302482 w 8636594"/>
              <a:gd name="connsiteY15" fmla="*/ 6580040 h 6658735"/>
              <a:gd name="connsiteX16" fmla="*/ 2359737 w 8636594"/>
              <a:gd name="connsiteY16" fmla="*/ 6568233 h 6658735"/>
              <a:gd name="connsiteX17" fmla="*/ 2416341 w 8636594"/>
              <a:gd name="connsiteY17" fmla="*/ 6555999 h 6658735"/>
              <a:gd name="connsiteX18" fmla="*/ 2472299 w 8636594"/>
              <a:gd name="connsiteY18" fmla="*/ 6543344 h 6658735"/>
              <a:gd name="connsiteX19" fmla="*/ 2527618 w 8636594"/>
              <a:gd name="connsiteY19" fmla="*/ 6530269 h 6658735"/>
              <a:gd name="connsiteX20" fmla="*/ 2582304 w 8636594"/>
              <a:gd name="connsiteY20" fmla="*/ 6516778 h 6658735"/>
              <a:gd name="connsiteX21" fmla="*/ 2636364 w 8636594"/>
              <a:gd name="connsiteY21" fmla="*/ 6502876 h 6658735"/>
              <a:gd name="connsiteX22" fmla="*/ 2689804 w 8636594"/>
              <a:gd name="connsiteY22" fmla="*/ 6488565 h 6658735"/>
              <a:gd name="connsiteX23" fmla="*/ 2742629 w 8636594"/>
              <a:gd name="connsiteY23" fmla="*/ 6473849 h 6658735"/>
              <a:gd name="connsiteX24" fmla="*/ 2794848 w 8636594"/>
              <a:gd name="connsiteY24" fmla="*/ 6458731 h 6658735"/>
              <a:gd name="connsiteX25" fmla="*/ 2846466 w 8636594"/>
              <a:gd name="connsiteY25" fmla="*/ 6443216 h 6658735"/>
              <a:gd name="connsiteX26" fmla="*/ 2897488 w 8636594"/>
              <a:gd name="connsiteY26" fmla="*/ 6427305 h 6658735"/>
              <a:gd name="connsiteX27" fmla="*/ 2947923 w 8636594"/>
              <a:gd name="connsiteY27" fmla="*/ 6411004 h 6658735"/>
              <a:gd name="connsiteX28" fmla="*/ 2997775 w 8636594"/>
              <a:gd name="connsiteY28" fmla="*/ 6394316 h 6658735"/>
              <a:gd name="connsiteX29" fmla="*/ 3047052 w 8636594"/>
              <a:gd name="connsiteY29" fmla="*/ 6377243 h 6658735"/>
              <a:gd name="connsiteX30" fmla="*/ 3095759 w 8636594"/>
              <a:gd name="connsiteY30" fmla="*/ 6359791 h 6658735"/>
              <a:gd name="connsiteX31" fmla="*/ 3143903 w 8636594"/>
              <a:gd name="connsiteY31" fmla="*/ 6341961 h 6658735"/>
              <a:gd name="connsiteX32" fmla="*/ 3191491 w 8636594"/>
              <a:gd name="connsiteY32" fmla="*/ 6323757 h 6658735"/>
              <a:gd name="connsiteX33" fmla="*/ 3238528 w 8636594"/>
              <a:gd name="connsiteY33" fmla="*/ 6305184 h 6658735"/>
              <a:gd name="connsiteX34" fmla="*/ 3285021 w 8636594"/>
              <a:gd name="connsiteY34" fmla="*/ 6286245 h 6658735"/>
              <a:gd name="connsiteX35" fmla="*/ 3330977 w 8636594"/>
              <a:gd name="connsiteY35" fmla="*/ 6266942 h 6658735"/>
              <a:gd name="connsiteX36" fmla="*/ 3376401 w 8636594"/>
              <a:gd name="connsiteY36" fmla="*/ 6247281 h 6658735"/>
              <a:gd name="connsiteX37" fmla="*/ 3421300 w 8636594"/>
              <a:gd name="connsiteY37" fmla="*/ 6227263 h 6658735"/>
              <a:gd name="connsiteX38" fmla="*/ 3465680 w 8636594"/>
              <a:gd name="connsiteY38" fmla="*/ 6206893 h 6658735"/>
              <a:gd name="connsiteX39" fmla="*/ 3509548 w 8636594"/>
              <a:gd name="connsiteY39" fmla="*/ 6186174 h 6658735"/>
              <a:gd name="connsiteX40" fmla="*/ 3552910 w 8636594"/>
              <a:gd name="connsiteY40" fmla="*/ 6165110 h 6658735"/>
              <a:gd name="connsiteX41" fmla="*/ 3595773 w 8636594"/>
              <a:gd name="connsiteY41" fmla="*/ 6143704 h 6658735"/>
              <a:gd name="connsiteX42" fmla="*/ 3638142 w 8636594"/>
              <a:gd name="connsiteY42" fmla="*/ 6121960 h 6658735"/>
              <a:gd name="connsiteX43" fmla="*/ 3680024 w 8636594"/>
              <a:gd name="connsiteY43" fmla="*/ 6099881 h 6658735"/>
              <a:gd name="connsiteX44" fmla="*/ 3721426 w 8636594"/>
              <a:gd name="connsiteY44" fmla="*/ 6077471 h 6658735"/>
              <a:gd name="connsiteX45" fmla="*/ 3762353 w 8636594"/>
              <a:gd name="connsiteY45" fmla="*/ 6054733 h 6658735"/>
              <a:gd name="connsiteX46" fmla="*/ 3802812 w 8636594"/>
              <a:gd name="connsiteY46" fmla="*/ 6031671 h 6658735"/>
              <a:gd name="connsiteX47" fmla="*/ 3842810 w 8636594"/>
              <a:gd name="connsiteY47" fmla="*/ 6008288 h 6658735"/>
              <a:gd name="connsiteX48" fmla="*/ 3882352 w 8636594"/>
              <a:gd name="connsiteY48" fmla="*/ 5984588 h 6658735"/>
              <a:gd name="connsiteX49" fmla="*/ 3921445 w 8636594"/>
              <a:gd name="connsiteY49" fmla="*/ 5960574 h 6658735"/>
              <a:gd name="connsiteX50" fmla="*/ 3960096 w 8636594"/>
              <a:gd name="connsiteY50" fmla="*/ 5936250 h 6658735"/>
              <a:gd name="connsiteX51" fmla="*/ 3998311 w 8636594"/>
              <a:gd name="connsiteY51" fmla="*/ 5911619 h 6658735"/>
              <a:gd name="connsiteX52" fmla="*/ 4036095 w 8636594"/>
              <a:gd name="connsiteY52" fmla="*/ 5886685 h 6658735"/>
              <a:gd name="connsiteX53" fmla="*/ 4073456 w 8636594"/>
              <a:gd name="connsiteY53" fmla="*/ 5861452 h 6658735"/>
              <a:gd name="connsiteX54" fmla="*/ 4110400 w 8636594"/>
              <a:gd name="connsiteY54" fmla="*/ 5835922 h 6658735"/>
              <a:gd name="connsiteX55" fmla="*/ 4146933 w 8636594"/>
              <a:gd name="connsiteY55" fmla="*/ 5810100 h 6658735"/>
              <a:gd name="connsiteX56" fmla="*/ 4183061 w 8636594"/>
              <a:gd name="connsiteY56" fmla="*/ 5783988 h 6658735"/>
              <a:gd name="connsiteX57" fmla="*/ 4218791 w 8636594"/>
              <a:gd name="connsiteY57" fmla="*/ 5757591 h 6658735"/>
              <a:gd name="connsiteX58" fmla="*/ 4254129 w 8636594"/>
              <a:gd name="connsiteY58" fmla="*/ 5730912 h 6658735"/>
              <a:gd name="connsiteX59" fmla="*/ 4289081 w 8636594"/>
              <a:gd name="connsiteY59" fmla="*/ 5703955 h 6658735"/>
              <a:gd name="connsiteX60" fmla="*/ 4323654 w 8636594"/>
              <a:gd name="connsiteY60" fmla="*/ 5676722 h 6658735"/>
              <a:gd name="connsiteX61" fmla="*/ 4357854 w 8636594"/>
              <a:gd name="connsiteY61" fmla="*/ 5649218 h 6658735"/>
              <a:gd name="connsiteX62" fmla="*/ 4391688 w 8636594"/>
              <a:gd name="connsiteY62" fmla="*/ 5621446 h 6658735"/>
              <a:gd name="connsiteX63" fmla="*/ 4425162 w 8636594"/>
              <a:gd name="connsiteY63" fmla="*/ 5593409 h 6658735"/>
              <a:gd name="connsiteX64" fmla="*/ 4458281 w 8636594"/>
              <a:gd name="connsiteY64" fmla="*/ 5565111 h 6658735"/>
              <a:gd name="connsiteX65" fmla="*/ 4491053 w 8636594"/>
              <a:gd name="connsiteY65" fmla="*/ 5536556 h 6658735"/>
              <a:gd name="connsiteX66" fmla="*/ 4523484 w 8636594"/>
              <a:gd name="connsiteY66" fmla="*/ 5507747 h 6658735"/>
              <a:gd name="connsiteX67" fmla="*/ 4555580 w 8636594"/>
              <a:gd name="connsiteY67" fmla="*/ 5478687 h 6658735"/>
              <a:gd name="connsiteX68" fmla="*/ 4587347 w 8636594"/>
              <a:gd name="connsiteY68" fmla="*/ 5449380 h 6658735"/>
              <a:gd name="connsiteX69" fmla="*/ 4618793 w 8636594"/>
              <a:gd name="connsiteY69" fmla="*/ 5419830 h 6658735"/>
              <a:gd name="connsiteX70" fmla="*/ 4649922 w 8636594"/>
              <a:gd name="connsiteY70" fmla="*/ 5390040 h 6658735"/>
              <a:gd name="connsiteX71" fmla="*/ 4680742 w 8636594"/>
              <a:gd name="connsiteY71" fmla="*/ 5360014 h 6658735"/>
              <a:gd name="connsiteX72" fmla="*/ 4711259 w 8636594"/>
              <a:gd name="connsiteY72" fmla="*/ 5329755 h 6658735"/>
              <a:gd name="connsiteX73" fmla="*/ 4741478 w 8636594"/>
              <a:gd name="connsiteY73" fmla="*/ 5299266 h 6658735"/>
              <a:gd name="connsiteX74" fmla="*/ 4771408 w 8636594"/>
              <a:gd name="connsiteY74" fmla="*/ 5268551 h 6658735"/>
              <a:gd name="connsiteX75" fmla="*/ 4801053 w 8636594"/>
              <a:gd name="connsiteY75" fmla="*/ 5237614 h 6658735"/>
              <a:gd name="connsiteX76" fmla="*/ 4830420 w 8636594"/>
              <a:gd name="connsiteY76" fmla="*/ 5206458 h 6658735"/>
              <a:gd name="connsiteX77" fmla="*/ 4859516 w 8636594"/>
              <a:gd name="connsiteY77" fmla="*/ 5175087 h 6658735"/>
              <a:gd name="connsiteX78" fmla="*/ 4888347 w 8636594"/>
              <a:gd name="connsiteY78" fmla="*/ 5143504 h 6658735"/>
              <a:gd name="connsiteX79" fmla="*/ 4916919 w 8636594"/>
              <a:gd name="connsiteY79" fmla="*/ 5111713 h 6658735"/>
              <a:gd name="connsiteX80" fmla="*/ 4945238 w 8636594"/>
              <a:gd name="connsiteY80" fmla="*/ 5079717 h 6658735"/>
              <a:gd name="connsiteX81" fmla="*/ 4973311 w 8636594"/>
              <a:gd name="connsiteY81" fmla="*/ 5047519 h 6658735"/>
              <a:gd name="connsiteX82" fmla="*/ 5001145 w 8636594"/>
              <a:gd name="connsiteY82" fmla="*/ 5015124 h 6658735"/>
              <a:gd name="connsiteX83" fmla="*/ 5028745 w 8636594"/>
              <a:gd name="connsiteY83" fmla="*/ 4982535 h 6658735"/>
              <a:gd name="connsiteX84" fmla="*/ 5056117 w 8636594"/>
              <a:gd name="connsiteY84" fmla="*/ 4949755 h 6658735"/>
              <a:gd name="connsiteX85" fmla="*/ 5083269 w 8636594"/>
              <a:gd name="connsiteY85" fmla="*/ 4916787 h 6658735"/>
              <a:gd name="connsiteX86" fmla="*/ 5110207 w 8636594"/>
              <a:gd name="connsiteY86" fmla="*/ 4883636 h 6658735"/>
              <a:gd name="connsiteX87" fmla="*/ 5136937 w 8636594"/>
              <a:gd name="connsiteY87" fmla="*/ 4850305 h 6658735"/>
              <a:gd name="connsiteX88" fmla="*/ 5163464 w 8636594"/>
              <a:gd name="connsiteY88" fmla="*/ 4816797 h 6658735"/>
              <a:gd name="connsiteX89" fmla="*/ 5215940 w 8636594"/>
              <a:gd name="connsiteY89" fmla="*/ 4749265 h 6658735"/>
              <a:gd name="connsiteX90" fmla="*/ 5267684 w 8636594"/>
              <a:gd name="connsiteY90" fmla="*/ 4681068 h 6658735"/>
              <a:gd name="connsiteX91" fmla="*/ 5318748 w 8636594"/>
              <a:gd name="connsiteY91" fmla="*/ 4612234 h 6658735"/>
              <a:gd name="connsiteX92" fmla="*/ 5369182 w 8636594"/>
              <a:gd name="connsiteY92" fmla="*/ 4542793 h 6658735"/>
              <a:gd name="connsiteX93" fmla="*/ 5419038 w 8636594"/>
              <a:gd name="connsiteY93" fmla="*/ 4472771 h 6658735"/>
              <a:gd name="connsiteX94" fmla="*/ 5468365 w 8636594"/>
              <a:gd name="connsiteY94" fmla="*/ 4402196 h 6658735"/>
              <a:gd name="connsiteX95" fmla="*/ 5517215 w 8636594"/>
              <a:gd name="connsiteY95" fmla="*/ 4331098 h 6658735"/>
              <a:gd name="connsiteX96" fmla="*/ 5565637 w 8636594"/>
              <a:gd name="connsiteY96" fmla="*/ 4259503 h 6658735"/>
              <a:gd name="connsiteX97" fmla="*/ 5613684 w 8636594"/>
              <a:gd name="connsiteY97" fmla="*/ 4187441 h 6658735"/>
              <a:gd name="connsiteX98" fmla="*/ 5685160 w 8636594"/>
              <a:gd name="connsiteY98" fmla="*/ 4078531 h 6658735"/>
              <a:gd name="connsiteX99" fmla="*/ 5756074 w 8636594"/>
              <a:gd name="connsiteY99" fmla="*/ 3968727 h 6658735"/>
              <a:gd name="connsiteX100" fmla="*/ 5873483 w 8636594"/>
              <a:gd name="connsiteY100" fmla="*/ 3783989 h 6658735"/>
              <a:gd name="connsiteX101" fmla="*/ 6203209 w 8636594"/>
              <a:gd name="connsiteY101" fmla="*/ 3258640 h 6658735"/>
              <a:gd name="connsiteX102" fmla="*/ 6299430 w 8636594"/>
              <a:gd name="connsiteY102" fmla="*/ 3107321 h 6658735"/>
              <a:gd name="connsiteX103" fmla="*/ 6372650 w 8636594"/>
              <a:gd name="connsiteY103" fmla="*/ 2993735 h 6658735"/>
              <a:gd name="connsiteX104" fmla="*/ 6453197 w 8636594"/>
              <a:gd name="connsiteY104" fmla="*/ 2869788 h 6658735"/>
              <a:gd name="connsiteX105" fmla="*/ 6564167 w 8636594"/>
              <a:gd name="connsiteY105" fmla="*/ 2696807 h 6658735"/>
              <a:gd name="connsiteX106" fmla="*/ 6976233 w 8636594"/>
              <a:gd name="connsiteY106" fmla="*/ 2045274 h 6658735"/>
              <a:gd name="connsiteX107" fmla="*/ 7086755 w 8636594"/>
              <a:gd name="connsiteY107" fmla="*/ 1872743 h 6658735"/>
              <a:gd name="connsiteX108" fmla="*/ 7170279 w 8636594"/>
              <a:gd name="connsiteY108" fmla="*/ 1744202 h 6658735"/>
              <a:gd name="connsiteX109" fmla="*/ 7226351 w 8636594"/>
              <a:gd name="connsiteY109" fmla="*/ 1659017 h 6658735"/>
              <a:gd name="connsiteX110" fmla="*/ 7282789 w 8636594"/>
              <a:gd name="connsiteY110" fmla="*/ 1574303 h 6658735"/>
              <a:gd name="connsiteX111" fmla="*/ 7339643 w 8636594"/>
              <a:gd name="connsiteY111" fmla="*/ 1490113 h 6658735"/>
              <a:gd name="connsiteX112" fmla="*/ 7396957 w 8636594"/>
              <a:gd name="connsiteY112" fmla="*/ 1406503 h 6658735"/>
              <a:gd name="connsiteX113" fmla="*/ 7454781 w 8636594"/>
              <a:gd name="connsiteY113" fmla="*/ 1323526 h 6658735"/>
              <a:gd name="connsiteX114" fmla="*/ 7513161 w 8636594"/>
              <a:gd name="connsiteY114" fmla="*/ 1241237 h 6658735"/>
              <a:gd name="connsiteX115" fmla="*/ 7572144 w 8636594"/>
              <a:gd name="connsiteY115" fmla="*/ 1159689 h 6658735"/>
              <a:gd name="connsiteX116" fmla="*/ 7601877 w 8636594"/>
              <a:gd name="connsiteY116" fmla="*/ 1119210 h 6658735"/>
              <a:gd name="connsiteX117" fmla="*/ 7631779 w 8636594"/>
              <a:gd name="connsiteY117" fmla="*/ 1078937 h 6658735"/>
              <a:gd name="connsiteX118" fmla="*/ 7661855 w 8636594"/>
              <a:gd name="connsiteY118" fmla="*/ 1038876 h 6658735"/>
              <a:gd name="connsiteX119" fmla="*/ 7692111 w 8636594"/>
              <a:gd name="connsiteY119" fmla="*/ 999035 h 6658735"/>
              <a:gd name="connsiteX120" fmla="*/ 7722554 w 8636594"/>
              <a:gd name="connsiteY120" fmla="*/ 959419 h 6658735"/>
              <a:gd name="connsiteX121" fmla="*/ 7753190 w 8636594"/>
              <a:gd name="connsiteY121" fmla="*/ 920037 h 6658735"/>
              <a:gd name="connsiteX122" fmla="*/ 7784023 w 8636594"/>
              <a:gd name="connsiteY122" fmla="*/ 880894 h 6658735"/>
              <a:gd name="connsiteX123" fmla="*/ 7815061 w 8636594"/>
              <a:gd name="connsiteY123" fmla="*/ 841997 h 6658735"/>
              <a:gd name="connsiteX124" fmla="*/ 7846308 w 8636594"/>
              <a:gd name="connsiteY124" fmla="*/ 803354 h 6658735"/>
              <a:gd name="connsiteX125" fmla="*/ 7877772 w 8636594"/>
              <a:gd name="connsiteY125" fmla="*/ 764970 h 6658735"/>
              <a:gd name="connsiteX126" fmla="*/ 7909458 w 8636594"/>
              <a:gd name="connsiteY126" fmla="*/ 726853 h 6658735"/>
              <a:gd name="connsiteX127" fmla="*/ 7941371 w 8636594"/>
              <a:gd name="connsiteY127" fmla="*/ 689010 h 6658735"/>
              <a:gd name="connsiteX128" fmla="*/ 7973518 w 8636594"/>
              <a:gd name="connsiteY128" fmla="*/ 651447 h 6658735"/>
              <a:gd name="connsiteX129" fmla="*/ 8005905 w 8636594"/>
              <a:gd name="connsiteY129" fmla="*/ 614171 h 6658735"/>
              <a:gd name="connsiteX130" fmla="*/ 8038538 w 8636594"/>
              <a:gd name="connsiteY130" fmla="*/ 577189 h 6658735"/>
              <a:gd name="connsiteX131" fmla="*/ 8071421 w 8636594"/>
              <a:gd name="connsiteY131" fmla="*/ 540507 h 6658735"/>
              <a:gd name="connsiteX132" fmla="*/ 8104563 w 8636594"/>
              <a:gd name="connsiteY132" fmla="*/ 504132 h 6658735"/>
              <a:gd name="connsiteX133" fmla="*/ 8137967 w 8636594"/>
              <a:gd name="connsiteY133" fmla="*/ 468072 h 6658735"/>
              <a:gd name="connsiteX134" fmla="*/ 8171641 w 8636594"/>
              <a:gd name="connsiteY134" fmla="*/ 432332 h 6658735"/>
              <a:gd name="connsiteX135" fmla="*/ 8205590 w 8636594"/>
              <a:gd name="connsiteY135" fmla="*/ 396920 h 6658735"/>
              <a:gd name="connsiteX136" fmla="*/ 8239820 w 8636594"/>
              <a:gd name="connsiteY136" fmla="*/ 361843 h 6658735"/>
              <a:gd name="connsiteX137" fmla="*/ 8274337 w 8636594"/>
              <a:gd name="connsiteY137" fmla="*/ 327107 h 6658735"/>
              <a:gd name="connsiteX138" fmla="*/ 8309147 w 8636594"/>
              <a:gd name="connsiteY138" fmla="*/ 292718 h 6658735"/>
              <a:gd name="connsiteX139" fmla="*/ 8344256 w 8636594"/>
              <a:gd name="connsiteY139" fmla="*/ 258685 h 6658735"/>
              <a:gd name="connsiteX140" fmla="*/ 8379669 w 8636594"/>
              <a:gd name="connsiteY140" fmla="*/ 225013 h 6658735"/>
              <a:gd name="connsiteX141" fmla="*/ 8415394 w 8636594"/>
              <a:gd name="connsiteY141" fmla="*/ 191709 h 6658735"/>
              <a:gd name="connsiteX142" fmla="*/ 8451434 w 8636594"/>
              <a:gd name="connsiteY142" fmla="*/ 158780 h 6658735"/>
              <a:gd name="connsiteX143" fmla="*/ 8487798 w 8636594"/>
              <a:gd name="connsiteY143" fmla="*/ 126233 h 6658735"/>
              <a:gd name="connsiteX144" fmla="*/ 8524489 w 8636594"/>
              <a:gd name="connsiteY144" fmla="*/ 94075 h 6658735"/>
              <a:gd name="connsiteX145" fmla="*/ 8561515 w 8636594"/>
              <a:gd name="connsiteY145" fmla="*/ 62312 h 6658735"/>
              <a:gd name="connsiteX146" fmla="*/ 8598881 w 8636594"/>
              <a:gd name="connsiteY146" fmla="*/ 30951 h 6658735"/>
              <a:gd name="connsiteX147" fmla="*/ 8636594 w 8636594"/>
              <a:gd name="connsiteY147" fmla="*/ 0 h 6658735"/>
              <a:gd name="connsiteX0" fmla="*/ 8636594 w 8636594"/>
              <a:gd name="connsiteY0" fmla="*/ 0 h 6650463"/>
              <a:gd name="connsiteX1" fmla="*/ 5293 w 8636594"/>
              <a:gd name="connsiteY1" fmla="*/ 0 h 6650463"/>
              <a:gd name="connsiteX2" fmla="*/ 0 w 8636594"/>
              <a:gd name="connsiteY2" fmla="*/ 5587843 h 6650463"/>
              <a:gd name="connsiteX3" fmla="*/ 1594033 w 8636594"/>
              <a:gd name="connsiteY3" fmla="*/ 5600057 h 6650463"/>
              <a:gd name="connsiteX4" fmla="*/ 1686068 w 8636594"/>
              <a:gd name="connsiteY4" fmla="*/ 5599745 h 6650463"/>
              <a:gd name="connsiteX5" fmla="*/ 1883237 w 8636594"/>
              <a:gd name="connsiteY5" fmla="*/ 5855484 h 6650463"/>
              <a:gd name="connsiteX6" fmla="*/ 2084977 w 8636594"/>
              <a:gd name="connsiteY6" fmla="*/ 5695440 h 6650463"/>
              <a:gd name="connsiteX7" fmla="*/ 2222486 w 8636594"/>
              <a:gd name="connsiteY7" fmla="*/ 5687627 h 6650463"/>
              <a:gd name="connsiteX8" fmla="*/ 1882914 w 8636594"/>
              <a:gd name="connsiteY8" fmla="*/ 6650463 h 6650463"/>
              <a:gd name="connsiteX9" fmla="*/ 1944909 w 8636594"/>
              <a:gd name="connsiteY9" fmla="*/ 6641737 h 6650463"/>
              <a:gd name="connsiteX10" fmla="*/ 2006208 w 8636594"/>
              <a:gd name="connsiteY10" fmla="*/ 6632561 h 6650463"/>
              <a:gd name="connsiteX11" fmla="*/ 2066817 w 8636594"/>
              <a:gd name="connsiteY11" fmla="*/ 6622937 h 6650463"/>
              <a:gd name="connsiteX12" fmla="*/ 2126742 w 8636594"/>
              <a:gd name="connsiteY12" fmla="*/ 6612869 h 6650463"/>
              <a:gd name="connsiteX13" fmla="*/ 2185991 w 8636594"/>
              <a:gd name="connsiteY13" fmla="*/ 6602362 h 6650463"/>
              <a:gd name="connsiteX14" fmla="*/ 2244569 w 8636594"/>
              <a:gd name="connsiteY14" fmla="*/ 6591417 h 6650463"/>
              <a:gd name="connsiteX15" fmla="*/ 2302482 w 8636594"/>
              <a:gd name="connsiteY15" fmla="*/ 6580040 h 6650463"/>
              <a:gd name="connsiteX16" fmla="*/ 2359737 w 8636594"/>
              <a:gd name="connsiteY16" fmla="*/ 6568233 h 6650463"/>
              <a:gd name="connsiteX17" fmla="*/ 2416341 w 8636594"/>
              <a:gd name="connsiteY17" fmla="*/ 6555999 h 6650463"/>
              <a:gd name="connsiteX18" fmla="*/ 2472299 w 8636594"/>
              <a:gd name="connsiteY18" fmla="*/ 6543344 h 6650463"/>
              <a:gd name="connsiteX19" fmla="*/ 2527618 w 8636594"/>
              <a:gd name="connsiteY19" fmla="*/ 6530269 h 6650463"/>
              <a:gd name="connsiteX20" fmla="*/ 2582304 w 8636594"/>
              <a:gd name="connsiteY20" fmla="*/ 6516778 h 6650463"/>
              <a:gd name="connsiteX21" fmla="*/ 2636364 w 8636594"/>
              <a:gd name="connsiteY21" fmla="*/ 6502876 h 6650463"/>
              <a:gd name="connsiteX22" fmla="*/ 2689804 w 8636594"/>
              <a:gd name="connsiteY22" fmla="*/ 6488565 h 6650463"/>
              <a:gd name="connsiteX23" fmla="*/ 2742629 w 8636594"/>
              <a:gd name="connsiteY23" fmla="*/ 6473849 h 6650463"/>
              <a:gd name="connsiteX24" fmla="*/ 2794848 w 8636594"/>
              <a:gd name="connsiteY24" fmla="*/ 6458731 h 6650463"/>
              <a:gd name="connsiteX25" fmla="*/ 2846466 w 8636594"/>
              <a:gd name="connsiteY25" fmla="*/ 6443216 h 6650463"/>
              <a:gd name="connsiteX26" fmla="*/ 2897488 w 8636594"/>
              <a:gd name="connsiteY26" fmla="*/ 6427305 h 6650463"/>
              <a:gd name="connsiteX27" fmla="*/ 2947923 w 8636594"/>
              <a:gd name="connsiteY27" fmla="*/ 6411004 h 6650463"/>
              <a:gd name="connsiteX28" fmla="*/ 2997775 w 8636594"/>
              <a:gd name="connsiteY28" fmla="*/ 6394316 h 6650463"/>
              <a:gd name="connsiteX29" fmla="*/ 3047052 w 8636594"/>
              <a:gd name="connsiteY29" fmla="*/ 6377243 h 6650463"/>
              <a:gd name="connsiteX30" fmla="*/ 3095759 w 8636594"/>
              <a:gd name="connsiteY30" fmla="*/ 6359791 h 6650463"/>
              <a:gd name="connsiteX31" fmla="*/ 3143903 w 8636594"/>
              <a:gd name="connsiteY31" fmla="*/ 6341961 h 6650463"/>
              <a:gd name="connsiteX32" fmla="*/ 3191491 w 8636594"/>
              <a:gd name="connsiteY32" fmla="*/ 6323757 h 6650463"/>
              <a:gd name="connsiteX33" fmla="*/ 3238528 w 8636594"/>
              <a:gd name="connsiteY33" fmla="*/ 6305184 h 6650463"/>
              <a:gd name="connsiteX34" fmla="*/ 3285021 w 8636594"/>
              <a:gd name="connsiteY34" fmla="*/ 6286245 h 6650463"/>
              <a:gd name="connsiteX35" fmla="*/ 3330977 w 8636594"/>
              <a:gd name="connsiteY35" fmla="*/ 6266942 h 6650463"/>
              <a:gd name="connsiteX36" fmla="*/ 3376401 w 8636594"/>
              <a:gd name="connsiteY36" fmla="*/ 6247281 h 6650463"/>
              <a:gd name="connsiteX37" fmla="*/ 3421300 w 8636594"/>
              <a:gd name="connsiteY37" fmla="*/ 6227263 h 6650463"/>
              <a:gd name="connsiteX38" fmla="*/ 3465680 w 8636594"/>
              <a:gd name="connsiteY38" fmla="*/ 6206893 h 6650463"/>
              <a:gd name="connsiteX39" fmla="*/ 3509548 w 8636594"/>
              <a:gd name="connsiteY39" fmla="*/ 6186174 h 6650463"/>
              <a:gd name="connsiteX40" fmla="*/ 3552910 w 8636594"/>
              <a:gd name="connsiteY40" fmla="*/ 6165110 h 6650463"/>
              <a:gd name="connsiteX41" fmla="*/ 3595773 w 8636594"/>
              <a:gd name="connsiteY41" fmla="*/ 6143704 h 6650463"/>
              <a:gd name="connsiteX42" fmla="*/ 3638142 w 8636594"/>
              <a:gd name="connsiteY42" fmla="*/ 6121960 h 6650463"/>
              <a:gd name="connsiteX43" fmla="*/ 3680024 w 8636594"/>
              <a:gd name="connsiteY43" fmla="*/ 6099881 h 6650463"/>
              <a:gd name="connsiteX44" fmla="*/ 3721426 w 8636594"/>
              <a:gd name="connsiteY44" fmla="*/ 6077471 h 6650463"/>
              <a:gd name="connsiteX45" fmla="*/ 3762353 w 8636594"/>
              <a:gd name="connsiteY45" fmla="*/ 6054733 h 6650463"/>
              <a:gd name="connsiteX46" fmla="*/ 3802812 w 8636594"/>
              <a:gd name="connsiteY46" fmla="*/ 6031671 h 6650463"/>
              <a:gd name="connsiteX47" fmla="*/ 3842810 w 8636594"/>
              <a:gd name="connsiteY47" fmla="*/ 6008288 h 6650463"/>
              <a:gd name="connsiteX48" fmla="*/ 3882352 w 8636594"/>
              <a:gd name="connsiteY48" fmla="*/ 5984588 h 6650463"/>
              <a:gd name="connsiteX49" fmla="*/ 3921445 w 8636594"/>
              <a:gd name="connsiteY49" fmla="*/ 5960574 h 6650463"/>
              <a:gd name="connsiteX50" fmla="*/ 3960096 w 8636594"/>
              <a:gd name="connsiteY50" fmla="*/ 5936250 h 6650463"/>
              <a:gd name="connsiteX51" fmla="*/ 3998311 w 8636594"/>
              <a:gd name="connsiteY51" fmla="*/ 5911619 h 6650463"/>
              <a:gd name="connsiteX52" fmla="*/ 4036095 w 8636594"/>
              <a:gd name="connsiteY52" fmla="*/ 5886685 h 6650463"/>
              <a:gd name="connsiteX53" fmla="*/ 4073456 w 8636594"/>
              <a:gd name="connsiteY53" fmla="*/ 5861452 h 6650463"/>
              <a:gd name="connsiteX54" fmla="*/ 4110400 w 8636594"/>
              <a:gd name="connsiteY54" fmla="*/ 5835922 h 6650463"/>
              <a:gd name="connsiteX55" fmla="*/ 4146933 w 8636594"/>
              <a:gd name="connsiteY55" fmla="*/ 5810100 h 6650463"/>
              <a:gd name="connsiteX56" fmla="*/ 4183061 w 8636594"/>
              <a:gd name="connsiteY56" fmla="*/ 5783988 h 6650463"/>
              <a:gd name="connsiteX57" fmla="*/ 4218791 w 8636594"/>
              <a:gd name="connsiteY57" fmla="*/ 5757591 h 6650463"/>
              <a:gd name="connsiteX58" fmla="*/ 4254129 w 8636594"/>
              <a:gd name="connsiteY58" fmla="*/ 5730912 h 6650463"/>
              <a:gd name="connsiteX59" fmla="*/ 4289081 w 8636594"/>
              <a:gd name="connsiteY59" fmla="*/ 5703955 h 6650463"/>
              <a:gd name="connsiteX60" fmla="*/ 4323654 w 8636594"/>
              <a:gd name="connsiteY60" fmla="*/ 5676722 h 6650463"/>
              <a:gd name="connsiteX61" fmla="*/ 4357854 w 8636594"/>
              <a:gd name="connsiteY61" fmla="*/ 5649218 h 6650463"/>
              <a:gd name="connsiteX62" fmla="*/ 4391688 w 8636594"/>
              <a:gd name="connsiteY62" fmla="*/ 5621446 h 6650463"/>
              <a:gd name="connsiteX63" fmla="*/ 4425162 w 8636594"/>
              <a:gd name="connsiteY63" fmla="*/ 5593409 h 6650463"/>
              <a:gd name="connsiteX64" fmla="*/ 4458281 w 8636594"/>
              <a:gd name="connsiteY64" fmla="*/ 5565111 h 6650463"/>
              <a:gd name="connsiteX65" fmla="*/ 4491053 w 8636594"/>
              <a:gd name="connsiteY65" fmla="*/ 5536556 h 6650463"/>
              <a:gd name="connsiteX66" fmla="*/ 4523484 w 8636594"/>
              <a:gd name="connsiteY66" fmla="*/ 5507747 h 6650463"/>
              <a:gd name="connsiteX67" fmla="*/ 4555580 w 8636594"/>
              <a:gd name="connsiteY67" fmla="*/ 5478687 h 6650463"/>
              <a:gd name="connsiteX68" fmla="*/ 4587347 w 8636594"/>
              <a:gd name="connsiteY68" fmla="*/ 5449380 h 6650463"/>
              <a:gd name="connsiteX69" fmla="*/ 4618793 w 8636594"/>
              <a:gd name="connsiteY69" fmla="*/ 5419830 h 6650463"/>
              <a:gd name="connsiteX70" fmla="*/ 4649922 w 8636594"/>
              <a:gd name="connsiteY70" fmla="*/ 5390040 h 6650463"/>
              <a:gd name="connsiteX71" fmla="*/ 4680742 w 8636594"/>
              <a:gd name="connsiteY71" fmla="*/ 5360014 h 6650463"/>
              <a:gd name="connsiteX72" fmla="*/ 4711259 w 8636594"/>
              <a:gd name="connsiteY72" fmla="*/ 5329755 h 6650463"/>
              <a:gd name="connsiteX73" fmla="*/ 4741478 w 8636594"/>
              <a:gd name="connsiteY73" fmla="*/ 5299266 h 6650463"/>
              <a:gd name="connsiteX74" fmla="*/ 4771408 w 8636594"/>
              <a:gd name="connsiteY74" fmla="*/ 5268551 h 6650463"/>
              <a:gd name="connsiteX75" fmla="*/ 4801053 w 8636594"/>
              <a:gd name="connsiteY75" fmla="*/ 5237614 h 6650463"/>
              <a:gd name="connsiteX76" fmla="*/ 4830420 w 8636594"/>
              <a:gd name="connsiteY76" fmla="*/ 5206458 h 6650463"/>
              <a:gd name="connsiteX77" fmla="*/ 4859516 w 8636594"/>
              <a:gd name="connsiteY77" fmla="*/ 5175087 h 6650463"/>
              <a:gd name="connsiteX78" fmla="*/ 4888347 w 8636594"/>
              <a:gd name="connsiteY78" fmla="*/ 5143504 h 6650463"/>
              <a:gd name="connsiteX79" fmla="*/ 4916919 w 8636594"/>
              <a:gd name="connsiteY79" fmla="*/ 5111713 h 6650463"/>
              <a:gd name="connsiteX80" fmla="*/ 4945238 w 8636594"/>
              <a:gd name="connsiteY80" fmla="*/ 5079717 h 6650463"/>
              <a:gd name="connsiteX81" fmla="*/ 4973311 w 8636594"/>
              <a:gd name="connsiteY81" fmla="*/ 5047519 h 6650463"/>
              <a:gd name="connsiteX82" fmla="*/ 5001145 w 8636594"/>
              <a:gd name="connsiteY82" fmla="*/ 5015124 h 6650463"/>
              <a:gd name="connsiteX83" fmla="*/ 5028745 w 8636594"/>
              <a:gd name="connsiteY83" fmla="*/ 4982535 h 6650463"/>
              <a:gd name="connsiteX84" fmla="*/ 5056117 w 8636594"/>
              <a:gd name="connsiteY84" fmla="*/ 4949755 h 6650463"/>
              <a:gd name="connsiteX85" fmla="*/ 5083269 w 8636594"/>
              <a:gd name="connsiteY85" fmla="*/ 4916787 h 6650463"/>
              <a:gd name="connsiteX86" fmla="*/ 5110207 w 8636594"/>
              <a:gd name="connsiteY86" fmla="*/ 4883636 h 6650463"/>
              <a:gd name="connsiteX87" fmla="*/ 5136937 w 8636594"/>
              <a:gd name="connsiteY87" fmla="*/ 4850305 h 6650463"/>
              <a:gd name="connsiteX88" fmla="*/ 5163464 w 8636594"/>
              <a:gd name="connsiteY88" fmla="*/ 4816797 h 6650463"/>
              <a:gd name="connsiteX89" fmla="*/ 5215940 w 8636594"/>
              <a:gd name="connsiteY89" fmla="*/ 4749265 h 6650463"/>
              <a:gd name="connsiteX90" fmla="*/ 5267684 w 8636594"/>
              <a:gd name="connsiteY90" fmla="*/ 4681068 h 6650463"/>
              <a:gd name="connsiteX91" fmla="*/ 5318748 w 8636594"/>
              <a:gd name="connsiteY91" fmla="*/ 4612234 h 6650463"/>
              <a:gd name="connsiteX92" fmla="*/ 5369182 w 8636594"/>
              <a:gd name="connsiteY92" fmla="*/ 4542793 h 6650463"/>
              <a:gd name="connsiteX93" fmla="*/ 5419038 w 8636594"/>
              <a:gd name="connsiteY93" fmla="*/ 4472771 h 6650463"/>
              <a:gd name="connsiteX94" fmla="*/ 5468365 w 8636594"/>
              <a:gd name="connsiteY94" fmla="*/ 4402196 h 6650463"/>
              <a:gd name="connsiteX95" fmla="*/ 5517215 w 8636594"/>
              <a:gd name="connsiteY95" fmla="*/ 4331098 h 6650463"/>
              <a:gd name="connsiteX96" fmla="*/ 5565637 w 8636594"/>
              <a:gd name="connsiteY96" fmla="*/ 4259503 h 6650463"/>
              <a:gd name="connsiteX97" fmla="*/ 5613684 w 8636594"/>
              <a:gd name="connsiteY97" fmla="*/ 4187441 h 6650463"/>
              <a:gd name="connsiteX98" fmla="*/ 5685160 w 8636594"/>
              <a:gd name="connsiteY98" fmla="*/ 4078531 h 6650463"/>
              <a:gd name="connsiteX99" fmla="*/ 5756074 w 8636594"/>
              <a:gd name="connsiteY99" fmla="*/ 3968727 h 6650463"/>
              <a:gd name="connsiteX100" fmla="*/ 5873483 w 8636594"/>
              <a:gd name="connsiteY100" fmla="*/ 3783989 h 6650463"/>
              <a:gd name="connsiteX101" fmla="*/ 6203209 w 8636594"/>
              <a:gd name="connsiteY101" fmla="*/ 3258640 h 6650463"/>
              <a:gd name="connsiteX102" fmla="*/ 6299430 w 8636594"/>
              <a:gd name="connsiteY102" fmla="*/ 3107321 h 6650463"/>
              <a:gd name="connsiteX103" fmla="*/ 6372650 w 8636594"/>
              <a:gd name="connsiteY103" fmla="*/ 2993735 h 6650463"/>
              <a:gd name="connsiteX104" fmla="*/ 6453197 w 8636594"/>
              <a:gd name="connsiteY104" fmla="*/ 2869788 h 6650463"/>
              <a:gd name="connsiteX105" fmla="*/ 6564167 w 8636594"/>
              <a:gd name="connsiteY105" fmla="*/ 2696807 h 6650463"/>
              <a:gd name="connsiteX106" fmla="*/ 6976233 w 8636594"/>
              <a:gd name="connsiteY106" fmla="*/ 2045274 h 6650463"/>
              <a:gd name="connsiteX107" fmla="*/ 7086755 w 8636594"/>
              <a:gd name="connsiteY107" fmla="*/ 1872743 h 6650463"/>
              <a:gd name="connsiteX108" fmla="*/ 7170279 w 8636594"/>
              <a:gd name="connsiteY108" fmla="*/ 1744202 h 6650463"/>
              <a:gd name="connsiteX109" fmla="*/ 7226351 w 8636594"/>
              <a:gd name="connsiteY109" fmla="*/ 1659017 h 6650463"/>
              <a:gd name="connsiteX110" fmla="*/ 7282789 w 8636594"/>
              <a:gd name="connsiteY110" fmla="*/ 1574303 h 6650463"/>
              <a:gd name="connsiteX111" fmla="*/ 7339643 w 8636594"/>
              <a:gd name="connsiteY111" fmla="*/ 1490113 h 6650463"/>
              <a:gd name="connsiteX112" fmla="*/ 7396957 w 8636594"/>
              <a:gd name="connsiteY112" fmla="*/ 1406503 h 6650463"/>
              <a:gd name="connsiteX113" fmla="*/ 7454781 w 8636594"/>
              <a:gd name="connsiteY113" fmla="*/ 1323526 h 6650463"/>
              <a:gd name="connsiteX114" fmla="*/ 7513161 w 8636594"/>
              <a:gd name="connsiteY114" fmla="*/ 1241237 h 6650463"/>
              <a:gd name="connsiteX115" fmla="*/ 7572144 w 8636594"/>
              <a:gd name="connsiteY115" fmla="*/ 1159689 h 6650463"/>
              <a:gd name="connsiteX116" fmla="*/ 7601877 w 8636594"/>
              <a:gd name="connsiteY116" fmla="*/ 1119210 h 6650463"/>
              <a:gd name="connsiteX117" fmla="*/ 7631779 w 8636594"/>
              <a:gd name="connsiteY117" fmla="*/ 1078937 h 6650463"/>
              <a:gd name="connsiteX118" fmla="*/ 7661855 w 8636594"/>
              <a:gd name="connsiteY118" fmla="*/ 1038876 h 6650463"/>
              <a:gd name="connsiteX119" fmla="*/ 7692111 w 8636594"/>
              <a:gd name="connsiteY119" fmla="*/ 999035 h 6650463"/>
              <a:gd name="connsiteX120" fmla="*/ 7722554 w 8636594"/>
              <a:gd name="connsiteY120" fmla="*/ 959419 h 6650463"/>
              <a:gd name="connsiteX121" fmla="*/ 7753190 w 8636594"/>
              <a:gd name="connsiteY121" fmla="*/ 920037 h 6650463"/>
              <a:gd name="connsiteX122" fmla="*/ 7784023 w 8636594"/>
              <a:gd name="connsiteY122" fmla="*/ 880894 h 6650463"/>
              <a:gd name="connsiteX123" fmla="*/ 7815061 w 8636594"/>
              <a:gd name="connsiteY123" fmla="*/ 841997 h 6650463"/>
              <a:gd name="connsiteX124" fmla="*/ 7846308 w 8636594"/>
              <a:gd name="connsiteY124" fmla="*/ 803354 h 6650463"/>
              <a:gd name="connsiteX125" fmla="*/ 7877772 w 8636594"/>
              <a:gd name="connsiteY125" fmla="*/ 764970 h 6650463"/>
              <a:gd name="connsiteX126" fmla="*/ 7909458 w 8636594"/>
              <a:gd name="connsiteY126" fmla="*/ 726853 h 6650463"/>
              <a:gd name="connsiteX127" fmla="*/ 7941371 w 8636594"/>
              <a:gd name="connsiteY127" fmla="*/ 689010 h 6650463"/>
              <a:gd name="connsiteX128" fmla="*/ 7973518 w 8636594"/>
              <a:gd name="connsiteY128" fmla="*/ 651447 h 6650463"/>
              <a:gd name="connsiteX129" fmla="*/ 8005905 w 8636594"/>
              <a:gd name="connsiteY129" fmla="*/ 614171 h 6650463"/>
              <a:gd name="connsiteX130" fmla="*/ 8038538 w 8636594"/>
              <a:gd name="connsiteY130" fmla="*/ 577189 h 6650463"/>
              <a:gd name="connsiteX131" fmla="*/ 8071421 w 8636594"/>
              <a:gd name="connsiteY131" fmla="*/ 540507 h 6650463"/>
              <a:gd name="connsiteX132" fmla="*/ 8104563 w 8636594"/>
              <a:gd name="connsiteY132" fmla="*/ 504132 h 6650463"/>
              <a:gd name="connsiteX133" fmla="*/ 8137967 w 8636594"/>
              <a:gd name="connsiteY133" fmla="*/ 468072 h 6650463"/>
              <a:gd name="connsiteX134" fmla="*/ 8171641 w 8636594"/>
              <a:gd name="connsiteY134" fmla="*/ 432332 h 6650463"/>
              <a:gd name="connsiteX135" fmla="*/ 8205590 w 8636594"/>
              <a:gd name="connsiteY135" fmla="*/ 396920 h 6650463"/>
              <a:gd name="connsiteX136" fmla="*/ 8239820 w 8636594"/>
              <a:gd name="connsiteY136" fmla="*/ 361843 h 6650463"/>
              <a:gd name="connsiteX137" fmla="*/ 8274337 w 8636594"/>
              <a:gd name="connsiteY137" fmla="*/ 327107 h 6650463"/>
              <a:gd name="connsiteX138" fmla="*/ 8309147 w 8636594"/>
              <a:gd name="connsiteY138" fmla="*/ 292718 h 6650463"/>
              <a:gd name="connsiteX139" fmla="*/ 8344256 w 8636594"/>
              <a:gd name="connsiteY139" fmla="*/ 258685 h 6650463"/>
              <a:gd name="connsiteX140" fmla="*/ 8379669 w 8636594"/>
              <a:gd name="connsiteY140" fmla="*/ 225013 h 6650463"/>
              <a:gd name="connsiteX141" fmla="*/ 8415394 w 8636594"/>
              <a:gd name="connsiteY141" fmla="*/ 191709 h 6650463"/>
              <a:gd name="connsiteX142" fmla="*/ 8451434 w 8636594"/>
              <a:gd name="connsiteY142" fmla="*/ 158780 h 6650463"/>
              <a:gd name="connsiteX143" fmla="*/ 8487798 w 8636594"/>
              <a:gd name="connsiteY143" fmla="*/ 126233 h 6650463"/>
              <a:gd name="connsiteX144" fmla="*/ 8524489 w 8636594"/>
              <a:gd name="connsiteY144" fmla="*/ 94075 h 6650463"/>
              <a:gd name="connsiteX145" fmla="*/ 8561515 w 8636594"/>
              <a:gd name="connsiteY145" fmla="*/ 62312 h 6650463"/>
              <a:gd name="connsiteX146" fmla="*/ 8598881 w 8636594"/>
              <a:gd name="connsiteY146" fmla="*/ 30951 h 6650463"/>
              <a:gd name="connsiteX147" fmla="*/ 8636594 w 8636594"/>
              <a:gd name="connsiteY147" fmla="*/ 0 h 6650463"/>
              <a:gd name="connsiteX0" fmla="*/ 8636594 w 8636594"/>
              <a:gd name="connsiteY0" fmla="*/ 0 h 6641737"/>
              <a:gd name="connsiteX1" fmla="*/ 5293 w 8636594"/>
              <a:gd name="connsiteY1" fmla="*/ 0 h 6641737"/>
              <a:gd name="connsiteX2" fmla="*/ 0 w 8636594"/>
              <a:gd name="connsiteY2" fmla="*/ 5587843 h 6641737"/>
              <a:gd name="connsiteX3" fmla="*/ 1594033 w 8636594"/>
              <a:gd name="connsiteY3" fmla="*/ 5600057 h 6641737"/>
              <a:gd name="connsiteX4" fmla="*/ 1686068 w 8636594"/>
              <a:gd name="connsiteY4" fmla="*/ 5599745 h 6641737"/>
              <a:gd name="connsiteX5" fmla="*/ 1883237 w 8636594"/>
              <a:gd name="connsiteY5" fmla="*/ 5855484 h 6641737"/>
              <a:gd name="connsiteX6" fmla="*/ 2084977 w 8636594"/>
              <a:gd name="connsiteY6" fmla="*/ 5695440 h 6641737"/>
              <a:gd name="connsiteX7" fmla="*/ 2222486 w 8636594"/>
              <a:gd name="connsiteY7" fmla="*/ 5687627 h 6641737"/>
              <a:gd name="connsiteX8" fmla="*/ 2412216 w 8636594"/>
              <a:gd name="connsiteY8" fmla="*/ 5587741 h 6641737"/>
              <a:gd name="connsiteX9" fmla="*/ 1944909 w 8636594"/>
              <a:gd name="connsiteY9" fmla="*/ 6641737 h 6641737"/>
              <a:gd name="connsiteX10" fmla="*/ 2006208 w 8636594"/>
              <a:gd name="connsiteY10" fmla="*/ 6632561 h 6641737"/>
              <a:gd name="connsiteX11" fmla="*/ 2066817 w 8636594"/>
              <a:gd name="connsiteY11" fmla="*/ 6622937 h 6641737"/>
              <a:gd name="connsiteX12" fmla="*/ 2126742 w 8636594"/>
              <a:gd name="connsiteY12" fmla="*/ 6612869 h 6641737"/>
              <a:gd name="connsiteX13" fmla="*/ 2185991 w 8636594"/>
              <a:gd name="connsiteY13" fmla="*/ 6602362 h 6641737"/>
              <a:gd name="connsiteX14" fmla="*/ 2244569 w 8636594"/>
              <a:gd name="connsiteY14" fmla="*/ 6591417 h 6641737"/>
              <a:gd name="connsiteX15" fmla="*/ 2302482 w 8636594"/>
              <a:gd name="connsiteY15" fmla="*/ 6580040 h 6641737"/>
              <a:gd name="connsiteX16" fmla="*/ 2359737 w 8636594"/>
              <a:gd name="connsiteY16" fmla="*/ 6568233 h 6641737"/>
              <a:gd name="connsiteX17" fmla="*/ 2416341 w 8636594"/>
              <a:gd name="connsiteY17" fmla="*/ 6555999 h 6641737"/>
              <a:gd name="connsiteX18" fmla="*/ 2472299 w 8636594"/>
              <a:gd name="connsiteY18" fmla="*/ 6543344 h 6641737"/>
              <a:gd name="connsiteX19" fmla="*/ 2527618 w 8636594"/>
              <a:gd name="connsiteY19" fmla="*/ 6530269 h 6641737"/>
              <a:gd name="connsiteX20" fmla="*/ 2582304 w 8636594"/>
              <a:gd name="connsiteY20" fmla="*/ 6516778 h 6641737"/>
              <a:gd name="connsiteX21" fmla="*/ 2636364 w 8636594"/>
              <a:gd name="connsiteY21" fmla="*/ 6502876 h 6641737"/>
              <a:gd name="connsiteX22" fmla="*/ 2689804 w 8636594"/>
              <a:gd name="connsiteY22" fmla="*/ 6488565 h 6641737"/>
              <a:gd name="connsiteX23" fmla="*/ 2742629 w 8636594"/>
              <a:gd name="connsiteY23" fmla="*/ 6473849 h 6641737"/>
              <a:gd name="connsiteX24" fmla="*/ 2794848 w 8636594"/>
              <a:gd name="connsiteY24" fmla="*/ 6458731 h 6641737"/>
              <a:gd name="connsiteX25" fmla="*/ 2846466 w 8636594"/>
              <a:gd name="connsiteY25" fmla="*/ 6443216 h 6641737"/>
              <a:gd name="connsiteX26" fmla="*/ 2897488 w 8636594"/>
              <a:gd name="connsiteY26" fmla="*/ 6427305 h 6641737"/>
              <a:gd name="connsiteX27" fmla="*/ 2947923 w 8636594"/>
              <a:gd name="connsiteY27" fmla="*/ 6411004 h 6641737"/>
              <a:gd name="connsiteX28" fmla="*/ 2997775 w 8636594"/>
              <a:gd name="connsiteY28" fmla="*/ 6394316 h 6641737"/>
              <a:gd name="connsiteX29" fmla="*/ 3047052 w 8636594"/>
              <a:gd name="connsiteY29" fmla="*/ 6377243 h 6641737"/>
              <a:gd name="connsiteX30" fmla="*/ 3095759 w 8636594"/>
              <a:gd name="connsiteY30" fmla="*/ 6359791 h 6641737"/>
              <a:gd name="connsiteX31" fmla="*/ 3143903 w 8636594"/>
              <a:gd name="connsiteY31" fmla="*/ 6341961 h 6641737"/>
              <a:gd name="connsiteX32" fmla="*/ 3191491 w 8636594"/>
              <a:gd name="connsiteY32" fmla="*/ 6323757 h 6641737"/>
              <a:gd name="connsiteX33" fmla="*/ 3238528 w 8636594"/>
              <a:gd name="connsiteY33" fmla="*/ 6305184 h 6641737"/>
              <a:gd name="connsiteX34" fmla="*/ 3285021 w 8636594"/>
              <a:gd name="connsiteY34" fmla="*/ 6286245 h 6641737"/>
              <a:gd name="connsiteX35" fmla="*/ 3330977 w 8636594"/>
              <a:gd name="connsiteY35" fmla="*/ 6266942 h 6641737"/>
              <a:gd name="connsiteX36" fmla="*/ 3376401 w 8636594"/>
              <a:gd name="connsiteY36" fmla="*/ 6247281 h 6641737"/>
              <a:gd name="connsiteX37" fmla="*/ 3421300 w 8636594"/>
              <a:gd name="connsiteY37" fmla="*/ 6227263 h 6641737"/>
              <a:gd name="connsiteX38" fmla="*/ 3465680 w 8636594"/>
              <a:gd name="connsiteY38" fmla="*/ 6206893 h 6641737"/>
              <a:gd name="connsiteX39" fmla="*/ 3509548 w 8636594"/>
              <a:gd name="connsiteY39" fmla="*/ 6186174 h 6641737"/>
              <a:gd name="connsiteX40" fmla="*/ 3552910 w 8636594"/>
              <a:gd name="connsiteY40" fmla="*/ 6165110 h 6641737"/>
              <a:gd name="connsiteX41" fmla="*/ 3595773 w 8636594"/>
              <a:gd name="connsiteY41" fmla="*/ 6143704 h 6641737"/>
              <a:gd name="connsiteX42" fmla="*/ 3638142 w 8636594"/>
              <a:gd name="connsiteY42" fmla="*/ 6121960 h 6641737"/>
              <a:gd name="connsiteX43" fmla="*/ 3680024 w 8636594"/>
              <a:gd name="connsiteY43" fmla="*/ 6099881 h 6641737"/>
              <a:gd name="connsiteX44" fmla="*/ 3721426 w 8636594"/>
              <a:gd name="connsiteY44" fmla="*/ 6077471 h 6641737"/>
              <a:gd name="connsiteX45" fmla="*/ 3762353 w 8636594"/>
              <a:gd name="connsiteY45" fmla="*/ 6054733 h 6641737"/>
              <a:gd name="connsiteX46" fmla="*/ 3802812 w 8636594"/>
              <a:gd name="connsiteY46" fmla="*/ 6031671 h 6641737"/>
              <a:gd name="connsiteX47" fmla="*/ 3842810 w 8636594"/>
              <a:gd name="connsiteY47" fmla="*/ 6008288 h 6641737"/>
              <a:gd name="connsiteX48" fmla="*/ 3882352 w 8636594"/>
              <a:gd name="connsiteY48" fmla="*/ 5984588 h 6641737"/>
              <a:gd name="connsiteX49" fmla="*/ 3921445 w 8636594"/>
              <a:gd name="connsiteY49" fmla="*/ 5960574 h 6641737"/>
              <a:gd name="connsiteX50" fmla="*/ 3960096 w 8636594"/>
              <a:gd name="connsiteY50" fmla="*/ 5936250 h 6641737"/>
              <a:gd name="connsiteX51" fmla="*/ 3998311 w 8636594"/>
              <a:gd name="connsiteY51" fmla="*/ 5911619 h 6641737"/>
              <a:gd name="connsiteX52" fmla="*/ 4036095 w 8636594"/>
              <a:gd name="connsiteY52" fmla="*/ 5886685 h 6641737"/>
              <a:gd name="connsiteX53" fmla="*/ 4073456 w 8636594"/>
              <a:gd name="connsiteY53" fmla="*/ 5861452 h 6641737"/>
              <a:gd name="connsiteX54" fmla="*/ 4110400 w 8636594"/>
              <a:gd name="connsiteY54" fmla="*/ 5835922 h 6641737"/>
              <a:gd name="connsiteX55" fmla="*/ 4146933 w 8636594"/>
              <a:gd name="connsiteY55" fmla="*/ 5810100 h 6641737"/>
              <a:gd name="connsiteX56" fmla="*/ 4183061 w 8636594"/>
              <a:gd name="connsiteY56" fmla="*/ 5783988 h 6641737"/>
              <a:gd name="connsiteX57" fmla="*/ 4218791 w 8636594"/>
              <a:gd name="connsiteY57" fmla="*/ 5757591 h 6641737"/>
              <a:gd name="connsiteX58" fmla="*/ 4254129 w 8636594"/>
              <a:gd name="connsiteY58" fmla="*/ 5730912 h 6641737"/>
              <a:gd name="connsiteX59" fmla="*/ 4289081 w 8636594"/>
              <a:gd name="connsiteY59" fmla="*/ 5703955 h 6641737"/>
              <a:gd name="connsiteX60" fmla="*/ 4323654 w 8636594"/>
              <a:gd name="connsiteY60" fmla="*/ 5676722 h 6641737"/>
              <a:gd name="connsiteX61" fmla="*/ 4357854 w 8636594"/>
              <a:gd name="connsiteY61" fmla="*/ 5649218 h 6641737"/>
              <a:gd name="connsiteX62" fmla="*/ 4391688 w 8636594"/>
              <a:gd name="connsiteY62" fmla="*/ 5621446 h 6641737"/>
              <a:gd name="connsiteX63" fmla="*/ 4425162 w 8636594"/>
              <a:gd name="connsiteY63" fmla="*/ 5593409 h 6641737"/>
              <a:gd name="connsiteX64" fmla="*/ 4458281 w 8636594"/>
              <a:gd name="connsiteY64" fmla="*/ 5565111 h 6641737"/>
              <a:gd name="connsiteX65" fmla="*/ 4491053 w 8636594"/>
              <a:gd name="connsiteY65" fmla="*/ 5536556 h 6641737"/>
              <a:gd name="connsiteX66" fmla="*/ 4523484 w 8636594"/>
              <a:gd name="connsiteY66" fmla="*/ 5507747 h 6641737"/>
              <a:gd name="connsiteX67" fmla="*/ 4555580 w 8636594"/>
              <a:gd name="connsiteY67" fmla="*/ 5478687 h 6641737"/>
              <a:gd name="connsiteX68" fmla="*/ 4587347 w 8636594"/>
              <a:gd name="connsiteY68" fmla="*/ 5449380 h 6641737"/>
              <a:gd name="connsiteX69" fmla="*/ 4618793 w 8636594"/>
              <a:gd name="connsiteY69" fmla="*/ 5419830 h 6641737"/>
              <a:gd name="connsiteX70" fmla="*/ 4649922 w 8636594"/>
              <a:gd name="connsiteY70" fmla="*/ 5390040 h 6641737"/>
              <a:gd name="connsiteX71" fmla="*/ 4680742 w 8636594"/>
              <a:gd name="connsiteY71" fmla="*/ 5360014 h 6641737"/>
              <a:gd name="connsiteX72" fmla="*/ 4711259 w 8636594"/>
              <a:gd name="connsiteY72" fmla="*/ 5329755 h 6641737"/>
              <a:gd name="connsiteX73" fmla="*/ 4741478 w 8636594"/>
              <a:gd name="connsiteY73" fmla="*/ 5299266 h 6641737"/>
              <a:gd name="connsiteX74" fmla="*/ 4771408 w 8636594"/>
              <a:gd name="connsiteY74" fmla="*/ 5268551 h 6641737"/>
              <a:gd name="connsiteX75" fmla="*/ 4801053 w 8636594"/>
              <a:gd name="connsiteY75" fmla="*/ 5237614 h 6641737"/>
              <a:gd name="connsiteX76" fmla="*/ 4830420 w 8636594"/>
              <a:gd name="connsiteY76" fmla="*/ 5206458 h 6641737"/>
              <a:gd name="connsiteX77" fmla="*/ 4859516 w 8636594"/>
              <a:gd name="connsiteY77" fmla="*/ 5175087 h 6641737"/>
              <a:gd name="connsiteX78" fmla="*/ 4888347 w 8636594"/>
              <a:gd name="connsiteY78" fmla="*/ 5143504 h 6641737"/>
              <a:gd name="connsiteX79" fmla="*/ 4916919 w 8636594"/>
              <a:gd name="connsiteY79" fmla="*/ 5111713 h 6641737"/>
              <a:gd name="connsiteX80" fmla="*/ 4945238 w 8636594"/>
              <a:gd name="connsiteY80" fmla="*/ 5079717 h 6641737"/>
              <a:gd name="connsiteX81" fmla="*/ 4973311 w 8636594"/>
              <a:gd name="connsiteY81" fmla="*/ 5047519 h 6641737"/>
              <a:gd name="connsiteX82" fmla="*/ 5001145 w 8636594"/>
              <a:gd name="connsiteY82" fmla="*/ 5015124 h 6641737"/>
              <a:gd name="connsiteX83" fmla="*/ 5028745 w 8636594"/>
              <a:gd name="connsiteY83" fmla="*/ 4982535 h 6641737"/>
              <a:gd name="connsiteX84" fmla="*/ 5056117 w 8636594"/>
              <a:gd name="connsiteY84" fmla="*/ 4949755 h 6641737"/>
              <a:gd name="connsiteX85" fmla="*/ 5083269 w 8636594"/>
              <a:gd name="connsiteY85" fmla="*/ 4916787 h 6641737"/>
              <a:gd name="connsiteX86" fmla="*/ 5110207 w 8636594"/>
              <a:gd name="connsiteY86" fmla="*/ 4883636 h 6641737"/>
              <a:gd name="connsiteX87" fmla="*/ 5136937 w 8636594"/>
              <a:gd name="connsiteY87" fmla="*/ 4850305 h 6641737"/>
              <a:gd name="connsiteX88" fmla="*/ 5163464 w 8636594"/>
              <a:gd name="connsiteY88" fmla="*/ 4816797 h 6641737"/>
              <a:gd name="connsiteX89" fmla="*/ 5215940 w 8636594"/>
              <a:gd name="connsiteY89" fmla="*/ 4749265 h 6641737"/>
              <a:gd name="connsiteX90" fmla="*/ 5267684 w 8636594"/>
              <a:gd name="connsiteY90" fmla="*/ 4681068 h 6641737"/>
              <a:gd name="connsiteX91" fmla="*/ 5318748 w 8636594"/>
              <a:gd name="connsiteY91" fmla="*/ 4612234 h 6641737"/>
              <a:gd name="connsiteX92" fmla="*/ 5369182 w 8636594"/>
              <a:gd name="connsiteY92" fmla="*/ 4542793 h 6641737"/>
              <a:gd name="connsiteX93" fmla="*/ 5419038 w 8636594"/>
              <a:gd name="connsiteY93" fmla="*/ 4472771 h 6641737"/>
              <a:gd name="connsiteX94" fmla="*/ 5468365 w 8636594"/>
              <a:gd name="connsiteY94" fmla="*/ 4402196 h 6641737"/>
              <a:gd name="connsiteX95" fmla="*/ 5517215 w 8636594"/>
              <a:gd name="connsiteY95" fmla="*/ 4331098 h 6641737"/>
              <a:gd name="connsiteX96" fmla="*/ 5565637 w 8636594"/>
              <a:gd name="connsiteY96" fmla="*/ 4259503 h 6641737"/>
              <a:gd name="connsiteX97" fmla="*/ 5613684 w 8636594"/>
              <a:gd name="connsiteY97" fmla="*/ 4187441 h 6641737"/>
              <a:gd name="connsiteX98" fmla="*/ 5685160 w 8636594"/>
              <a:gd name="connsiteY98" fmla="*/ 4078531 h 6641737"/>
              <a:gd name="connsiteX99" fmla="*/ 5756074 w 8636594"/>
              <a:gd name="connsiteY99" fmla="*/ 3968727 h 6641737"/>
              <a:gd name="connsiteX100" fmla="*/ 5873483 w 8636594"/>
              <a:gd name="connsiteY100" fmla="*/ 3783989 h 6641737"/>
              <a:gd name="connsiteX101" fmla="*/ 6203209 w 8636594"/>
              <a:gd name="connsiteY101" fmla="*/ 3258640 h 6641737"/>
              <a:gd name="connsiteX102" fmla="*/ 6299430 w 8636594"/>
              <a:gd name="connsiteY102" fmla="*/ 3107321 h 6641737"/>
              <a:gd name="connsiteX103" fmla="*/ 6372650 w 8636594"/>
              <a:gd name="connsiteY103" fmla="*/ 2993735 h 6641737"/>
              <a:gd name="connsiteX104" fmla="*/ 6453197 w 8636594"/>
              <a:gd name="connsiteY104" fmla="*/ 2869788 h 6641737"/>
              <a:gd name="connsiteX105" fmla="*/ 6564167 w 8636594"/>
              <a:gd name="connsiteY105" fmla="*/ 2696807 h 6641737"/>
              <a:gd name="connsiteX106" fmla="*/ 6976233 w 8636594"/>
              <a:gd name="connsiteY106" fmla="*/ 2045274 h 6641737"/>
              <a:gd name="connsiteX107" fmla="*/ 7086755 w 8636594"/>
              <a:gd name="connsiteY107" fmla="*/ 1872743 h 6641737"/>
              <a:gd name="connsiteX108" fmla="*/ 7170279 w 8636594"/>
              <a:gd name="connsiteY108" fmla="*/ 1744202 h 6641737"/>
              <a:gd name="connsiteX109" fmla="*/ 7226351 w 8636594"/>
              <a:gd name="connsiteY109" fmla="*/ 1659017 h 6641737"/>
              <a:gd name="connsiteX110" fmla="*/ 7282789 w 8636594"/>
              <a:gd name="connsiteY110" fmla="*/ 1574303 h 6641737"/>
              <a:gd name="connsiteX111" fmla="*/ 7339643 w 8636594"/>
              <a:gd name="connsiteY111" fmla="*/ 1490113 h 6641737"/>
              <a:gd name="connsiteX112" fmla="*/ 7396957 w 8636594"/>
              <a:gd name="connsiteY112" fmla="*/ 1406503 h 6641737"/>
              <a:gd name="connsiteX113" fmla="*/ 7454781 w 8636594"/>
              <a:gd name="connsiteY113" fmla="*/ 1323526 h 6641737"/>
              <a:gd name="connsiteX114" fmla="*/ 7513161 w 8636594"/>
              <a:gd name="connsiteY114" fmla="*/ 1241237 h 6641737"/>
              <a:gd name="connsiteX115" fmla="*/ 7572144 w 8636594"/>
              <a:gd name="connsiteY115" fmla="*/ 1159689 h 6641737"/>
              <a:gd name="connsiteX116" fmla="*/ 7601877 w 8636594"/>
              <a:gd name="connsiteY116" fmla="*/ 1119210 h 6641737"/>
              <a:gd name="connsiteX117" fmla="*/ 7631779 w 8636594"/>
              <a:gd name="connsiteY117" fmla="*/ 1078937 h 6641737"/>
              <a:gd name="connsiteX118" fmla="*/ 7661855 w 8636594"/>
              <a:gd name="connsiteY118" fmla="*/ 1038876 h 6641737"/>
              <a:gd name="connsiteX119" fmla="*/ 7692111 w 8636594"/>
              <a:gd name="connsiteY119" fmla="*/ 999035 h 6641737"/>
              <a:gd name="connsiteX120" fmla="*/ 7722554 w 8636594"/>
              <a:gd name="connsiteY120" fmla="*/ 959419 h 6641737"/>
              <a:gd name="connsiteX121" fmla="*/ 7753190 w 8636594"/>
              <a:gd name="connsiteY121" fmla="*/ 920037 h 6641737"/>
              <a:gd name="connsiteX122" fmla="*/ 7784023 w 8636594"/>
              <a:gd name="connsiteY122" fmla="*/ 880894 h 6641737"/>
              <a:gd name="connsiteX123" fmla="*/ 7815061 w 8636594"/>
              <a:gd name="connsiteY123" fmla="*/ 841997 h 6641737"/>
              <a:gd name="connsiteX124" fmla="*/ 7846308 w 8636594"/>
              <a:gd name="connsiteY124" fmla="*/ 803354 h 6641737"/>
              <a:gd name="connsiteX125" fmla="*/ 7877772 w 8636594"/>
              <a:gd name="connsiteY125" fmla="*/ 764970 h 6641737"/>
              <a:gd name="connsiteX126" fmla="*/ 7909458 w 8636594"/>
              <a:gd name="connsiteY126" fmla="*/ 726853 h 6641737"/>
              <a:gd name="connsiteX127" fmla="*/ 7941371 w 8636594"/>
              <a:gd name="connsiteY127" fmla="*/ 689010 h 6641737"/>
              <a:gd name="connsiteX128" fmla="*/ 7973518 w 8636594"/>
              <a:gd name="connsiteY128" fmla="*/ 651447 h 6641737"/>
              <a:gd name="connsiteX129" fmla="*/ 8005905 w 8636594"/>
              <a:gd name="connsiteY129" fmla="*/ 614171 h 6641737"/>
              <a:gd name="connsiteX130" fmla="*/ 8038538 w 8636594"/>
              <a:gd name="connsiteY130" fmla="*/ 577189 h 6641737"/>
              <a:gd name="connsiteX131" fmla="*/ 8071421 w 8636594"/>
              <a:gd name="connsiteY131" fmla="*/ 540507 h 6641737"/>
              <a:gd name="connsiteX132" fmla="*/ 8104563 w 8636594"/>
              <a:gd name="connsiteY132" fmla="*/ 504132 h 6641737"/>
              <a:gd name="connsiteX133" fmla="*/ 8137967 w 8636594"/>
              <a:gd name="connsiteY133" fmla="*/ 468072 h 6641737"/>
              <a:gd name="connsiteX134" fmla="*/ 8171641 w 8636594"/>
              <a:gd name="connsiteY134" fmla="*/ 432332 h 6641737"/>
              <a:gd name="connsiteX135" fmla="*/ 8205590 w 8636594"/>
              <a:gd name="connsiteY135" fmla="*/ 396920 h 6641737"/>
              <a:gd name="connsiteX136" fmla="*/ 8239820 w 8636594"/>
              <a:gd name="connsiteY136" fmla="*/ 361843 h 6641737"/>
              <a:gd name="connsiteX137" fmla="*/ 8274337 w 8636594"/>
              <a:gd name="connsiteY137" fmla="*/ 327107 h 6641737"/>
              <a:gd name="connsiteX138" fmla="*/ 8309147 w 8636594"/>
              <a:gd name="connsiteY138" fmla="*/ 292718 h 6641737"/>
              <a:gd name="connsiteX139" fmla="*/ 8344256 w 8636594"/>
              <a:gd name="connsiteY139" fmla="*/ 258685 h 6641737"/>
              <a:gd name="connsiteX140" fmla="*/ 8379669 w 8636594"/>
              <a:gd name="connsiteY140" fmla="*/ 225013 h 6641737"/>
              <a:gd name="connsiteX141" fmla="*/ 8415394 w 8636594"/>
              <a:gd name="connsiteY141" fmla="*/ 191709 h 6641737"/>
              <a:gd name="connsiteX142" fmla="*/ 8451434 w 8636594"/>
              <a:gd name="connsiteY142" fmla="*/ 158780 h 6641737"/>
              <a:gd name="connsiteX143" fmla="*/ 8487798 w 8636594"/>
              <a:gd name="connsiteY143" fmla="*/ 126233 h 6641737"/>
              <a:gd name="connsiteX144" fmla="*/ 8524489 w 8636594"/>
              <a:gd name="connsiteY144" fmla="*/ 94075 h 6641737"/>
              <a:gd name="connsiteX145" fmla="*/ 8561515 w 8636594"/>
              <a:gd name="connsiteY145" fmla="*/ 62312 h 6641737"/>
              <a:gd name="connsiteX146" fmla="*/ 8598881 w 8636594"/>
              <a:gd name="connsiteY146" fmla="*/ 30951 h 6641737"/>
              <a:gd name="connsiteX147" fmla="*/ 8636594 w 8636594"/>
              <a:gd name="connsiteY147" fmla="*/ 0 h 6641737"/>
              <a:gd name="connsiteX0" fmla="*/ 8636594 w 8636594"/>
              <a:gd name="connsiteY0" fmla="*/ 0 h 6632561"/>
              <a:gd name="connsiteX1" fmla="*/ 5293 w 8636594"/>
              <a:gd name="connsiteY1" fmla="*/ 0 h 6632561"/>
              <a:gd name="connsiteX2" fmla="*/ 0 w 8636594"/>
              <a:gd name="connsiteY2" fmla="*/ 5587843 h 6632561"/>
              <a:gd name="connsiteX3" fmla="*/ 1594033 w 8636594"/>
              <a:gd name="connsiteY3" fmla="*/ 5600057 h 6632561"/>
              <a:gd name="connsiteX4" fmla="*/ 1686068 w 8636594"/>
              <a:gd name="connsiteY4" fmla="*/ 5599745 h 6632561"/>
              <a:gd name="connsiteX5" fmla="*/ 1883237 w 8636594"/>
              <a:gd name="connsiteY5" fmla="*/ 5855484 h 6632561"/>
              <a:gd name="connsiteX6" fmla="*/ 2084977 w 8636594"/>
              <a:gd name="connsiteY6" fmla="*/ 5695440 h 6632561"/>
              <a:gd name="connsiteX7" fmla="*/ 2222486 w 8636594"/>
              <a:gd name="connsiteY7" fmla="*/ 5687627 h 6632561"/>
              <a:gd name="connsiteX8" fmla="*/ 2412216 w 8636594"/>
              <a:gd name="connsiteY8" fmla="*/ 5587741 h 6632561"/>
              <a:gd name="connsiteX9" fmla="*/ 2490090 w 8636594"/>
              <a:gd name="connsiteY9" fmla="*/ 5591230 h 6632561"/>
              <a:gd name="connsiteX10" fmla="*/ 2006208 w 8636594"/>
              <a:gd name="connsiteY10" fmla="*/ 6632561 h 6632561"/>
              <a:gd name="connsiteX11" fmla="*/ 2066817 w 8636594"/>
              <a:gd name="connsiteY11" fmla="*/ 6622937 h 6632561"/>
              <a:gd name="connsiteX12" fmla="*/ 2126742 w 8636594"/>
              <a:gd name="connsiteY12" fmla="*/ 6612869 h 6632561"/>
              <a:gd name="connsiteX13" fmla="*/ 2185991 w 8636594"/>
              <a:gd name="connsiteY13" fmla="*/ 6602362 h 6632561"/>
              <a:gd name="connsiteX14" fmla="*/ 2244569 w 8636594"/>
              <a:gd name="connsiteY14" fmla="*/ 6591417 h 6632561"/>
              <a:gd name="connsiteX15" fmla="*/ 2302482 w 8636594"/>
              <a:gd name="connsiteY15" fmla="*/ 6580040 h 6632561"/>
              <a:gd name="connsiteX16" fmla="*/ 2359737 w 8636594"/>
              <a:gd name="connsiteY16" fmla="*/ 6568233 h 6632561"/>
              <a:gd name="connsiteX17" fmla="*/ 2416341 w 8636594"/>
              <a:gd name="connsiteY17" fmla="*/ 6555999 h 6632561"/>
              <a:gd name="connsiteX18" fmla="*/ 2472299 w 8636594"/>
              <a:gd name="connsiteY18" fmla="*/ 6543344 h 6632561"/>
              <a:gd name="connsiteX19" fmla="*/ 2527618 w 8636594"/>
              <a:gd name="connsiteY19" fmla="*/ 6530269 h 6632561"/>
              <a:gd name="connsiteX20" fmla="*/ 2582304 w 8636594"/>
              <a:gd name="connsiteY20" fmla="*/ 6516778 h 6632561"/>
              <a:gd name="connsiteX21" fmla="*/ 2636364 w 8636594"/>
              <a:gd name="connsiteY21" fmla="*/ 6502876 h 6632561"/>
              <a:gd name="connsiteX22" fmla="*/ 2689804 w 8636594"/>
              <a:gd name="connsiteY22" fmla="*/ 6488565 h 6632561"/>
              <a:gd name="connsiteX23" fmla="*/ 2742629 w 8636594"/>
              <a:gd name="connsiteY23" fmla="*/ 6473849 h 6632561"/>
              <a:gd name="connsiteX24" fmla="*/ 2794848 w 8636594"/>
              <a:gd name="connsiteY24" fmla="*/ 6458731 h 6632561"/>
              <a:gd name="connsiteX25" fmla="*/ 2846466 w 8636594"/>
              <a:gd name="connsiteY25" fmla="*/ 6443216 h 6632561"/>
              <a:gd name="connsiteX26" fmla="*/ 2897488 w 8636594"/>
              <a:gd name="connsiteY26" fmla="*/ 6427305 h 6632561"/>
              <a:gd name="connsiteX27" fmla="*/ 2947923 w 8636594"/>
              <a:gd name="connsiteY27" fmla="*/ 6411004 h 6632561"/>
              <a:gd name="connsiteX28" fmla="*/ 2997775 w 8636594"/>
              <a:gd name="connsiteY28" fmla="*/ 6394316 h 6632561"/>
              <a:gd name="connsiteX29" fmla="*/ 3047052 w 8636594"/>
              <a:gd name="connsiteY29" fmla="*/ 6377243 h 6632561"/>
              <a:gd name="connsiteX30" fmla="*/ 3095759 w 8636594"/>
              <a:gd name="connsiteY30" fmla="*/ 6359791 h 6632561"/>
              <a:gd name="connsiteX31" fmla="*/ 3143903 w 8636594"/>
              <a:gd name="connsiteY31" fmla="*/ 6341961 h 6632561"/>
              <a:gd name="connsiteX32" fmla="*/ 3191491 w 8636594"/>
              <a:gd name="connsiteY32" fmla="*/ 6323757 h 6632561"/>
              <a:gd name="connsiteX33" fmla="*/ 3238528 w 8636594"/>
              <a:gd name="connsiteY33" fmla="*/ 6305184 h 6632561"/>
              <a:gd name="connsiteX34" fmla="*/ 3285021 w 8636594"/>
              <a:gd name="connsiteY34" fmla="*/ 6286245 h 6632561"/>
              <a:gd name="connsiteX35" fmla="*/ 3330977 w 8636594"/>
              <a:gd name="connsiteY35" fmla="*/ 6266942 h 6632561"/>
              <a:gd name="connsiteX36" fmla="*/ 3376401 w 8636594"/>
              <a:gd name="connsiteY36" fmla="*/ 6247281 h 6632561"/>
              <a:gd name="connsiteX37" fmla="*/ 3421300 w 8636594"/>
              <a:gd name="connsiteY37" fmla="*/ 6227263 h 6632561"/>
              <a:gd name="connsiteX38" fmla="*/ 3465680 w 8636594"/>
              <a:gd name="connsiteY38" fmla="*/ 6206893 h 6632561"/>
              <a:gd name="connsiteX39" fmla="*/ 3509548 w 8636594"/>
              <a:gd name="connsiteY39" fmla="*/ 6186174 h 6632561"/>
              <a:gd name="connsiteX40" fmla="*/ 3552910 w 8636594"/>
              <a:gd name="connsiteY40" fmla="*/ 6165110 h 6632561"/>
              <a:gd name="connsiteX41" fmla="*/ 3595773 w 8636594"/>
              <a:gd name="connsiteY41" fmla="*/ 6143704 h 6632561"/>
              <a:gd name="connsiteX42" fmla="*/ 3638142 w 8636594"/>
              <a:gd name="connsiteY42" fmla="*/ 6121960 h 6632561"/>
              <a:gd name="connsiteX43" fmla="*/ 3680024 w 8636594"/>
              <a:gd name="connsiteY43" fmla="*/ 6099881 h 6632561"/>
              <a:gd name="connsiteX44" fmla="*/ 3721426 w 8636594"/>
              <a:gd name="connsiteY44" fmla="*/ 6077471 h 6632561"/>
              <a:gd name="connsiteX45" fmla="*/ 3762353 w 8636594"/>
              <a:gd name="connsiteY45" fmla="*/ 6054733 h 6632561"/>
              <a:gd name="connsiteX46" fmla="*/ 3802812 w 8636594"/>
              <a:gd name="connsiteY46" fmla="*/ 6031671 h 6632561"/>
              <a:gd name="connsiteX47" fmla="*/ 3842810 w 8636594"/>
              <a:gd name="connsiteY47" fmla="*/ 6008288 h 6632561"/>
              <a:gd name="connsiteX48" fmla="*/ 3882352 w 8636594"/>
              <a:gd name="connsiteY48" fmla="*/ 5984588 h 6632561"/>
              <a:gd name="connsiteX49" fmla="*/ 3921445 w 8636594"/>
              <a:gd name="connsiteY49" fmla="*/ 5960574 h 6632561"/>
              <a:gd name="connsiteX50" fmla="*/ 3960096 w 8636594"/>
              <a:gd name="connsiteY50" fmla="*/ 5936250 h 6632561"/>
              <a:gd name="connsiteX51" fmla="*/ 3998311 w 8636594"/>
              <a:gd name="connsiteY51" fmla="*/ 5911619 h 6632561"/>
              <a:gd name="connsiteX52" fmla="*/ 4036095 w 8636594"/>
              <a:gd name="connsiteY52" fmla="*/ 5886685 h 6632561"/>
              <a:gd name="connsiteX53" fmla="*/ 4073456 w 8636594"/>
              <a:gd name="connsiteY53" fmla="*/ 5861452 h 6632561"/>
              <a:gd name="connsiteX54" fmla="*/ 4110400 w 8636594"/>
              <a:gd name="connsiteY54" fmla="*/ 5835922 h 6632561"/>
              <a:gd name="connsiteX55" fmla="*/ 4146933 w 8636594"/>
              <a:gd name="connsiteY55" fmla="*/ 5810100 h 6632561"/>
              <a:gd name="connsiteX56" fmla="*/ 4183061 w 8636594"/>
              <a:gd name="connsiteY56" fmla="*/ 5783988 h 6632561"/>
              <a:gd name="connsiteX57" fmla="*/ 4218791 w 8636594"/>
              <a:gd name="connsiteY57" fmla="*/ 5757591 h 6632561"/>
              <a:gd name="connsiteX58" fmla="*/ 4254129 w 8636594"/>
              <a:gd name="connsiteY58" fmla="*/ 5730912 h 6632561"/>
              <a:gd name="connsiteX59" fmla="*/ 4289081 w 8636594"/>
              <a:gd name="connsiteY59" fmla="*/ 5703955 h 6632561"/>
              <a:gd name="connsiteX60" fmla="*/ 4323654 w 8636594"/>
              <a:gd name="connsiteY60" fmla="*/ 5676722 h 6632561"/>
              <a:gd name="connsiteX61" fmla="*/ 4357854 w 8636594"/>
              <a:gd name="connsiteY61" fmla="*/ 5649218 h 6632561"/>
              <a:gd name="connsiteX62" fmla="*/ 4391688 w 8636594"/>
              <a:gd name="connsiteY62" fmla="*/ 5621446 h 6632561"/>
              <a:gd name="connsiteX63" fmla="*/ 4425162 w 8636594"/>
              <a:gd name="connsiteY63" fmla="*/ 5593409 h 6632561"/>
              <a:gd name="connsiteX64" fmla="*/ 4458281 w 8636594"/>
              <a:gd name="connsiteY64" fmla="*/ 5565111 h 6632561"/>
              <a:gd name="connsiteX65" fmla="*/ 4491053 w 8636594"/>
              <a:gd name="connsiteY65" fmla="*/ 5536556 h 6632561"/>
              <a:gd name="connsiteX66" fmla="*/ 4523484 w 8636594"/>
              <a:gd name="connsiteY66" fmla="*/ 5507747 h 6632561"/>
              <a:gd name="connsiteX67" fmla="*/ 4555580 w 8636594"/>
              <a:gd name="connsiteY67" fmla="*/ 5478687 h 6632561"/>
              <a:gd name="connsiteX68" fmla="*/ 4587347 w 8636594"/>
              <a:gd name="connsiteY68" fmla="*/ 5449380 h 6632561"/>
              <a:gd name="connsiteX69" fmla="*/ 4618793 w 8636594"/>
              <a:gd name="connsiteY69" fmla="*/ 5419830 h 6632561"/>
              <a:gd name="connsiteX70" fmla="*/ 4649922 w 8636594"/>
              <a:gd name="connsiteY70" fmla="*/ 5390040 h 6632561"/>
              <a:gd name="connsiteX71" fmla="*/ 4680742 w 8636594"/>
              <a:gd name="connsiteY71" fmla="*/ 5360014 h 6632561"/>
              <a:gd name="connsiteX72" fmla="*/ 4711259 w 8636594"/>
              <a:gd name="connsiteY72" fmla="*/ 5329755 h 6632561"/>
              <a:gd name="connsiteX73" fmla="*/ 4741478 w 8636594"/>
              <a:gd name="connsiteY73" fmla="*/ 5299266 h 6632561"/>
              <a:gd name="connsiteX74" fmla="*/ 4771408 w 8636594"/>
              <a:gd name="connsiteY74" fmla="*/ 5268551 h 6632561"/>
              <a:gd name="connsiteX75" fmla="*/ 4801053 w 8636594"/>
              <a:gd name="connsiteY75" fmla="*/ 5237614 h 6632561"/>
              <a:gd name="connsiteX76" fmla="*/ 4830420 w 8636594"/>
              <a:gd name="connsiteY76" fmla="*/ 5206458 h 6632561"/>
              <a:gd name="connsiteX77" fmla="*/ 4859516 w 8636594"/>
              <a:gd name="connsiteY77" fmla="*/ 5175087 h 6632561"/>
              <a:gd name="connsiteX78" fmla="*/ 4888347 w 8636594"/>
              <a:gd name="connsiteY78" fmla="*/ 5143504 h 6632561"/>
              <a:gd name="connsiteX79" fmla="*/ 4916919 w 8636594"/>
              <a:gd name="connsiteY79" fmla="*/ 5111713 h 6632561"/>
              <a:gd name="connsiteX80" fmla="*/ 4945238 w 8636594"/>
              <a:gd name="connsiteY80" fmla="*/ 5079717 h 6632561"/>
              <a:gd name="connsiteX81" fmla="*/ 4973311 w 8636594"/>
              <a:gd name="connsiteY81" fmla="*/ 5047519 h 6632561"/>
              <a:gd name="connsiteX82" fmla="*/ 5001145 w 8636594"/>
              <a:gd name="connsiteY82" fmla="*/ 5015124 h 6632561"/>
              <a:gd name="connsiteX83" fmla="*/ 5028745 w 8636594"/>
              <a:gd name="connsiteY83" fmla="*/ 4982535 h 6632561"/>
              <a:gd name="connsiteX84" fmla="*/ 5056117 w 8636594"/>
              <a:gd name="connsiteY84" fmla="*/ 4949755 h 6632561"/>
              <a:gd name="connsiteX85" fmla="*/ 5083269 w 8636594"/>
              <a:gd name="connsiteY85" fmla="*/ 4916787 h 6632561"/>
              <a:gd name="connsiteX86" fmla="*/ 5110207 w 8636594"/>
              <a:gd name="connsiteY86" fmla="*/ 4883636 h 6632561"/>
              <a:gd name="connsiteX87" fmla="*/ 5136937 w 8636594"/>
              <a:gd name="connsiteY87" fmla="*/ 4850305 h 6632561"/>
              <a:gd name="connsiteX88" fmla="*/ 5163464 w 8636594"/>
              <a:gd name="connsiteY88" fmla="*/ 4816797 h 6632561"/>
              <a:gd name="connsiteX89" fmla="*/ 5215940 w 8636594"/>
              <a:gd name="connsiteY89" fmla="*/ 4749265 h 6632561"/>
              <a:gd name="connsiteX90" fmla="*/ 5267684 w 8636594"/>
              <a:gd name="connsiteY90" fmla="*/ 4681068 h 6632561"/>
              <a:gd name="connsiteX91" fmla="*/ 5318748 w 8636594"/>
              <a:gd name="connsiteY91" fmla="*/ 4612234 h 6632561"/>
              <a:gd name="connsiteX92" fmla="*/ 5369182 w 8636594"/>
              <a:gd name="connsiteY92" fmla="*/ 4542793 h 6632561"/>
              <a:gd name="connsiteX93" fmla="*/ 5419038 w 8636594"/>
              <a:gd name="connsiteY93" fmla="*/ 4472771 h 6632561"/>
              <a:gd name="connsiteX94" fmla="*/ 5468365 w 8636594"/>
              <a:gd name="connsiteY94" fmla="*/ 4402196 h 6632561"/>
              <a:gd name="connsiteX95" fmla="*/ 5517215 w 8636594"/>
              <a:gd name="connsiteY95" fmla="*/ 4331098 h 6632561"/>
              <a:gd name="connsiteX96" fmla="*/ 5565637 w 8636594"/>
              <a:gd name="connsiteY96" fmla="*/ 4259503 h 6632561"/>
              <a:gd name="connsiteX97" fmla="*/ 5613684 w 8636594"/>
              <a:gd name="connsiteY97" fmla="*/ 4187441 h 6632561"/>
              <a:gd name="connsiteX98" fmla="*/ 5685160 w 8636594"/>
              <a:gd name="connsiteY98" fmla="*/ 4078531 h 6632561"/>
              <a:gd name="connsiteX99" fmla="*/ 5756074 w 8636594"/>
              <a:gd name="connsiteY99" fmla="*/ 3968727 h 6632561"/>
              <a:gd name="connsiteX100" fmla="*/ 5873483 w 8636594"/>
              <a:gd name="connsiteY100" fmla="*/ 3783989 h 6632561"/>
              <a:gd name="connsiteX101" fmla="*/ 6203209 w 8636594"/>
              <a:gd name="connsiteY101" fmla="*/ 3258640 h 6632561"/>
              <a:gd name="connsiteX102" fmla="*/ 6299430 w 8636594"/>
              <a:gd name="connsiteY102" fmla="*/ 3107321 h 6632561"/>
              <a:gd name="connsiteX103" fmla="*/ 6372650 w 8636594"/>
              <a:gd name="connsiteY103" fmla="*/ 2993735 h 6632561"/>
              <a:gd name="connsiteX104" fmla="*/ 6453197 w 8636594"/>
              <a:gd name="connsiteY104" fmla="*/ 2869788 h 6632561"/>
              <a:gd name="connsiteX105" fmla="*/ 6564167 w 8636594"/>
              <a:gd name="connsiteY105" fmla="*/ 2696807 h 6632561"/>
              <a:gd name="connsiteX106" fmla="*/ 6976233 w 8636594"/>
              <a:gd name="connsiteY106" fmla="*/ 2045274 h 6632561"/>
              <a:gd name="connsiteX107" fmla="*/ 7086755 w 8636594"/>
              <a:gd name="connsiteY107" fmla="*/ 1872743 h 6632561"/>
              <a:gd name="connsiteX108" fmla="*/ 7170279 w 8636594"/>
              <a:gd name="connsiteY108" fmla="*/ 1744202 h 6632561"/>
              <a:gd name="connsiteX109" fmla="*/ 7226351 w 8636594"/>
              <a:gd name="connsiteY109" fmla="*/ 1659017 h 6632561"/>
              <a:gd name="connsiteX110" fmla="*/ 7282789 w 8636594"/>
              <a:gd name="connsiteY110" fmla="*/ 1574303 h 6632561"/>
              <a:gd name="connsiteX111" fmla="*/ 7339643 w 8636594"/>
              <a:gd name="connsiteY111" fmla="*/ 1490113 h 6632561"/>
              <a:gd name="connsiteX112" fmla="*/ 7396957 w 8636594"/>
              <a:gd name="connsiteY112" fmla="*/ 1406503 h 6632561"/>
              <a:gd name="connsiteX113" fmla="*/ 7454781 w 8636594"/>
              <a:gd name="connsiteY113" fmla="*/ 1323526 h 6632561"/>
              <a:gd name="connsiteX114" fmla="*/ 7513161 w 8636594"/>
              <a:gd name="connsiteY114" fmla="*/ 1241237 h 6632561"/>
              <a:gd name="connsiteX115" fmla="*/ 7572144 w 8636594"/>
              <a:gd name="connsiteY115" fmla="*/ 1159689 h 6632561"/>
              <a:gd name="connsiteX116" fmla="*/ 7601877 w 8636594"/>
              <a:gd name="connsiteY116" fmla="*/ 1119210 h 6632561"/>
              <a:gd name="connsiteX117" fmla="*/ 7631779 w 8636594"/>
              <a:gd name="connsiteY117" fmla="*/ 1078937 h 6632561"/>
              <a:gd name="connsiteX118" fmla="*/ 7661855 w 8636594"/>
              <a:gd name="connsiteY118" fmla="*/ 1038876 h 6632561"/>
              <a:gd name="connsiteX119" fmla="*/ 7692111 w 8636594"/>
              <a:gd name="connsiteY119" fmla="*/ 999035 h 6632561"/>
              <a:gd name="connsiteX120" fmla="*/ 7722554 w 8636594"/>
              <a:gd name="connsiteY120" fmla="*/ 959419 h 6632561"/>
              <a:gd name="connsiteX121" fmla="*/ 7753190 w 8636594"/>
              <a:gd name="connsiteY121" fmla="*/ 920037 h 6632561"/>
              <a:gd name="connsiteX122" fmla="*/ 7784023 w 8636594"/>
              <a:gd name="connsiteY122" fmla="*/ 880894 h 6632561"/>
              <a:gd name="connsiteX123" fmla="*/ 7815061 w 8636594"/>
              <a:gd name="connsiteY123" fmla="*/ 841997 h 6632561"/>
              <a:gd name="connsiteX124" fmla="*/ 7846308 w 8636594"/>
              <a:gd name="connsiteY124" fmla="*/ 803354 h 6632561"/>
              <a:gd name="connsiteX125" fmla="*/ 7877772 w 8636594"/>
              <a:gd name="connsiteY125" fmla="*/ 764970 h 6632561"/>
              <a:gd name="connsiteX126" fmla="*/ 7909458 w 8636594"/>
              <a:gd name="connsiteY126" fmla="*/ 726853 h 6632561"/>
              <a:gd name="connsiteX127" fmla="*/ 7941371 w 8636594"/>
              <a:gd name="connsiteY127" fmla="*/ 689010 h 6632561"/>
              <a:gd name="connsiteX128" fmla="*/ 7973518 w 8636594"/>
              <a:gd name="connsiteY128" fmla="*/ 651447 h 6632561"/>
              <a:gd name="connsiteX129" fmla="*/ 8005905 w 8636594"/>
              <a:gd name="connsiteY129" fmla="*/ 614171 h 6632561"/>
              <a:gd name="connsiteX130" fmla="*/ 8038538 w 8636594"/>
              <a:gd name="connsiteY130" fmla="*/ 577189 h 6632561"/>
              <a:gd name="connsiteX131" fmla="*/ 8071421 w 8636594"/>
              <a:gd name="connsiteY131" fmla="*/ 540507 h 6632561"/>
              <a:gd name="connsiteX132" fmla="*/ 8104563 w 8636594"/>
              <a:gd name="connsiteY132" fmla="*/ 504132 h 6632561"/>
              <a:gd name="connsiteX133" fmla="*/ 8137967 w 8636594"/>
              <a:gd name="connsiteY133" fmla="*/ 468072 h 6632561"/>
              <a:gd name="connsiteX134" fmla="*/ 8171641 w 8636594"/>
              <a:gd name="connsiteY134" fmla="*/ 432332 h 6632561"/>
              <a:gd name="connsiteX135" fmla="*/ 8205590 w 8636594"/>
              <a:gd name="connsiteY135" fmla="*/ 396920 h 6632561"/>
              <a:gd name="connsiteX136" fmla="*/ 8239820 w 8636594"/>
              <a:gd name="connsiteY136" fmla="*/ 361843 h 6632561"/>
              <a:gd name="connsiteX137" fmla="*/ 8274337 w 8636594"/>
              <a:gd name="connsiteY137" fmla="*/ 327107 h 6632561"/>
              <a:gd name="connsiteX138" fmla="*/ 8309147 w 8636594"/>
              <a:gd name="connsiteY138" fmla="*/ 292718 h 6632561"/>
              <a:gd name="connsiteX139" fmla="*/ 8344256 w 8636594"/>
              <a:gd name="connsiteY139" fmla="*/ 258685 h 6632561"/>
              <a:gd name="connsiteX140" fmla="*/ 8379669 w 8636594"/>
              <a:gd name="connsiteY140" fmla="*/ 225013 h 6632561"/>
              <a:gd name="connsiteX141" fmla="*/ 8415394 w 8636594"/>
              <a:gd name="connsiteY141" fmla="*/ 191709 h 6632561"/>
              <a:gd name="connsiteX142" fmla="*/ 8451434 w 8636594"/>
              <a:gd name="connsiteY142" fmla="*/ 158780 h 6632561"/>
              <a:gd name="connsiteX143" fmla="*/ 8487798 w 8636594"/>
              <a:gd name="connsiteY143" fmla="*/ 126233 h 6632561"/>
              <a:gd name="connsiteX144" fmla="*/ 8524489 w 8636594"/>
              <a:gd name="connsiteY144" fmla="*/ 94075 h 6632561"/>
              <a:gd name="connsiteX145" fmla="*/ 8561515 w 8636594"/>
              <a:gd name="connsiteY145" fmla="*/ 62312 h 6632561"/>
              <a:gd name="connsiteX146" fmla="*/ 8598881 w 8636594"/>
              <a:gd name="connsiteY146" fmla="*/ 30951 h 6632561"/>
              <a:gd name="connsiteX147" fmla="*/ 8636594 w 8636594"/>
              <a:gd name="connsiteY147" fmla="*/ 0 h 6632561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222486 w 8636594"/>
              <a:gd name="connsiteY6" fmla="*/ 5687627 h 6622937"/>
              <a:gd name="connsiteX7" fmla="*/ 2412216 w 8636594"/>
              <a:gd name="connsiteY7" fmla="*/ 5587741 h 6622937"/>
              <a:gd name="connsiteX8" fmla="*/ 2490090 w 8636594"/>
              <a:gd name="connsiteY8" fmla="*/ 5591230 h 6622937"/>
              <a:gd name="connsiteX9" fmla="*/ 2561975 w 8636594"/>
              <a:gd name="connsiteY9" fmla="*/ 5533193 h 6622937"/>
              <a:gd name="connsiteX10" fmla="*/ 2066817 w 8636594"/>
              <a:gd name="connsiteY10" fmla="*/ 6622937 h 6622937"/>
              <a:gd name="connsiteX11" fmla="*/ 2126742 w 8636594"/>
              <a:gd name="connsiteY11" fmla="*/ 6612869 h 6622937"/>
              <a:gd name="connsiteX12" fmla="*/ 2185991 w 8636594"/>
              <a:gd name="connsiteY12" fmla="*/ 6602362 h 6622937"/>
              <a:gd name="connsiteX13" fmla="*/ 2244569 w 8636594"/>
              <a:gd name="connsiteY13" fmla="*/ 6591417 h 6622937"/>
              <a:gd name="connsiteX14" fmla="*/ 2302482 w 8636594"/>
              <a:gd name="connsiteY14" fmla="*/ 6580040 h 6622937"/>
              <a:gd name="connsiteX15" fmla="*/ 2359737 w 8636594"/>
              <a:gd name="connsiteY15" fmla="*/ 6568233 h 6622937"/>
              <a:gd name="connsiteX16" fmla="*/ 2416341 w 8636594"/>
              <a:gd name="connsiteY16" fmla="*/ 6555999 h 6622937"/>
              <a:gd name="connsiteX17" fmla="*/ 2472299 w 8636594"/>
              <a:gd name="connsiteY17" fmla="*/ 6543344 h 6622937"/>
              <a:gd name="connsiteX18" fmla="*/ 2527618 w 8636594"/>
              <a:gd name="connsiteY18" fmla="*/ 6530269 h 6622937"/>
              <a:gd name="connsiteX19" fmla="*/ 2582304 w 8636594"/>
              <a:gd name="connsiteY19" fmla="*/ 6516778 h 6622937"/>
              <a:gd name="connsiteX20" fmla="*/ 2636364 w 8636594"/>
              <a:gd name="connsiteY20" fmla="*/ 6502876 h 6622937"/>
              <a:gd name="connsiteX21" fmla="*/ 2689804 w 8636594"/>
              <a:gd name="connsiteY21" fmla="*/ 6488565 h 6622937"/>
              <a:gd name="connsiteX22" fmla="*/ 2742629 w 8636594"/>
              <a:gd name="connsiteY22" fmla="*/ 6473849 h 6622937"/>
              <a:gd name="connsiteX23" fmla="*/ 2794848 w 8636594"/>
              <a:gd name="connsiteY23" fmla="*/ 6458731 h 6622937"/>
              <a:gd name="connsiteX24" fmla="*/ 2846466 w 8636594"/>
              <a:gd name="connsiteY24" fmla="*/ 6443216 h 6622937"/>
              <a:gd name="connsiteX25" fmla="*/ 2897488 w 8636594"/>
              <a:gd name="connsiteY25" fmla="*/ 6427305 h 6622937"/>
              <a:gd name="connsiteX26" fmla="*/ 2947923 w 8636594"/>
              <a:gd name="connsiteY26" fmla="*/ 6411004 h 6622937"/>
              <a:gd name="connsiteX27" fmla="*/ 2997775 w 8636594"/>
              <a:gd name="connsiteY27" fmla="*/ 6394316 h 6622937"/>
              <a:gd name="connsiteX28" fmla="*/ 3047052 w 8636594"/>
              <a:gd name="connsiteY28" fmla="*/ 6377243 h 6622937"/>
              <a:gd name="connsiteX29" fmla="*/ 3095759 w 8636594"/>
              <a:gd name="connsiteY29" fmla="*/ 6359791 h 6622937"/>
              <a:gd name="connsiteX30" fmla="*/ 3143903 w 8636594"/>
              <a:gd name="connsiteY30" fmla="*/ 6341961 h 6622937"/>
              <a:gd name="connsiteX31" fmla="*/ 3191491 w 8636594"/>
              <a:gd name="connsiteY31" fmla="*/ 6323757 h 6622937"/>
              <a:gd name="connsiteX32" fmla="*/ 3238528 w 8636594"/>
              <a:gd name="connsiteY32" fmla="*/ 6305184 h 6622937"/>
              <a:gd name="connsiteX33" fmla="*/ 3285021 w 8636594"/>
              <a:gd name="connsiteY33" fmla="*/ 6286245 h 6622937"/>
              <a:gd name="connsiteX34" fmla="*/ 3330977 w 8636594"/>
              <a:gd name="connsiteY34" fmla="*/ 6266942 h 6622937"/>
              <a:gd name="connsiteX35" fmla="*/ 3376401 w 8636594"/>
              <a:gd name="connsiteY35" fmla="*/ 6247281 h 6622937"/>
              <a:gd name="connsiteX36" fmla="*/ 3421300 w 8636594"/>
              <a:gd name="connsiteY36" fmla="*/ 6227263 h 6622937"/>
              <a:gd name="connsiteX37" fmla="*/ 3465680 w 8636594"/>
              <a:gd name="connsiteY37" fmla="*/ 6206893 h 6622937"/>
              <a:gd name="connsiteX38" fmla="*/ 3509548 w 8636594"/>
              <a:gd name="connsiteY38" fmla="*/ 6186174 h 6622937"/>
              <a:gd name="connsiteX39" fmla="*/ 3552910 w 8636594"/>
              <a:gd name="connsiteY39" fmla="*/ 6165110 h 6622937"/>
              <a:gd name="connsiteX40" fmla="*/ 3595773 w 8636594"/>
              <a:gd name="connsiteY40" fmla="*/ 6143704 h 6622937"/>
              <a:gd name="connsiteX41" fmla="*/ 3638142 w 8636594"/>
              <a:gd name="connsiteY41" fmla="*/ 6121960 h 6622937"/>
              <a:gd name="connsiteX42" fmla="*/ 3680024 w 8636594"/>
              <a:gd name="connsiteY42" fmla="*/ 6099881 h 6622937"/>
              <a:gd name="connsiteX43" fmla="*/ 3721426 w 8636594"/>
              <a:gd name="connsiteY43" fmla="*/ 6077471 h 6622937"/>
              <a:gd name="connsiteX44" fmla="*/ 3762353 w 8636594"/>
              <a:gd name="connsiteY44" fmla="*/ 6054733 h 6622937"/>
              <a:gd name="connsiteX45" fmla="*/ 3802812 w 8636594"/>
              <a:gd name="connsiteY45" fmla="*/ 6031671 h 6622937"/>
              <a:gd name="connsiteX46" fmla="*/ 3842810 w 8636594"/>
              <a:gd name="connsiteY46" fmla="*/ 6008288 h 6622937"/>
              <a:gd name="connsiteX47" fmla="*/ 3882352 w 8636594"/>
              <a:gd name="connsiteY47" fmla="*/ 5984588 h 6622937"/>
              <a:gd name="connsiteX48" fmla="*/ 3921445 w 8636594"/>
              <a:gd name="connsiteY48" fmla="*/ 5960574 h 6622937"/>
              <a:gd name="connsiteX49" fmla="*/ 3960096 w 8636594"/>
              <a:gd name="connsiteY49" fmla="*/ 5936250 h 6622937"/>
              <a:gd name="connsiteX50" fmla="*/ 3998311 w 8636594"/>
              <a:gd name="connsiteY50" fmla="*/ 5911619 h 6622937"/>
              <a:gd name="connsiteX51" fmla="*/ 4036095 w 8636594"/>
              <a:gd name="connsiteY51" fmla="*/ 5886685 h 6622937"/>
              <a:gd name="connsiteX52" fmla="*/ 4073456 w 8636594"/>
              <a:gd name="connsiteY52" fmla="*/ 5861452 h 6622937"/>
              <a:gd name="connsiteX53" fmla="*/ 4110400 w 8636594"/>
              <a:gd name="connsiteY53" fmla="*/ 5835922 h 6622937"/>
              <a:gd name="connsiteX54" fmla="*/ 4146933 w 8636594"/>
              <a:gd name="connsiteY54" fmla="*/ 5810100 h 6622937"/>
              <a:gd name="connsiteX55" fmla="*/ 4183061 w 8636594"/>
              <a:gd name="connsiteY55" fmla="*/ 5783988 h 6622937"/>
              <a:gd name="connsiteX56" fmla="*/ 4218791 w 8636594"/>
              <a:gd name="connsiteY56" fmla="*/ 5757591 h 6622937"/>
              <a:gd name="connsiteX57" fmla="*/ 4254129 w 8636594"/>
              <a:gd name="connsiteY57" fmla="*/ 5730912 h 6622937"/>
              <a:gd name="connsiteX58" fmla="*/ 4289081 w 8636594"/>
              <a:gd name="connsiteY58" fmla="*/ 5703955 h 6622937"/>
              <a:gd name="connsiteX59" fmla="*/ 4323654 w 8636594"/>
              <a:gd name="connsiteY59" fmla="*/ 5676722 h 6622937"/>
              <a:gd name="connsiteX60" fmla="*/ 4357854 w 8636594"/>
              <a:gd name="connsiteY60" fmla="*/ 5649218 h 6622937"/>
              <a:gd name="connsiteX61" fmla="*/ 4391688 w 8636594"/>
              <a:gd name="connsiteY61" fmla="*/ 5621446 h 6622937"/>
              <a:gd name="connsiteX62" fmla="*/ 4425162 w 8636594"/>
              <a:gd name="connsiteY62" fmla="*/ 5593409 h 6622937"/>
              <a:gd name="connsiteX63" fmla="*/ 4458281 w 8636594"/>
              <a:gd name="connsiteY63" fmla="*/ 5565111 h 6622937"/>
              <a:gd name="connsiteX64" fmla="*/ 4491053 w 8636594"/>
              <a:gd name="connsiteY64" fmla="*/ 5536556 h 6622937"/>
              <a:gd name="connsiteX65" fmla="*/ 4523484 w 8636594"/>
              <a:gd name="connsiteY65" fmla="*/ 5507747 h 6622937"/>
              <a:gd name="connsiteX66" fmla="*/ 4555580 w 8636594"/>
              <a:gd name="connsiteY66" fmla="*/ 5478687 h 6622937"/>
              <a:gd name="connsiteX67" fmla="*/ 4587347 w 8636594"/>
              <a:gd name="connsiteY67" fmla="*/ 5449380 h 6622937"/>
              <a:gd name="connsiteX68" fmla="*/ 4618793 w 8636594"/>
              <a:gd name="connsiteY68" fmla="*/ 5419830 h 6622937"/>
              <a:gd name="connsiteX69" fmla="*/ 4649922 w 8636594"/>
              <a:gd name="connsiteY69" fmla="*/ 5390040 h 6622937"/>
              <a:gd name="connsiteX70" fmla="*/ 4680742 w 8636594"/>
              <a:gd name="connsiteY70" fmla="*/ 5360014 h 6622937"/>
              <a:gd name="connsiteX71" fmla="*/ 4711259 w 8636594"/>
              <a:gd name="connsiteY71" fmla="*/ 5329755 h 6622937"/>
              <a:gd name="connsiteX72" fmla="*/ 4741478 w 8636594"/>
              <a:gd name="connsiteY72" fmla="*/ 5299266 h 6622937"/>
              <a:gd name="connsiteX73" fmla="*/ 4771408 w 8636594"/>
              <a:gd name="connsiteY73" fmla="*/ 5268551 h 6622937"/>
              <a:gd name="connsiteX74" fmla="*/ 4801053 w 8636594"/>
              <a:gd name="connsiteY74" fmla="*/ 5237614 h 6622937"/>
              <a:gd name="connsiteX75" fmla="*/ 4830420 w 8636594"/>
              <a:gd name="connsiteY75" fmla="*/ 5206458 h 6622937"/>
              <a:gd name="connsiteX76" fmla="*/ 4859516 w 8636594"/>
              <a:gd name="connsiteY76" fmla="*/ 5175087 h 6622937"/>
              <a:gd name="connsiteX77" fmla="*/ 4888347 w 8636594"/>
              <a:gd name="connsiteY77" fmla="*/ 5143504 h 6622937"/>
              <a:gd name="connsiteX78" fmla="*/ 4916919 w 8636594"/>
              <a:gd name="connsiteY78" fmla="*/ 5111713 h 6622937"/>
              <a:gd name="connsiteX79" fmla="*/ 4945238 w 8636594"/>
              <a:gd name="connsiteY79" fmla="*/ 5079717 h 6622937"/>
              <a:gd name="connsiteX80" fmla="*/ 4973311 w 8636594"/>
              <a:gd name="connsiteY80" fmla="*/ 5047519 h 6622937"/>
              <a:gd name="connsiteX81" fmla="*/ 5001145 w 8636594"/>
              <a:gd name="connsiteY81" fmla="*/ 5015124 h 6622937"/>
              <a:gd name="connsiteX82" fmla="*/ 5028745 w 8636594"/>
              <a:gd name="connsiteY82" fmla="*/ 4982535 h 6622937"/>
              <a:gd name="connsiteX83" fmla="*/ 5056117 w 8636594"/>
              <a:gd name="connsiteY83" fmla="*/ 4949755 h 6622937"/>
              <a:gd name="connsiteX84" fmla="*/ 5083269 w 8636594"/>
              <a:gd name="connsiteY84" fmla="*/ 4916787 h 6622937"/>
              <a:gd name="connsiteX85" fmla="*/ 5110207 w 8636594"/>
              <a:gd name="connsiteY85" fmla="*/ 4883636 h 6622937"/>
              <a:gd name="connsiteX86" fmla="*/ 5136937 w 8636594"/>
              <a:gd name="connsiteY86" fmla="*/ 4850305 h 6622937"/>
              <a:gd name="connsiteX87" fmla="*/ 5163464 w 8636594"/>
              <a:gd name="connsiteY87" fmla="*/ 4816797 h 6622937"/>
              <a:gd name="connsiteX88" fmla="*/ 5215940 w 8636594"/>
              <a:gd name="connsiteY88" fmla="*/ 4749265 h 6622937"/>
              <a:gd name="connsiteX89" fmla="*/ 5267684 w 8636594"/>
              <a:gd name="connsiteY89" fmla="*/ 4681068 h 6622937"/>
              <a:gd name="connsiteX90" fmla="*/ 5318748 w 8636594"/>
              <a:gd name="connsiteY90" fmla="*/ 4612234 h 6622937"/>
              <a:gd name="connsiteX91" fmla="*/ 5369182 w 8636594"/>
              <a:gd name="connsiteY91" fmla="*/ 4542793 h 6622937"/>
              <a:gd name="connsiteX92" fmla="*/ 5419038 w 8636594"/>
              <a:gd name="connsiteY92" fmla="*/ 4472771 h 6622937"/>
              <a:gd name="connsiteX93" fmla="*/ 5468365 w 8636594"/>
              <a:gd name="connsiteY93" fmla="*/ 4402196 h 6622937"/>
              <a:gd name="connsiteX94" fmla="*/ 5517215 w 8636594"/>
              <a:gd name="connsiteY94" fmla="*/ 4331098 h 6622937"/>
              <a:gd name="connsiteX95" fmla="*/ 5565637 w 8636594"/>
              <a:gd name="connsiteY95" fmla="*/ 4259503 h 6622937"/>
              <a:gd name="connsiteX96" fmla="*/ 5613684 w 8636594"/>
              <a:gd name="connsiteY96" fmla="*/ 4187441 h 6622937"/>
              <a:gd name="connsiteX97" fmla="*/ 5685160 w 8636594"/>
              <a:gd name="connsiteY97" fmla="*/ 4078531 h 6622937"/>
              <a:gd name="connsiteX98" fmla="*/ 5756074 w 8636594"/>
              <a:gd name="connsiteY98" fmla="*/ 3968727 h 6622937"/>
              <a:gd name="connsiteX99" fmla="*/ 5873483 w 8636594"/>
              <a:gd name="connsiteY99" fmla="*/ 3783989 h 6622937"/>
              <a:gd name="connsiteX100" fmla="*/ 6203209 w 8636594"/>
              <a:gd name="connsiteY100" fmla="*/ 3258640 h 6622937"/>
              <a:gd name="connsiteX101" fmla="*/ 6299430 w 8636594"/>
              <a:gd name="connsiteY101" fmla="*/ 3107321 h 6622937"/>
              <a:gd name="connsiteX102" fmla="*/ 6372650 w 8636594"/>
              <a:gd name="connsiteY102" fmla="*/ 2993735 h 6622937"/>
              <a:gd name="connsiteX103" fmla="*/ 6453197 w 8636594"/>
              <a:gd name="connsiteY103" fmla="*/ 2869788 h 6622937"/>
              <a:gd name="connsiteX104" fmla="*/ 6564167 w 8636594"/>
              <a:gd name="connsiteY104" fmla="*/ 2696807 h 6622937"/>
              <a:gd name="connsiteX105" fmla="*/ 6976233 w 8636594"/>
              <a:gd name="connsiteY105" fmla="*/ 2045274 h 6622937"/>
              <a:gd name="connsiteX106" fmla="*/ 7086755 w 8636594"/>
              <a:gd name="connsiteY106" fmla="*/ 1872743 h 6622937"/>
              <a:gd name="connsiteX107" fmla="*/ 7170279 w 8636594"/>
              <a:gd name="connsiteY107" fmla="*/ 1744202 h 6622937"/>
              <a:gd name="connsiteX108" fmla="*/ 7226351 w 8636594"/>
              <a:gd name="connsiteY108" fmla="*/ 1659017 h 6622937"/>
              <a:gd name="connsiteX109" fmla="*/ 7282789 w 8636594"/>
              <a:gd name="connsiteY109" fmla="*/ 1574303 h 6622937"/>
              <a:gd name="connsiteX110" fmla="*/ 7339643 w 8636594"/>
              <a:gd name="connsiteY110" fmla="*/ 1490113 h 6622937"/>
              <a:gd name="connsiteX111" fmla="*/ 7396957 w 8636594"/>
              <a:gd name="connsiteY111" fmla="*/ 1406503 h 6622937"/>
              <a:gd name="connsiteX112" fmla="*/ 7454781 w 8636594"/>
              <a:gd name="connsiteY112" fmla="*/ 1323526 h 6622937"/>
              <a:gd name="connsiteX113" fmla="*/ 7513161 w 8636594"/>
              <a:gd name="connsiteY113" fmla="*/ 1241237 h 6622937"/>
              <a:gd name="connsiteX114" fmla="*/ 7572144 w 8636594"/>
              <a:gd name="connsiteY114" fmla="*/ 1159689 h 6622937"/>
              <a:gd name="connsiteX115" fmla="*/ 7601877 w 8636594"/>
              <a:gd name="connsiteY115" fmla="*/ 1119210 h 6622937"/>
              <a:gd name="connsiteX116" fmla="*/ 7631779 w 8636594"/>
              <a:gd name="connsiteY116" fmla="*/ 1078937 h 6622937"/>
              <a:gd name="connsiteX117" fmla="*/ 7661855 w 8636594"/>
              <a:gd name="connsiteY117" fmla="*/ 1038876 h 6622937"/>
              <a:gd name="connsiteX118" fmla="*/ 7692111 w 8636594"/>
              <a:gd name="connsiteY118" fmla="*/ 999035 h 6622937"/>
              <a:gd name="connsiteX119" fmla="*/ 7722554 w 8636594"/>
              <a:gd name="connsiteY119" fmla="*/ 959419 h 6622937"/>
              <a:gd name="connsiteX120" fmla="*/ 7753190 w 8636594"/>
              <a:gd name="connsiteY120" fmla="*/ 920037 h 6622937"/>
              <a:gd name="connsiteX121" fmla="*/ 7784023 w 8636594"/>
              <a:gd name="connsiteY121" fmla="*/ 880894 h 6622937"/>
              <a:gd name="connsiteX122" fmla="*/ 7815061 w 8636594"/>
              <a:gd name="connsiteY122" fmla="*/ 841997 h 6622937"/>
              <a:gd name="connsiteX123" fmla="*/ 7846308 w 8636594"/>
              <a:gd name="connsiteY123" fmla="*/ 803354 h 6622937"/>
              <a:gd name="connsiteX124" fmla="*/ 7877772 w 8636594"/>
              <a:gd name="connsiteY124" fmla="*/ 764970 h 6622937"/>
              <a:gd name="connsiteX125" fmla="*/ 7909458 w 8636594"/>
              <a:gd name="connsiteY125" fmla="*/ 726853 h 6622937"/>
              <a:gd name="connsiteX126" fmla="*/ 7941371 w 8636594"/>
              <a:gd name="connsiteY126" fmla="*/ 689010 h 6622937"/>
              <a:gd name="connsiteX127" fmla="*/ 7973518 w 8636594"/>
              <a:gd name="connsiteY127" fmla="*/ 651447 h 6622937"/>
              <a:gd name="connsiteX128" fmla="*/ 8005905 w 8636594"/>
              <a:gd name="connsiteY128" fmla="*/ 614171 h 6622937"/>
              <a:gd name="connsiteX129" fmla="*/ 8038538 w 8636594"/>
              <a:gd name="connsiteY129" fmla="*/ 577189 h 6622937"/>
              <a:gd name="connsiteX130" fmla="*/ 8071421 w 8636594"/>
              <a:gd name="connsiteY130" fmla="*/ 540507 h 6622937"/>
              <a:gd name="connsiteX131" fmla="*/ 8104563 w 8636594"/>
              <a:gd name="connsiteY131" fmla="*/ 504132 h 6622937"/>
              <a:gd name="connsiteX132" fmla="*/ 8137967 w 8636594"/>
              <a:gd name="connsiteY132" fmla="*/ 468072 h 6622937"/>
              <a:gd name="connsiteX133" fmla="*/ 8171641 w 8636594"/>
              <a:gd name="connsiteY133" fmla="*/ 432332 h 6622937"/>
              <a:gd name="connsiteX134" fmla="*/ 8205590 w 8636594"/>
              <a:gd name="connsiteY134" fmla="*/ 396920 h 6622937"/>
              <a:gd name="connsiteX135" fmla="*/ 8239820 w 8636594"/>
              <a:gd name="connsiteY135" fmla="*/ 361843 h 6622937"/>
              <a:gd name="connsiteX136" fmla="*/ 8274337 w 8636594"/>
              <a:gd name="connsiteY136" fmla="*/ 327107 h 6622937"/>
              <a:gd name="connsiteX137" fmla="*/ 8309147 w 8636594"/>
              <a:gd name="connsiteY137" fmla="*/ 292718 h 6622937"/>
              <a:gd name="connsiteX138" fmla="*/ 8344256 w 8636594"/>
              <a:gd name="connsiteY138" fmla="*/ 258685 h 6622937"/>
              <a:gd name="connsiteX139" fmla="*/ 8379669 w 8636594"/>
              <a:gd name="connsiteY139" fmla="*/ 225013 h 6622937"/>
              <a:gd name="connsiteX140" fmla="*/ 8415394 w 8636594"/>
              <a:gd name="connsiteY140" fmla="*/ 191709 h 6622937"/>
              <a:gd name="connsiteX141" fmla="*/ 8451434 w 8636594"/>
              <a:gd name="connsiteY141" fmla="*/ 158780 h 6622937"/>
              <a:gd name="connsiteX142" fmla="*/ 8487798 w 8636594"/>
              <a:gd name="connsiteY142" fmla="*/ 126233 h 6622937"/>
              <a:gd name="connsiteX143" fmla="*/ 8524489 w 8636594"/>
              <a:gd name="connsiteY143" fmla="*/ 94075 h 6622937"/>
              <a:gd name="connsiteX144" fmla="*/ 8561515 w 8636594"/>
              <a:gd name="connsiteY144" fmla="*/ 62312 h 6622937"/>
              <a:gd name="connsiteX145" fmla="*/ 8598881 w 8636594"/>
              <a:gd name="connsiteY145" fmla="*/ 30951 h 6622937"/>
              <a:gd name="connsiteX146" fmla="*/ 8636594 w 8636594"/>
              <a:gd name="connsiteY146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222486 w 8636594"/>
              <a:gd name="connsiteY5" fmla="*/ 5687627 h 6622937"/>
              <a:gd name="connsiteX6" fmla="*/ 2412216 w 8636594"/>
              <a:gd name="connsiteY6" fmla="*/ 5587741 h 6622937"/>
              <a:gd name="connsiteX7" fmla="*/ 2490090 w 8636594"/>
              <a:gd name="connsiteY7" fmla="*/ 5591230 h 6622937"/>
              <a:gd name="connsiteX8" fmla="*/ 2561975 w 8636594"/>
              <a:gd name="connsiteY8" fmla="*/ 5533193 h 6622937"/>
              <a:gd name="connsiteX9" fmla="*/ 2066817 w 8636594"/>
              <a:gd name="connsiteY9" fmla="*/ 6622937 h 6622937"/>
              <a:gd name="connsiteX10" fmla="*/ 2126742 w 8636594"/>
              <a:gd name="connsiteY10" fmla="*/ 6612869 h 6622937"/>
              <a:gd name="connsiteX11" fmla="*/ 2185991 w 8636594"/>
              <a:gd name="connsiteY11" fmla="*/ 6602362 h 6622937"/>
              <a:gd name="connsiteX12" fmla="*/ 2244569 w 8636594"/>
              <a:gd name="connsiteY12" fmla="*/ 6591417 h 6622937"/>
              <a:gd name="connsiteX13" fmla="*/ 2302482 w 8636594"/>
              <a:gd name="connsiteY13" fmla="*/ 6580040 h 6622937"/>
              <a:gd name="connsiteX14" fmla="*/ 2359737 w 8636594"/>
              <a:gd name="connsiteY14" fmla="*/ 6568233 h 6622937"/>
              <a:gd name="connsiteX15" fmla="*/ 2416341 w 8636594"/>
              <a:gd name="connsiteY15" fmla="*/ 6555999 h 6622937"/>
              <a:gd name="connsiteX16" fmla="*/ 2472299 w 8636594"/>
              <a:gd name="connsiteY16" fmla="*/ 6543344 h 6622937"/>
              <a:gd name="connsiteX17" fmla="*/ 2527618 w 8636594"/>
              <a:gd name="connsiteY17" fmla="*/ 6530269 h 6622937"/>
              <a:gd name="connsiteX18" fmla="*/ 2582304 w 8636594"/>
              <a:gd name="connsiteY18" fmla="*/ 6516778 h 6622937"/>
              <a:gd name="connsiteX19" fmla="*/ 2636364 w 8636594"/>
              <a:gd name="connsiteY19" fmla="*/ 6502876 h 6622937"/>
              <a:gd name="connsiteX20" fmla="*/ 2689804 w 8636594"/>
              <a:gd name="connsiteY20" fmla="*/ 6488565 h 6622937"/>
              <a:gd name="connsiteX21" fmla="*/ 2742629 w 8636594"/>
              <a:gd name="connsiteY21" fmla="*/ 6473849 h 6622937"/>
              <a:gd name="connsiteX22" fmla="*/ 2794848 w 8636594"/>
              <a:gd name="connsiteY22" fmla="*/ 6458731 h 6622937"/>
              <a:gd name="connsiteX23" fmla="*/ 2846466 w 8636594"/>
              <a:gd name="connsiteY23" fmla="*/ 6443216 h 6622937"/>
              <a:gd name="connsiteX24" fmla="*/ 2897488 w 8636594"/>
              <a:gd name="connsiteY24" fmla="*/ 6427305 h 6622937"/>
              <a:gd name="connsiteX25" fmla="*/ 2947923 w 8636594"/>
              <a:gd name="connsiteY25" fmla="*/ 6411004 h 6622937"/>
              <a:gd name="connsiteX26" fmla="*/ 2997775 w 8636594"/>
              <a:gd name="connsiteY26" fmla="*/ 6394316 h 6622937"/>
              <a:gd name="connsiteX27" fmla="*/ 3047052 w 8636594"/>
              <a:gd name="connsiteY27" fmla="*/ 6377243 h 6622937"/>
              <a:gd name="connsiteX28" fmla="*/ 3095759 w 8636594"/>
              <a:gd name="connsiteY28" fmla="*/ 6359791 h 6622937"/>
              <a:gd name="connsiteX29" fmla="*/ 3143903 w 8636594"/>
              <a:gd name="connsiteY29" fmla="*/ 6341961 h 6622937"/>
              <a:gd name="connsiteX30" fmla="*/ 3191491 w 8636594"/>
              <a:gd name="connsiteY30" fmla="*/ 6323757 h 6622937"/>
              <a:gd name="connsiteX31" fmla="*/ 3238528 w 8636594"/>
              <a:gd name="connsiteY31" fmla="*/ 6305184 h 6622937"/>
              <a:gd name="connsiteX32" fmla="*/ 3285021 w 8636594"/>
              <a:gd name="connsiteY32" fmla="*/ 6286245 h 6622937"/>
              <a:gd name="connsiteX33" fmla="*/ 3330977 w 8636594"/>
              <a:gd name="connsiteY33" fmla="*/ 6266942 h 6622937"/>
              <a:gd name="connsiteX34" fmla="*/ 3376401 w 8636594"/>
              <a:gd name="connsiteY34" fmla="*/ 6247281 h 6622937"/>
              <a:gd name="connsiteX35" fmla="*/ 3421300 w 8636594"/>
              <a:gd name="connsiteY35" fmla="*/ 6227263 h 6622937"/>
              <a:gd name="connsiteX36" fmla="*/ 3465680 w 8636594"/>
              <a:gd name="connsiteY36" fmla="*/ 6206893 h 6622937"/>
              <a:gd name="connsiteX37" fmla="*/ 3509548 w 8636594"/>
              <a:gd name="connsiteY37" fmla="*/ 6186174 h 6622937"/>
              <a:gd name="connsiteX38" fmla="*/ 3552910 w 8636594"/>
              <a:gd name="connsiteY38" fmla="*/ 6165110 h 6622937"/>
              <a:gd name="connsiteX39" fmla="*/ 3595773 w 8636594"/>
              <a:gd name="connsiteY39" fmla="*/ 6143704 h 6622937"/>
              <a:gd name="connsiteX40" fmla="*/ 3638142 w 8636594"/>
              <a:gd name="connsiteY40" fmla="*/ 6121960 h 6622937"/>
              <a:gd name="connsiteX41" fmla="*/ 3680024 w 8636594"/>
              <a:gd name="connsiteY41" fmla="*/ 6099881 h 6622937"/>
              <a:gd name="connsiteX42" fmla="*/ 3721426 w 8636594"/>
              <a:gd name="connsiteY42" fmla="*/ 6077471 h 6622937"/>
              <a:gd name="connsiteX43" fmla="*/ 3762353 w 8636594"/>
              <a:gd name="connsiteY43" fmla="*/ 6054733 h 6622937"/>
              <a:gd name="connsiteX44" fmla="*/ 3802812 w 8636594"/>
              <a:gd name="connsiteY44" fmla="*/ 6031671 h 6622937"/>
              <a:gd name="connsiteX45" fmla="*/ 3842810 w 8636594"/>
              <a:gd name="connsiteY45" fmla="*/ 6008288 h 6622937"/>
              <a:gd name="connsiteX46" fmla="*/ 3882352 w 8636594"/>
              <a:gd name="connsiteY46" fmla="*/ 5984588 h 6622937"/>
              <a:gd name="connsiteX47" fmla="*/ 3921445 w 8636594"/>
              <a:gd name="connsiteY47" fmla="*/ 5960574 h 6622937"/>
              <a:gd name="connsiteX48" fmla="*/ 3960096 w 8636594"/>
              <a:gd name="connsiteY48" fmla="*/ 5936250 h 6622937"/>
              <a:gd name="connsiteX49" fmla="*/ 3998311 w 8636594"/>
              <a:gd name="connsiteY49" fmla="*/ 5911619 h 6622937"/>
              <a:gd name="connsiteX50" fmla="*/ 4036095 w 8636594"/>
              <a:gd name="connsiteY50" fmla="*/ 5886685 h 6622937"/>
              <a:gd name="connsiteX51" fmla="*/ 4073456 w 8636594"/>
              <a:gd name="connsiteY51" fmla="*/ 5861452 h 6622937"/>
              <a:gd name="connsiteX52" fmla="*/ 4110400 w 8636594"/>
              <a:gd name="connsiteY52" fmla="*/ 5835922 h 6622937"/>
              <a:gd name="connsiteX53" fmla="*/ 4146933 w 8636594"/>
              <a:gd name="connsiteY53" fmla="*/ 5810100 h 6622937"/>
              <a:gd name="connsiteX54" fmla="*/ 4183061 w 8636594"/>
              <a:gd name="connsiteY54" fmla="*/ 5783988 h 6622937"/>
              <a:gd name="connsiteX55" fmla="*/ 4218791 w 8636594"/>
              <a:gd name="connsiteY55" fmla="*/ 5757591 h 6622937"/>
              <a:gd name="connsiteX56" fmla="*/ 4254129 w 8636594"/>
              <a:gd name="connsiteY56" fmla="*/ 5730912 h 6622937"/>
              <a:gd name="connsiteX57" fmla="*/ 4289081 w 8636594"/>
              <a:gd name="connsiteY57" fmla="*/ 5703955 h 6622937"/>
              <a:gd name="connsiteX58" fmla="*/ 4323654 w 8636594"/>
              <a:gd name="connsiteY58" fmla="*/ 5676722 h 6622937"/>
              <a:gd name="connsiteX59" fmla="*/ 4357854 w 8636594"/>
              <a:gd name="connsiteY59" fmla="*/ 5649218 h 6622937"/>
              <a:gd name="connsiteX60" fmla="*/ 4391688 w 8636594"/>
              <a:gd name="connsiteY60" fmla="*/ 5621446 h 6622937"/>
              <a:gd name="connsiteX61" fmla="*/ 4425162 w 8636594"/>
              <a:gd name="connsiteY61" fmla="*/ 5593409 h 6622937"/>
              <a:gd name="connsiteX62" fmla="*/ 4458281 w 8636594"/>
              <a:gd name="connsiteY62" fmla="*/ 5565111 h 6622937"/>
              <a:gd name="connsiteX63" fmla="*/ 4491053 w 8636594"/>
              <a:gd name="connsiteY63" fmla="*/ 5536556 h 6622937"/>
              <a:gd name="connsiteX64" fmla="*/ 4523484 w 8636594"/>
              <a:gd name="connsiteY64" fmla="*/ 5507747 h 6622937"/>
              <a:gd name="connsiteX65" fmla="*/ 4555580 w 8636594"/>
              <a:gd name="connsiteY65" fmla="*/ 5478687 h 6622937"/>
              <a:gd name="connsiteX66" fmla="*/ 4587347 w 8636594"/>
              <a:gd name="connsiteY66" fmla="*/ 5449380 h 6622937"/>
              <a:gd name="connsiteX67" fmla="*/ 4618793 w 8636594"/>
              <a:gd name="connsiteY67" fmla="*/ 5419830 h 6622937"/>
              <a:gd name="connsiteX68" fmla="*/ 4649922 w 8636594"/>
              <a:gd name="connsiteY68" fmla="*/ 5390040 h 6622937"/>
              <a:gd name="connsiteX69" fmla="*/ 4680742 w 8636594"/>
              <a:gd name="connsiteY69" fmla="*/ 5360014 h 6622937"/>
              <a:gd name="connsiteX70" fmla="*/ 4711259 w 8636594"/>
              <a:gd name="connsiteY70" fmla="*/ 5329755 h 6622937"/>
              <a:gd name="connsiteX71" fmla="*/ 4741478 w 8636594"/>
              <a:gd name="connsiteY71" fmla="*/ 5299266 h 6622937"/>
              <a:gd name="connsiteX72" fmla="*/ 4771408 w 8636594"/>
              <a:gd name="connsiteY72" fmla="*/ 5268551 h 6622937"/>
              <a:gd name="connsiteX73" fmla="*/ 4801053 w 8636594"/>
              <a:gd name="connsiteY73" fmla="*/ 5237614 h 6622937"/>
              <a:gd name="connsiteX74" fmla="*/ 4830420 w 8636594"/>
              <a:gd name="connsiteY74" fmla="*/ 5206458 h 6622937"/>
              <a:gd name="connsiteX75" fmla="*/ 4859516 w 8636594"/>
              <a:gd name="connsiteY75" fmla="*/ 5175087 h 6622937"/>
              <a:gd name="connsiteX76" fmla="*/ 4888347 w 8636594"/>
              <a:gd name="connsiteY76" fmla="*/ 5143504 h 6622937"/>
              <a:gd name="connsiteX77" fmla="*/ 4916919 w 8636594"/>
              <a:gd name="connsiteY77" fmla="*/ 5111713 h 6622937"/>
              <a:gd name="connsiteX78" fmla="*/ 4945238 w 8636594"/>
              <a:gd name="connsiteY78" fmla="*/ 5079717 h 6622937"/>
              <a:gd name="connsiteX79" fmla="*/ 4973311 w 8636594"/>
              <a:gd name="connsiteY79" fmla="*/ 5047519 h 6622937"/>
              <a:gd name="connsiteX80" fmla="*/ 5001145 w 8636594"/>
              <a:gd name="connsiteY80" fmla="*/ 5015124 h 6622937"/>
              <a:gd name="connsiteX81" fmla="*/ 5028745 w 8636594"/>
              <a:gd name="connsiteY81" fmla="*/ 4982535 h 6622937"/>
              <a:gd name="connsiteX82" fmla="*/ 5056117 w 8636594"/>
              <a:gd name="connsiteY82" fmla="*/ 4949755 h 6622937"/>
              <a:gd name="connsiteX83" fmla="*/ 5083269 w 8636594"/>
              <a:gd name="connsiteY83" fmla="*/ 4916787 h 6622937"/>
              <a:gd name="connsiteX84" fmla="*/ 5110207 w 8636594"/>
              <a:gd name="connsiteY84" fmla="*/ 4883636 h 6622937"/>
              <a:gd name="connsiteX85" fmla="*/ 5136937 w 8636594"/>
              <a:gd name="connsiteY85" fmla="*/ 4850305 h 6622937"/>
              <a:gd name="connsiteX86" fmla="*/ 5163464 w 8636594"/>
              <a:gd name="connsiteY86" fmla="*/ 4816797 h 6622937"/>
              <a:gd name="connsiteX87" fmla="*/ 5215940 w 8636594"/>
              <a:gd name="connsiteY87" fmla="*/ 4749265 h 6622937"/>
              <a:gd name="connsiteX88" fmla="*/ 5267684 w 8636594"/>
              <a:gd name="connsiteY88" fmla="*/ 4681068 h 6622937"/>
              <a:gd name="connsiteX89" fmla="*/ 5318748 w 8636594"/>
              <a:gd name="connsiteY89" fmla="*/ 4612234 h 6622937"/>
              <a:gd name="connsiteX90" fmla="*/ 5369182 w 8636594"/>
              <a:gd name="connsiteY90" fmla="*/ 4542793 h 6622937"/>
              <a:gd name="connsiteX91" fmla="*/ 5419038 w 8636594"/>
              <a:gd name="connsiteY91" fmla="*/ 4472771 h 6622937"/>
              <a:gd name="connsiteX92" fmla="*/ 5468365 w 8636594"/>
              <a:gd name="connsiteY92" fmla="*/ 4402196 h 6622937"/>
              <a:gd name="connsiteX93" fmla="*/ 5517215 w 8636594"/>
              <a:gd name="connsiteY93" fmla="*/ 4331098 h 6622937"/>
              <a:gd name="connsiteX94" fmla="*/ 5565637 w 8636594"/>
              <a:gd name="connsiteY94" fmla="*/ 4259503 h 6622937"/>
              <a:gd name="connsiteX95" fmla="*/ 5613684 w 8636594"/>
              <a:gd name="connsiteY95" fmla="*/ 4187441 h 6622937"/>
              <a:gd name="connsiteX96" fmla="*/ 5685160 w 8636594"/>
              <a:gd name="connsiteY96" fmla="*/ 4078531 h 6622937"/>
              <a:gd name="connsiteX97" fmla="*/ 5756074 w 8636594"/>
              <a:gd name="connsiteY97" fmla="*/ 3968727 h 6622937"/>
              <a:gd name="connsiteX98" fmla="*/ 5873483 w 8636594"/>
              <a:gd name="connsiteY98" fmla="*/ 3783989 h 6622937"/>
              <a:gd name="connsiteX99" fmla="*/ 6203209 w 8636594"/>
              <a:gd name="connsiteY99" fmla="*/ 3258640 h 6622937"/>
              <a:gd name="connsiteX100" fmla="*/ 6299430 w 8636594"/>
              <a:gd name="connsiteY100" fmla="*/ 3107321 h 6622937"/>
              <a:gd name="connsiteX101" fmla="*/ 6372650 w 8636594"/>
              <a:gd name="connsiteY101" fmla="*/ 2993735 h 6622937"/>
              <a:gd name="connsiteX102" fmla="*/ 6453197 w 8636594"/>
              <a:gd name="connsiteY102" fmla="*/ 2869788 h 6622937"/>
              <a:gd name="connsiteX103" fmla="*/ 6564167 w 8636594"/>
              <a:gd name="connsiteY103" fmla="*/ 2696807 h 6622937"/>
              <a:gd name="connsiteX104" fmla="*/ 6976233 w 8636594"/>
              <a:gd name="connsiteY104" fmla="*/ 2045274 h 6622937"/>
              <a:gd name="connsiteX105" fmla="*/ 7086755 w 8636594"/>
              <a:gd name="connsiteY105" fmla="*/ 1872743 h 6622937"/>
              <a:gd name="connsiteX106" fmla="*/ 7170279 w 8636594"/>
              <a:gd name="connsiteY106" fmla="*/ 1744202 h 6622937"/>
              <a:gd name="connsiteX107" fmla="*/ 7226351 w 8636594"/>
              <a:gd name="connsiteY107" fmla="*/ 1659017 h 6622937"/>
              <a:gd name="connsiteX108" fmla="*/ 7282789 w 8636594"/>
              <a:gd name="connsiteY108" fmla="*/ 1574303 h 6622937"/>
              <a:gd name="connsiteX109" fmla="*/ 7339643 w 8636594"/>
              <a:gd name="connsiteY109" fmla="*/ 1490113 h 6622937"/>
              <a:gd name="connsiteX110" fmla="*/ 7396957 w 8636594"/>
              <a:gd name="connsiteY110" fmla="*/ 1406503 h 6622937"/>
              <a:gd name="connsiteX111" fmla="*/ 7454781 w 8636594"/>
              <a:gd name="connsiteY111" fmla="*/ 1323526 h 6622937"/>
              <a:gd name="connsiteX112" fmla="*/ 7513161 w 8636594"/>
              <a:gd name="connsiteY112" fmla="*/ 1241237 h 6622937"/>
              <a:gd name="connsiteX113" fmla="*/ 7572144 w 8636594"/>
              <a:gd name="connsiteY113" fmla="*/ 1159689 h 6622937"/>
              <a:gd name="connsiteX114" fmla="*/ 7601877 w 8636594"/>
              <a:gd name="connsiteY114" fmla="*/ 1119210 h 6622937"/>
              <a:gd name="connsiteX115" fmla="*/ 7631779 w 8636594"/>
              <a:gd name="connsiteY115" fmla="*/ 1078937 h 6622937"/>
              <a:gd name="connsiteX116" fmla="*/ 7661855 w 8636594"/>
              <a:gd name="connsiteY116" fmla="*/ 1038876 h 6622937"/>
              <a:gd name="connsiteX117" fmla="*/ 7692111 w 8636594"/>
              <a:gd name="connsiteY117" fmla="*/ 999035 h 6622937"/>
              <a:gd name="connsiteX118" fmla="*/ 7722554 w 8636594"/>
              <a:gd name="connsiteY118" fmla="*/ 959419 h 6622937"/>
              <a:gd name="connsiteX119" fmla="*/ 7753190 w 8636594"/>
              <a:gd name="connsiteY119" fmla="*/ 920037 h 6622937"/>
              <a:gd name="connsiteX120" fmla="*/ 7784023 w 8636594"/>
              <a:gd name="connsiteY120" fmla="*/ 880894 h 6622937"/>
              <a:gd name="connsiteX121" fmla="*/ 7815061 w 8636594"/>
              <a:gd name="connsiteY121" fmla="*/ 841997 h 6622937"/>
              <a:gd name="connsiteX122" fmla="*/ 7846308 w 8636594"/>
              <a:gd name="connsiteY122" fmla="*/ 803354 h 6622937"/>
              <a:gd name="connsiteX123" fmla="*/ 7877772 w 8636594"/>
              <a:gd name="connsiteY123" fmla="*/ 764970 h 6622937"/>
              <a:gd name="connsiteX124" fmla="*/ 7909458 w 8636594"/>
              <a:gd name="connsiteY124" fmla="*/ 726853 h 6622937"/>
              <a:gd name="connsiteX125" fmla="*/ 7941371 w 8636594"/>
              <a:gd name="connsiteY125" fmla="*/ 689010 h 6622937"/>
              <a:gd name="connsiteX126" fmla="*/ 7973518 w 8636594"/>
              <a:gd name="connsiteY126" fmla="*/ 651447 h 6622937"/>
              <a:gd name="connsiteX127" fmla="*/ 8005905 w 8636594"/>
              <a:gd name="connsiteY127" fmla="*/ 614171 h 6622937"/>
              <a:gd name="connsiteX128" fmla="*/ 8038538 w 8636594"/>
              <a:gd name="connsiteY128" fmla="*/ 577189 h 6622937"/>
              <a:gd name="connsiteX129" fmla="*/ 8071421 w 8636594"/>
              <a:gd name="connsiteY129" fmla="*/ 540507 h 6622937"/>
              <a:gd name="connsiteX130" fmla="*/ 8104563 w 8636594"/>
              <a:gd name="connsiteY130" fmla="*/ 504132 h 6622937"/>
              <a:gd name="connsiteX131" fmla="*/ 8137967 w 8636594"/>
              <a:gd name="connsiteY131" fmla="*/ 468072 h 6622937"/>
              <a:gd name="connsiteX132" fmla="*/ 8171641 w 8636594"/>
              <a:gd name="connsiteY132" fmla="*/ 432332 h 6622937"/>
              <a:gd name="connsiteX133" fmla="*/ 8205590 w 8636594"/>
              <a:gd name="connsiteY133" fmla="*/ 396920 h 6622937"/>
              <a:gd name="connsiteX134" fmla="*/ 8239820 w 8636594"/>
              <a:gd name="connsiteY134" fmla="*/ 361843 h 6622937"/>
              <a:gd name="connsiteX135" fmla="*/ 8274337 w 8636594"/>
              <a:gd name="connsiteY135" fmla="*/ 327107 h 6622937"/>
              <a:gd name="connsiteX136" fmla="*/ 8309147 w 8636594"/>
              <a:gd name="connsiteY136" fmla="*/ 292718 h 6622937"/>
              <a:gd name="connsiteX137" fmla="*/ 8344256 w 8636594"/>
              <a:gd name="connsiteY137" fmla="*/ 258685 h 6622937"/>
              <a:gd name="connsiteX138" fmla="*/ 8379669 w 8636594"/>
              <a:gd name="connsiteY138" fmla="*/ 225013 h 6622937"/>
              <a:gd name="connsiteX139" fmla="*/ 8415394 w 8636594"/>
              <a:gd name="connsiteY139" fmla="*/ 191709 h 6622937"/>
              <a:gd name="connsiteX140" fmla="*/ 8451434 w 8636594"/>
              <a:gd name="connsiteY140" fmla="*/ 158780 h 6622937"/>
              <a:gd name="connsiteX141" fmla="*/ 8487798 w 8636594"/>
              <a:gd name="connsiteY141" fmla="*/ 126233 h 6622937"/>
              <a:gd name="connsiteX142" fmla="*/ 8524489 w 8636594"/>
              <a:gd name="connsiteY142" fmla="*/ 94075 h 6622937"/>
              <a:gd name="connsiteX143" fmla="*/ 8561515 w 8636594"/>
              <a:gd name="connsiteY143" fmla="*/ 62312 h 6622937"/>
              <a:gd name="connsiteX144" fmla="*/ 8598881 w 8636594"/>
              <a:gd name="connsiteY144" fmla="*/ 30951 h 6622937"/>
              <a:gd name="connsiteX145" fmla="*/ 8636594 w 8636594"/>
              <a:gd name="connsiteY145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12216 w 8636594"/>
              <a:gd name="connsiteY5" fmla="*/ 5587741 h 6622937"/>
              <a:gd name="connsiteX6" fmla="*/ 2490090 w 8636594"/>
              <a:gd name="connsiteY6" fmla="*/ 5591230 h 6622937"/>
              <a:gd name="connsiteX7" fmla="*/ 2561975 w 8636594"/>
              <a:gd name="connsiteY7" fmla="*/ 5533193 h 6622937"/>
              <a:gd name="connsiteX8" fmla="*/ 2066817 w 8636594"/>
              <a:gd name="connsiteY8" fmla="*/ 6622937 h 6622937"/>
              <a:gd name="connsiteX9" fmla="*/ 2126742 w 8636594"/>
              <a:gd name="connsiteY9" fmla="*/ 6612869 h 6622937"/>
              <a:gd name="connsiteX10" fmla="*/ 2185991 w 8636594"/>
              <a:gd name="connsiteY10" fmla="*/ 6602362 h 6622937"/>
              <a:gd name="connsiteX11" fmla="*/ 2244569 w 8636594"/>
              <a:gd name="connsiteY11" fmla="*/ 6591417 h 6622937"/>
              <a:gd name="connsiteX12" fmla="*/ 2302482 w 8636594"/>
              <a:gd name="connsiteY12" fmla="*/ 6580040 h 6622937"/>
              <a:gd name="connsiteX13" fmla="*/ 2359737 w 8636594"/>
              <a:gd name="connsiteY13" fmla="*/ 6568233 h 6622937"/>
              <a:gd name="connsiteX14" fmla="*/ 2416341 w 8636594"/>
              <a:gd name="connsiteY14" fmla="*/ 6555999 h 6622937"/>
              <a:gd name="connsiteX15" fmla="*/ 2472299 w 8636594"/>
              <a:gd name="connsiteY15" fmla="*/ 6543344 h 6622937"/>
              <a:gd name="connsiteX16" fmla="*/ 2527618 w 8636594"/>
              <a:gd name="connsiteY16" fmla="*/ 6530269 h 6622937"/>
              <a:gd name="connsiteX17" fmla="*/ 2582304 w 8636594"/>
              <a:gd name="connsiteY17" fmla="*/ 6516778 h 6622937"/>
              <a:gd name="connsiteX18" fmla="*/ 2636364 w 8636594"/>
              <a:gd name="connsiteY18" fmla="*/ 6502876 h 6622937"/>
              <a:gd name="connsiteX19" fmla="*/ 2689804 w 8636594"/>
              <a:gd name="connsiteY19" fmla="*/ 6488565 h 6622937"/>
              <a:gd name="connsiteX20" fmla="*/ 2742629 w 8636594"/>
              <a:gd name="connsiteY20" fmla="*/ 6473849 h 6622937"/>
              <a:gd name="connsiteX21" fmla="*/ 2794848 w 8636594"/>
              <a:gd name="connsiteY21" fmla="*/ 6458731 h 6622937"/>
              <a:gd name="connsiteX22" fmla="*/ 2846466 w 8636594"/>
              <a:gd name="connsiteY22" fmla="*/ 6443216 h 6622937"/>
              <a:gd name="connsiteX23" fmla="*/ 2897488 w 8636594"/>
              <a:gd name="connsiteY23" fmla="*/ 6427305 h 6622937"/>
              <a:gd name="connsiteX24" fmla="*/ 2947923 w 8636594"/>
              <a:gd name="connsiteY24" fmla="*/ 6411004 h 6622937"/>
              <a:gd name="connsiteX25" fmla="*/ 2997775 w 8636594"/>
              <a:gd name="connsiteY25" fmla="*/ 6394316 h 6622937"/>
              <a:gd name="connsiteX26" fmla="*/ 3047052 w 8636594"/>
              <a:gd name="connsiteY26" fmla="*/ 6377243 h 6622937"/>
              <a:gd name="connsiteX27" fmla="*/ 3095759 w 8636594"/>
              <a:gd name="connsiteY27" fmla="*/ 6359791 h 6622937"/>
              <a:gd name="connsiteX28" fmla="*/ 3143903 w 8636594"/>
              <a:gd name="connsiteY28" fmla="*/ 6341961 h 6622937"/>
              <a:gd name="connsiteX29" fmla="*/ 3191491 w 8636594"/>
              <a:gd name="connsiteY29" fmla="*/ 6323757 h 6622937"/>
              <a:gd name="connsiteX30" fmla="*/ 3238528 w 8636594"/>
              <a:gd name="connsiteY30" fmla="*/ 6305184 h 6622937"/>
              <a:gd name="connsiteX31" fmla="*/ 3285021 w 8636594"/>
              <a:gd name="connsiteY31" fmla="*/ 6286245 h 6622937"/>
              <a:gd name="connsiteX32" fmla="*/ 3330977 w 8636594"/>
              <a:gd name="connsiteY32" fmla="*/ 6266942 h 6622937"/>
              <a:gd name="connsiteX33" fmla="*/ 3376401 w 8636594"/>
              <a:gd name="connsiteY33" fmla="*/ 6247281 h 6622937"/>
              <a:gd name="connsiteX34" fmla="*/ 3421300 w 8636594"/>
              <a:gd name="connsiteY34" fmla="*/ 6227263 h 6622937"/>
              <a:gd name="connsiteX35" fmla="*/ 3465680 w 8636594"/>
              <a:gd name="connsiteY35" fmla="*/ 6206893 h 6622937"/>
              <a:gd name="connsiteX36" fmla="*/ 3509548 w 8636594"/>
              <a:gd name="connsiteY36" fmla="*/ 6186174 h 6622937"/>
              <a:gd name="connsiteX37" fmla="*/ 3552910 w 8636594"/>
              <a:gd name="connsiteY37" fmla="*/ 6165110 h 6622937"/>
              <a:gd name="connsiteX38" fmla="*/ 3595773 w 8636594"/>
              <a:gd name="connsiteY38" fmla="*/ 6143704 h 6622937"/>
              <a:gd name="connsiteX39" fmla="*/ 3638142 w 8636594"/>
              <a:gd name="connsiteY39" fmla="*/ 6121960 h 6622937"/>
              <a:gd name="connsiteX40" fmla="*/ 3680024 w 8636594"/>
              <a:gd name="connsiteY40" fmla="*/ 6099881 h 6622937"/>
              <a:gd name="connsiteX41" fmla="*/ 3721426 w 8636594"/>
              <a:gd name="connsiteY41" fmla="*/ 6077471 h 6622937"/>
              <a:gd name="connsiteX42" fmla="*/ 3762353 w 8636594"/>
              <a:gd name="connsiteY42" fmla="*/ 6054733 h 6622937"/>
              <a:gd name="connsiteX43" fmla="*/ 3802812 w 8636594"/>
              <a:gd name="connsiteY43" fmla="*/ 6031671 h 6622937"/>
              <a:gd name="connsiteX44" fmla="*/ 3842810 w 8636594"/>
              <a:gd name="connsiteY44" fmla="*/ 6008288 h 6622937"/>
              <a:gd name="connsiteX45" fmla="*/ 3882352 w 8636594"/>
              <a:gd name="connsiteY45" fmla="*/ 5984588 h 6622937"/>
              <a:gd name="connsiteX46" fmla="*/ 3921445 w 8636594"/>
              <a:gd name="connsiteY46" fmla="*/ 5960574 h 6622937"/>
              <a:gd name="connsiteX47" fmla="*/ 3960096 w 8636594"/>
              <a:gd name="connsiteY47" fmla="*/ 5936250 h 6622937"/>
              <a:gd name="connsiteX48" fmla="*/ 3998311 w 8636594"/>
              <a:gd name="connsiteY48" fmla="*/ 5911619 h 6622937"/>
              <a:gd name="connsiteX49" fmla="*/ 4036095 w 8636594"/>
              <a:gd name="connsiteY49" fmla="*/ 5886685 h 6622937"/>
              <a:gd name="connsiteX50" fmla="*/ 4073456 w 8636594"/>
              <a:gd name="connsiteY50" fmla="*/ 5861452 h 6622937"/>
              <a:gd name="connsiteX51" fmla="*/ 4110400 w 8636594"/>
              <a:gd name="connsiteY51" fmla="*/ 5835922 h 6622937"/>
              <a:gd name="connsiteX52" fmla="*/ 4146933 w 8636594"/>
              <a:gd name="connsiteY52" fmla="*/ 5810100 h 6622937"/>
              <a:gd name="connsiteX53" fmla="*/ 4183061 w 8636594"/>
              <a:gd name="connsiteY53" fmla="*/ 5783988 h 6622937"/>
              <a:gd name="connsiteX54" fmla="*/ 4218791 w 8636594"/>
              <a:gd name="connsiteY54" fmla="*/ 5757591 h 6622937"/>
              <a:gd name="connsiteX55" fmla="*/ 4254129 w 8636594"/>
              <a:gd name="connsiteY55" fmla="*/ 5730912 h 6622937"/>
              <a:gd name="connsiteX56" fmla="*/ 4289081 w 8636594"/>
              <a:gd name="connsiteY56" fmla="*/ 5703955 h 6622937"/>
              <a:gd name="connsiteX57" fmla="*/ 4323654 w 8636594"/>
              <a:gd name="connsiteY57" fmla="*/ 5676722 h 6622937"/>
              <a:gd name="connsiteX58" fmla="*/ 4357854 w 8636594"/>
              <a:gd name="connsiteY58" fmla="*/ 5649218 h 6622937"/>
              <a:gd name="connsiteX59" fmla="*/ 4391688 w 8636594"/>
              <a:gd name="connsiteY59" fmla="*/ 5621446 h 6622937"/>
              <a:gd name="connsiteX60" fmla="*/ 4425162 w 8636594"/>
              <a:gd name="connsiteY60" fmla="*/ 5593409 h 6622937"/>
              <a:gd name="connsiteX61" fmla="*/ 4458281 w 8636594"/>
              <a:gd name="connsiteY61" fmla="*/ 5565111 h 6622937"/>
              <a:gd name="connsiteX62" fmla="*/ 4491053 w 8636594"/>
              <a:gd name="connsiteY62" fmla="*/ 5536556 h 6622937"/>
              <a:gd name="connsiteX63" fmla="*/ 4523484 w 8636594"/>
              <a:gd name="connsiteY63" fmla="*/ 5507747 h 6622937"/>
              <a:gd name="connsiteX64" fmla="*/ 4555580 w 8636594"/>
              <a:gd name="connsiteY64" fmla="*/ 5478687 h 6622937"/>
              <a:gd name="connsiteX65" fmla="*/ 4587347 w 8636594"/>
              <a:gd name="connsiteY65" fmla="*/ 5449380 h 6622937"/>
              <a:gd name="connsiteX66" fmla="*/ 4618793 w 8636594"/>
              <a:gd name="connsiteY66" fmla="*/ 5419830 h 6622937"/>
              <a:gd name="connsiteX67" fmla="*/ 4649922 w 8636594"/>
              <a:gd name="connsiteY67" fmla="*/ 5390040 h 6622937"/>
              <a:gd name="connsiteX68" fmla="*/ 4680742 w 8636594"/>
              <a:gd name="connsiteY68" fmla="*/ 5360014 h 6622937"/>
              <a:gd name="connsiteX69" fmla="*/ 4711259 w 8636594"/>
              <a:gd name="connsiteY69" fmla="*/ 5329755 h 6622937"/>
              <a:gd name="connsiteX70" fmla="*/ 4741478 w 8636594"/>
              <a:gd name="connsiteY70" fmla="*/ 5299266 h 6622937"/>
              <a:gd name="connsiteX71" fmla="*/ 4771408 w 8636594"/>
              <a:gd name="connsiteY71" fmla="*/ 5268551 h 6622937"/>
              <a:gd name="connsiteX72" fmla="*/ 4801053 w 8636594"/>
              <a:gd name="connsiteY72" fmla="*/ 5237614 h 6622937"/>
              <a:gd name="connsiteX73" fmla="*/ 4830420 w 8636594"/>
              <a:gd name="connsiteY73" fmla="*/ 5206458 h 6622937"/>
              <a:gd name="connsiteX74" fmla="*/ 4859516 w 8636594"/>
              <a:gd name="connsiteY74" fmla="*/ 5175087 h 6622937"/>
              <a:gd name="connsiteX75" fmla="*/ 4888347 w 8636594"/>
              <a:gd name="connsiteY75" fmla="*/ 5143504 h 6622937"/>
              <a:gd name="connsiteX76" fmla="*/ 4916919 w 8636594"/>
              <a:gd name="connsiteY76" fmla="*/ 5111713 h 6622937"/>
              <a:gd name="connsiteX77" fmla="*/ 4945238 w 8636594"/>
              <a:gd name="connsiteY77" fmla="*/ 5079717 h 6622937"/>
              <a:gd name="connsiteX78" fmla="*/ 4973311 w 8636594"/>
              <a:gd name="connsiteY78" fmla="*/ 5047519 h 6622937"/>
              <a:gd name="connsiteX79" fmla="*/ 5001145 w 8636594"/>
              <a:gd name="connsiteY79" fmla="*/ 5015124 h 6622937"/>
              <a:gd name="connsiteX80" fmla="*/ 5028745 w 8636594"/>
              <a:gd name="connsiteY80" fmla="*/ 4982535 h 6622937"/>
              <a:gd name="connsiteX81" fmla="*/ 5056117 w 8636594"/>
              <a:gd name="connsiteY81" fmla="*/ 4949755 h 6622937"/>
              <a:gd name="connsiteX82" fmla="*/ 5083269 w 8636594"/>
              <a:gd name="connsiteY82" fmla="*/ 4916787 h 6622937"/>
              <a:gd name="connsiteX83" fmla="*/ 5110207 w 8636594"/>
              <a:gd name="connsiteY83" fmla="*/ 4883636 h 6622937"/>
              <a:gd name="connsiteX84" fmla="*/ 5136937 w 8636594"/>
              <a:gd name="connsiteY84" fmla="*/ 4850305 h 6622937"/>
              <a:gd name="connsiteX85" fmla="*/ 5163464 w 8636594"/>
              <a:gd name="connsiteY85" fmla="*/ 4816797 h 6622937"/>
              <a:gd name="connsiteX86" fmla="*/ 5215940 w 8636594"/>
              <a:gd name="connsiteY86" fmla="*/ 4749265 h 6622937"/>
              <a:gd name="connsiteX87" fmla="*/ 5267684 w 8636594"/>
              <a:gd name="connsiteY87" fmla="*/ 4681068 h 6622937"/>
              <a:gd name="connsiteX88" fmla="*/ 5318748 w 8636594"/>
              <a:gd name="connsiteY88" fmla="*/ 4612234 h 6622937"/>
              <a:gd name="connsiteX89" fmla="*/ 5369182 w 8636594"/>
              <a:gd name="connsiteY89" fmla="*/ 4542793 h 6622937"/>
              <a:gd name="connsiteX90" fmla="*/ 5419038 w 8636594"/>
              <a:gd name="connsiteY90" fmla="*/ 4472771 h 6622937"/>
              <a:gd name="connsiteX91" fmla="*/ 5468365 w 8636594"/>
              <a:gd name="connsiteY91" fmla="*/ 4402196 h 6622937"/>
              <a:gd name="connsiteX92" fmla="*/ 5517215 w 8636594"/>
              <a:gd name="connsiteY92" fmla="*/ 4331098 h 6622937"/>
              <a:gd name="connsiteX93" fmla="*/ 5565637 w 8636594"/>
              <a:gd name="connsiteY93" fmla="*/ 4259503 h 6622937"/>
              <a:gd name="connsiteX94" fmla="*/ 5613684 w 8636594"/>
              <a:gd name="connsiteY94" fmla="*/ 4187441 h 6622937"/>
              <a:gd name="connsiteX95" fmla="*/ 5685160 w 8636594"/>
              <a:gd name="connsiteY95" fmla="*/ 4078531 h 6622937"/>
              <a:gd name="connsiteX96" fmla="*/ 5756074 w 8636594"/>
              <a:gd name="connsiteY96" fmla="*/ 3968727 h 6622937"/>
              <a:gd name="connsiteX97" fmla="*/ 5873483 w 8636594"/>
              <a:gd name="connsiteY97" fmla="*/ 3783989 h 6622937"/>
              <a:gd name="connsiteX98" fmla="*/ 6203209 w 8636594"/>
              <a:gd name="connsiteY98" fmla="*/ 3258640 h 6622937"/>
              <a:gd name="connsiteX99" fmla="*/ 6299430 w 8636594"/>
              <a:gd name="connsiteY99" fmla="*/ 3107321 h 6622937"/>
              <a:gd name="connsiteX100" fmla="*/ 6372650 w 8636594"/>
              <a:gd name="connsiteY100" fmla="*/ 2993735 h 6622937"/>
              <a:gd name="connsiteX101" fmla="*/ 6453197 w 8636594"/>
              <a:gd name="connsiteY101" fmla="*/ 2869788 h 6622937"/>
              <a:gd name="connsiteX102" fmla="*/ 6564167 w 8636594"/>
              <a:gd name="connsiteY102" fmla="*/ 2696807 h 6622937"/>
              <a:gd name="connsiteX103" fmla="*/ 6976233 w 8636594"/>
              <a:gd name="connsiteY103" fmla="*/ 2045274 h 6622937"/>
              <a:gd name="connsiteX104" fmla="*/ 7086755 w 8636594"/>
              <a:gd name="connsiteY104" fmla="*/ 1872743 h 6622937"/>
              <a:gd name="connsiteX105" fmla="*/ 7170279 w 8636594"/>
              <a:gd name="connsiteY105" fmla="*/ 1744202 h 6622937"/>
              <a:gd name="connsiteX106" fmla="*/ 7226351 w 8636594"/>
              <a:gd name="connsiteY106" fmla="*/ 1659017 h 6622937"/>
              <a:gd name="connsiteX107" fmla="*/ 7282789 w 8636594"/>
              <a:gd name="connsiteY107" fmla="*/ 1574303 h 6622937"/>
              <a:gd name="connsiteX108" fmla="*/ 7339643 w 8636594"/>
              <a:gd name="connsiteY108" fmla="*/ 1490113 h 6622937"/>
              <a:gd name="connsiteX109" fmla="*/ 7396957 w 8636594"/>
              <a:gd name="connsiteY109" fmla="*/ 1406503 h 6622937"/>
              <a:gd name="connsiteX110" fmla="*/ 7454781 w 8636594"/>
              <a:gd name="connsiteY110" fmla="*/ 1323526 h 6622937"/>
              <a:gd name="connsiteX111" fmla="*/ 7513161 w 8636594"/>
              <a:gd name="connsiteY111" fmla="*/ 1241237 h 6622937"/>
              <a:gd name="connsiteX112" fmla="*/ 7572144 w 8636594"/>
              <a:gd name="connsiteY112" fmla="*/ 1159689 h 6622937"/>
              <a:gd name="connsiteX113" fmla="*/ 7601877 w 8636594"/>
              <a:gd name="connsiteY113" fmla="*/ 1119210 h 6622937"/>
              <a:gd name="connsiteX114" fmla="*/ 7631779 w 8636594"/>
              <a:gd name="connsiteY114" fmla="*/ 1078937 h 6622937"/>
              <a:gd name="connsiteX115" fmla="*/ 7661855 w 8636594"/>
              <a:gd name="connsiteY115" fmla="*/ 1038876 h 6622937"/>
              <a:gd name="connsiteX116" fmla="*/ 7692111 w 8636594"/>
              <a:gd name="connsiteY116" fmla="*/ 999035 h 6622937"/>
              <a:gd name="connsiteX117" fmla="*/ 7722554 w 8636594"/>
              <a:gd name="connsiteY117" fmla="*/ 959419 h 6622937"/>
              <a:gd name="connsiteX118" fmla="*/ 7753190 w 8636594"/>
              <a:gd name="connsiteY118" fmla="*/ 920037 h 6622937"/>
              <a:gd name="connsiteX119" fmla="*/ 7784023 w 8636594"/>
              <a:gd name="connsiteY119" fmla="*/ 880894 h 6622937"/>
              <a:gd name="connsiteX120" fmla="*/ 7815061 w 8636594"/>
              <a:gd name="connsiteY120" fmla="*/ 841997 h 6622937"/>
              <a:gd name="connsiteX121" fmla="*/ 7846308 w 8636594"/>
              <a:gd name="connsiteY121" fmla="*/ 803354 h 6622937"/>
              <a:gd name="connsiteX122" fmla="*/ 7877772 w 8636594"/>
              <a:gd name="connsiteY122" fmla="*/ 764970 h 6622937"/>
              <a:gd name="connsiteX123" fmla="*/ 7909458 w 8636594"/>
              <a:gd name="connsiteY123" fmla="*/ 726853 h 6622937"/>
              <a:gd name="connsiteX124" fmla="*/ 7941371 w 8636594"/>
              <a:gd name="connsiteY124" fmla="*/ 689010 h 6622937"/>
              <a:gd name="connsiteX125" fmla="*/ 7973518 w 8636594"/>
              <a:gd name="connsiteY125" fmla="*/ 651447 h 6622937"/>
              <a:gd name="connsiteX126" fmla="*/ 8005905 w 8636594"/>
              <a:gd name="connsiteY126" fmla="*/ 614171 h 6622937"/>
              <a:gd name="connsiteX127" fmla="*/ 8038538 w 8636594"/>
              <a:gd name="connsiteY127" fmla="*/ 577189 h 6622937"/>
              <a:gd name="connsiteX128" fmla="*/ 8071421 w 8636594"/>
              <a:gd name="connsiteY128" fmla="*/ 540507 h 6622937"/>
              <a:gd name="connsiteX129" fmla="*/ 8104563 w 8636594"/>
              <a:gd name="connsiteY129" fmla="*/ 504132 h 6622937"/>
              <a:gd name="connsiteX130" fmla="*/ 8137967 w 8636594"/>
              <a:gd name="connsiteY130" fmla="*/ 468072 h 6622937"/>
              <a:gd name="connsiteX131" fmla="*/ 8171641 w 8636594"/>
              <a:gd name="connsiteY131" fmla="*/ 432332 h 6622937"/>
              <a:gd name="connsiteX132" fmla="*/ 8205590 w 8636594"/>
              <a:gd name="connsiteY132" fmla="*/ 396920 h 6622937"/>
              <a:gd name="connsiteX133" fmla="*/ 8239820 w 8636594"/>
              <a:gd name="connsiteY133" fmla="*/ 361843 h 6622937"/>
              <a:gd name="connsiteX134" fmla="*/ 8274337 w 8636594"/>
              <a:gd name="connsiteY134" fmla="*/ 327107 h 6622937"/>
              <a:gd name="connsiteX135" fmla="*/ 8309147 w 8636594"/>
              <a:gd name="connsiteY135" fmla="*/ 292718 h 6622937"/>
              <a:gd name="connsiteX136" fmla="*/ 8344256 w 8636594"/>
              <a:gd name="connsiteY136" fmla="*/ 258685 h 6622937"/>
              <a:gd name="connsiteX137" fmla="*/ 8379669 w 8636594"/>
              <a:gd name="connsiteY137" fmla="*/ 225013 h 6622937"/>
              <a:gd name="connsiteX138" fmla="*/ 8415394 w 8636594"/>
              <a:gd name="connsiteY138" fmla="*/ 191709 h 6622937"/>
              <a:gd name="connsiteX139" fmla="*/ 8451434 w 8636594"/>
              <a:gd name="connsiteY139" fmla="*/ 158780 h 6622937"/>
              <a:gd name="connsiteX140" fmla="*/ 8487798 w 8636594"/>
              <a:gd name="connsiteY140" fmla="*/ 126233 h 6622937"/>
              <a:gd name="connsiteX141" fmla="*/ 8524489 w 8636594"/>
              <a:gd name="connsiteY141" fmla="*/ 94075 h 6622937"/>
              <a:gd name="connsiteX142" fmla="*/ 8561515 w 8636594"/>
              <a:gd name="connsiteY142" fmla="*/ 62312 h 6622937"/>
              <a:gd name="connsiteX143" fmla="*/ 8598881 w 8636594"/>
              <a:gd name="connsiteY143" fmla="*/ 30951 h 6622937"/>
              <a:gd name="connsiteX144" fmla="*/ 8636594 w 8636594"/>
              <a:gd name="connsiteY144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90090 w 8636594"/>
              <a:gd name="connsiteY5" fmla="*/ 5591230 h 6622937"/>
              <a:gd name="connsiteX6" fmla="*/ 2561975 w 8636594"/>
              <a:gd name="connsiteY6" fmla="*/ 5533193 h 6622937"/>
              <a:gd name="connsiteX7" fmla="*/ 2066817 w 8636594"/>
              <a:gd name="connsiteY7" fmla="*/ 6622937 h 6622937"/>
              <a:gd name="connsiteX8" fmla="*/ 2126742 w 8636594"/>
              <a:gd name="connsiteY8" fmla="*/ 6612869 h 6622937"/>
              <a:gd name="connsiteX9" fmla="*/ 2185991 w 8636594"/>
              <a:gd name="connsiteY9" fmla="*/ 6602362 h 6622937"/>
              <a:gd name="connsiteX10" fmla="*/ 2244569 w 8636594"/>
              <a:gd name="connsiteY10" fmla="*/ 6591417 h 6622937"/>
              <a:gd name="connsiteX11" fmla="*/ 2302482 w 8636594"/>
              <a:gd name="connsiteY11" fmla="*/ 6580040 h 6622937"/>
              <a:gd name="connsiteX12" fmla="*/ 2359737 w 8636594"/>
              <a:gd name="connsiteY12" fmla="*/ 6568233 h 6622937"/>
              <a:gd name="connsiteX13" fmla="*/ 2416341 w 8636594"/>
              <a:gd name="connsiteY13" fmla="*/ 6555999 h 6622937"/>
              <a:gd name="connsiteX14" fmla="*/ 2472299 w 8636594"/>
              <a:gd name="connsiteY14" fmla="*/ 6543344 h 6622937"/>
              <a:gd name="connsiteX15" fmla="*/ 2527618 w 8636594"/>
              <a:gd name="connsiteY15" fmla="*/ 6530269 h 6622937"/>
              <a:gd name="connsiteX16" fmla="*/ 2582304 w 8636594"/>
              <a:gd name="connsiteY16" fmla="*/ 6516778 h 6622937"/>
              <a:gd name="connsiteX17" fmla="*/ 2636364 w 8636594"/>
              <a:gd name="connsiteY17" fmla="*/ 6502876 h 6622937"/>
              <a:gd name="connsiteX18" fmla="*/ 2689804 w 8636594"/>
              <a:gd name="connsiteY18" fmla="*/ 6488565 h 6622937"/>
              <a:gd name="connsiteX19" fmla="*/ 2742629 w 8636594"/>
              <a:gd name="connsiteY19" fmla="*/ 6473849 h 6622937"/>
              <a:gd name="connsiteX20" fmla="*/ 2794848 w 8636594"/>
              <a:gd name="connsiteY20" fmla="*/ 6458731 h 6622937"/>
              <a:gd name="connsiteX21" fmla="*/ 2846466 w 8636594"/>
              <a:gd name="connsiteY21" fmla="*/ 6443216 h 6622937"/>
              <a:gd name="connsiteX22" fmla="*/ 2897488 w 8636594"/>
              <a:gd name="connsiteY22" fmla="*/ 6427305 h 6622937"/>
              <a:gd name="connsiteX23" fmla="*/ 2947923 w 8636594"/>
              <a:gd name="connsiteY23" fmla="*/ 6411004 h 6622937"/>
              <a:gd name="connsiteX24" fmla="*/ 2997775 w 8636594"/>
              <a:gd name="connsiteY24" fmla="*/ 6394316 h 6622937"/>
              <a:gd name="connsiteX25" fmla="*/ 3047052 w 8636594"/>
              <a:gd name="connsiteY25" fmla="*/ 6377243 h 6622937"/>
              <a:gd name="connsiteX26" fmla="*/ 3095759 w 8636594"/>
              <a:gd name="connsiteY26" fmla="*/ 6359791 h 6622937"/>
              <a:gd name="connsiteX27" fmla="*/ 3143903 w 8636594"/>
              <a:gd name="connsiteY27" fmla="*/ 6341961 h 6622937"/>
              <a:gd name="connsiteX28" fmla="*/ 3191491 w 8636594"/>
              <a:gd name="connsiteY28" fmla="*/ 6323757 h 6622937"/>
              <a:gd name="connsiteX29" fmla="*/ 3238528 w 8636594"/>
              <a:gd name="connsiteY29" fmla="*/ 6305184 h 6622937"/>
              <a:gd name="connsiteX30" fmla="*/ 3285021 w 8636594"/>
              <a:gd name="connsiteY30" fmla="*/ 6286245 h 6622937"/>
              <a:gd name="connsiteX31" fmla="*/ 3330977 w 8636594"/>
              <a:gd name="connsiteY31" fmla="*/ 6266942 h 6622937"/>
              <a:gd name="connsiteX32" fmla="*/ 3376401 w 8636594"/>
              <a:gd name="connsiteY32" fmla="*/ 6247281 h 6622937"/>
              <a:gd name="connsiteX33" fmla="*/ 3421300 w 8636594"/>
              <a:gd name="connsiteY33" fmla="*/ 6227263 h 6622937"/>
              <a:gd name="connsiteX34" fmla="*/ 3465680 w 8636594"/>
              <a:gd name="connsiteY34" fmla="*/ 6206893 h 6622937"/>
              <a:gd name="connsiteX35" fmla="*/ 3509548 w 8636594"/>
              <a:gd name="connsiteY35" fmla="*/ 6186174 h 6622937"/>
              <a:gd name="connsiteX36" fmla="*/ 3552910 w 8636594"/>
              <a:gd name="connsiteY36" fmla="*/ 6165110 h 6622937"/>
              <a:gd name="connsiteX37" fmla="*/ 3595773 w 8636594"/>
              <a:gd name="connsiteY37" fmla="*/ 6143704 h 6622937"/>
              <a:gd name="connsiteX38" fmla="*/ 3638142 w 8636594"/>
              <a:gd name="connsiteY38" fmla="*/ 6121960 h 6622937"/>
              <a:gd name="connsiteX39" fmla="*/ 3680024 w 8636594"/>
              <a:gd name="connsiteY39" fmla="*/ 6099881 h 6622937"/>
              <a:gd name="connsiteX40" fmla="*/ 3721426 w 8636594"/>
              <a:gd name="connsiteY40" fmla="*/ 6077471 h 6622937"/>
              <a:gd name="connsiteX41" fmla="*/ 3762353 w 8636594"/>
              <a:gd name="connsiteY41" fmla="*/ 6054733 h 6622937"/>
              <a:gd name="connsiteX42" fmla="*/ 3802812 w 8636594"/>
              <a:gd name="connsiteY42" fmla="*/ 6031671 h 6622937"/>
              <a:gd name="connsiteX43" fmla="*/ 3842810 w 8636594"/>
              <a:gd name="connsiteY43" fmla="*/ 6008288 h 6622937"/>
              <a:gd name="connsiteX44" fmla="*/ 3882352 w 8636594"/>
              <a:gd name="connsiteY44" fmla="*/ 5984588 h 6622937"/>
              <a:gd name="connsiteX45" fmla="*/ 3921445 w 8636594"/>
              <a:gd name="connsiteY45" fmla="*/ 5960574 h 6622937"/>
              <a:gd name="connsiteX46" fmla="*/ 3960096 w 8636594"/>
              <a:gd name="connsiteY46" fmla="*/ 5936250 h 6622937"/>
              <a:gd name="connsiteX47" fmla="*/ 3998311 w 8636594"/>
              <a:gd name="connsiteY47" fmla="*/ 5911619 h 6622937"/>
              <a:gd name="connsiteX48" fmla="*/ 4036095 w 8636594"/>
              <a:gd name="connsiteY48" fmla="*/ 5886685 h 6622937"/>
              <a:gd name="connsiteX49" fmla="*/ 4073456 w 8636594"/>
              <a:gd name="connsiteY49" fmla="*/ 5861452 h 6622937"/>
              <a:gd name="connsiteX50" fmla="*/ 4110400 w 8636594"/>
              <a:gd name="connsiteY50" fmla="*/ 5835922 h 6622937"/>
              <a:gd name="connsiteX51" fmla="*/ 4146933 w 8636594"/>
              <a:gd name="connsiteY51" fmla="*/ 5810100 h 6622937"/>
              <a:gd name="connsiteX52" fmla="*/ 4183061 w 8636594"/>
              <a:gd name="connsiteY52" fmla="*/ 5783988 h 6622937"/>
              <a:gd name="connsiteX53" fmla="*/ 4218791 w 8636594"/>
              <a:gd name="connsiteY53" fmla="*/ 5757591 h 6622937"/>
              <a:gd name="connsiteX54" fmla="*/ 4254129 w 8636594"/>
              <a:gd name="connsiteY54" fmla="*/ 5730912 h 6622937"/>
              <a:gd name="connsiteX55" fmla="*/ 4289081 w 8636594"/>
              <a:gd name="connsiteY55" fmla="*/ 5703955 h 6622937"/>
              <a:gd name="connsiteX56" fmla="*/ 4323654 w 8636594"/>
              <a:gd name="connsiteY56" fmla="*/ 5676722 h 6622937"/>
              <a:gd name="connsiteX57" fmla="*/ 4357854 w 8636594"/>
              <a:gd name="connsiteY57" fmla="*/ 5649218 h 6622937"/>
              <a:gd name="connsiteX58" fmla="*/ 4391688 w 8636594"/>
              <a:gd name="connsiteY58" fmla="*/ 5621446 h 6622937"/>
              <a:gd name="connsiteX59" fmla="*/ 4425162 w 8636594"/>
              <a:gd name="connsiteY59" fmla="*/ 5593409 h 6622937"/>
              <a:gd name="connsiteX60" fmla="*/ 4458281 w 8636594"/>
              <a:gd name="connsiteY60" fmla="*/ 5565111 h 6622937"/>
              <a:gd name="connsiteX61" fmla="*/ 4491053 w 8636594"/>
              <a:gd name="connsiteY61" fmla="*/ 5536556 h 6622937"/>
              <a:gd name="connsiteX62" fmla="*/ 4523484 w 8636594"/>
              <a:gd name="connsiteY62" fmla="*/ 5507747 h 6622937"/>
              <a:gd name="connsiteX63" fmla="*/ 4555580 w 8636594"/>
              <a:gd name="connsiteY63" fmla="*/ 5478687 h 6622937"/>
              <a:gd name="connsiteX64" fmla="*/ 4587347 w 8636594"/>
              <a:gd name="connsiteY64" fmla="*/ 5449380 h 6622937"/>
              <a:gd name="connsiteX65" fmla="*/ 4618793 w 8636594"/>
              <a:gd name="connsiteY65" fmla="*/ 5419830 h 6622937"/>
              <a:gd name="connsiteX66" fmla="*/ 4649922 w 8636594"/>
              <a:gd name="connsiteY66" fmla="*/ 5390040 h 6622937"/>
              <a:gd name="connsiteX67" fmla="*/ 4680742 w 8636594"/>
              <a:gd name="connsiteY67" fmla="*/ 5360014 h 6622937"/>
              <a:gd name="connsiteX68" fmla="*/ 4711259 w 8636594"/>
              <a:gd name="connsiteY68" fmla="*/ 5329755 h 6622937"/>
              <a:gd name="connsiteX69" fmla="*/ 4741478 w 8636594"/>
              <a:gd name="connsiteY69" fmla="*/ 5299266 h 6622937"/>
              <a:gd name="connsiteX70" fmla="*/ 4771408 w 8636594"/>
              <a:gd name="connsiteY70" fmla="*/ 5268551 h 6622937"/>
              <a:gd name="connsiteX71" fmla="*/ 4801053 w 8636594"/>
              <a:gd name="connsiteY71" fmla="*/ 5237614 h 6622937"/>
              <a:gd name="connsiteX72" fmla="*/ 4830420 w 8636594"/>
              <a:gd name="connsiteY72" fmla="*/ 5206458 h 6622937"/>
              <a:gd name="connsiteX73" fmla="*/ 4859516 w 8636594"/>
              <a:gd name="connsiteY73" fmla="*/ 5175087 h 6622937"/>
              <a:gd name="connsiteX74" fmla="*/ 4888347 w 8636594"/>
              <a:gd name="connsiteY74" fmla="*/ 5143504 h 6622937"/>
              <a:gd name="connsiteX75" fmla="*/ 4916919 w 8636594"/>
              <a:gd name="connsiteY75" fmla="*/ 5111713 h 6622937"/>
              <a:gd name="connsiteX76" fmla="*/ 4945238 w 8636594"/>
              <a:gd name="connsiteY76" fmla="*/ 5079717 h 6622937"/>
              <a:gd name="connsiteX77" fmla="*/ 4973311 w 8636594"/>
              <a:gd name="connsiteY77" fmla="*/ 5047519 h 6622937"/>
              <a:gd name="connsiteX78" fmla="*/ 5001145 w 8636594"/>
              <a:gd name="connsiteY78" fmla="*/ 5015124 h 6622937"/>
              <a:gd name="connsiteX79" fmla="*/ 5028745 w 8636594"/>
              <a:gd name="connsiteY79" fmla="*/ 4982535 h 6622937"/>
              <a:gd name="connsiteX80" fmla="*/ 5056117 w 8636594"/>
              <a:gd name="connsiteY80" fmla="*/ 4949755 h 6622937"/>
              <a:gd name="connsiteX81" fmla="*/ 5083269 w 8636594"/>
              <a:gd name="connsiteY81" fmla="*/ 4916787 h 6622937"/>
              <a:gd name="connsiteX82" fmla="*/ 5110207 w 8636594"/>
              <a:gd name="connsiteY82" fmla="*/ 4883636 h 6622937"/>
              <a:gd name="connsiteX83" fmla="*/ 5136937 w 8636594"/>
              <a:gd name="connsiteY83" fmla="*/ 4850305 h 6622937"/>
              <a:gd name="connsiteX84" fmla="*/ 5163464 w 8636594"/>
              <a:gd name="connsiteY84" fmla="*/ 4816797 h 6622937"/>
              <a:gd name="connsiteX85" fmla="*/ 5215940 w 8636594"/>
              <a:gd name="connsiteY85" fmla="*/ 4749265 h 6622937"/>
              <a:gd name="connsiteX86" fmla="*/ 5267684 w 8636594"/>
              <a:gd name="connsiteY86" fmla="*/ 4681068 h 6622937"/>
              <a:gd name="connsiteX87" fmla="*/ 5318748 w 8636594"/>
              <a:gd name="connsiteY87" fmla="*/ 4612234 h 6622937"/>
              <a:gd name="connsiteX88" fmla="*/ 5369182 w 8636594"/>
              <a:gd name="connsiteY88" fmla="*/ 4542793 h 6622937"/>
              <a:gd name="connsiteX89" fmla="*/ 5419038 w 8636594"/>
              <a:gd name="connsiteY89" fmla="*/ 4472771 h 6622937"/>
              <a:gd name="connsiteX90" fmla="*/ 5468365 w 8636594"/>
              <a:gd name="connsiteY90" fmla="*/ 4402196 h 6622937"/>
              <a:gd name="connsiteX91" fmla="*/ 5517215 w 8636594"/>
              <a:gd name="connsiteY91" fmla="*/ 4331098 h 6622937"/>
              <a:gd name="connsiteX92" fmla="*/ 5565637 w 8636594"/>
              <a:gd name="connsiteY92" fmla="*/ 4259503 h 6622937"/>
              <a:gd name="connsiteX93" fmla="*/ 5613684 w 8636594"/>
              <a:gd name="connsiteY93" fmla="*/ 4187441 h 6622937"/>
              <a:gd name="connsiteX94" fmla="*/ 5685160 w 8636594"/>
              <a:gd name="connsiteY94" fmla="*/ 4078531 h 6622937"/>
              <a:gd name="connsiteX95" fmla="*/ 5756074 w 8636594"/>
              <a:gd name="connsiteY95" fmla="*/ 3968727 h 6622937"/>
              <a:gd name="connsiteX96" fmla="*/ 5873483 w 8636594"/>
              <a:gd name="connsiteY96" fmla="*/ 3783989 h 6622937"/>
              <a:gd name="connsiteX97" fmla="*/ 6203209 w 8636594"/>
              <a:gd name="connsiteY97" fmla="*/ 3258640 h 6622937"/>
              <a:gd name="connsiteX98" fmla="*/ 6299430 w 8636594"/>
              <a:gd name="connsiteY98" fmla="*/ 3107321 h 6622937"/>
              <a:gd name="connsiteX99" fmla="*/ 6372650 w 8636594"/>
              <a:gd name="connsiteY99" fmla="*/ 2993735 h 6622937"/>
              <a:gd name="connsiteX100" fmla="*/ 6453197 w 8636594"/>
              <a:gd name="connsiteY100" fmla="*/ 2869788 h 6622937"/>
              <a:gd name="connsiteX101" fmla="*/ 6564167 w 8636594"/>
              <a:gd name="connsiteY101" fmla="*/ 2696807 h 6622937"/>
              <a:gd name="connsiteX102" fmla="*/ 6976233 w 8636594"/>
              <a:gd name="connsiteY102" fmla="*/ 2045274 h 6622937"/>
              <a:gd name="connsiteX103" fmla="*/ 7086755 w 8636594"/>
              <a:gd name="connsiteY103" fmla="*/ 1872743 h 6622937"/>
              <a:gd name="connsiteX104" fmla="*/ 7170279 w 8636594"/>
              <a:gd name="connsiteY104" fmla="*/ 1744202 h 6622937"/>
              <a:gd name="connsiteX105" fmla="*/ 7226351 w 8636594"/>
              <a:gd name="connsiteY105" fmla="*/ 1659017 h 6622937"/>
              <a:gd name="connsiteX106" fmla="*/ 7282789 w 8636594"/>
              <a:gd name="connsiteY106" fmla="*/ 1574303 h 6622937"/>
              <a:gd name="connsiteX107" fmla="*/ 7339643 w 8636594"/>
              <a:gd name="connsiteY107" fmla="*/ 1490113 h 6622937"/>
              <a:gd name="connsiteX108" fmla="*/ 7396957 w 8636594"/>
              <a:gd name="connsiteY108" fmla="*/ 1406503 h 6622937"/>
              <a:gd name="connsiteX109" fmla="*/ 7454781 w 8636594"/>
              <a:gd name="connsiteY109" fmla="*/ 1323526 h 6622937"/>
              <a:gd name="connsiteX110" fmla="*/ 7513161 w 8636594"/>
              <a:gd name="connsiteY110" fmla="*/ 1241237 h 6622937"/>
              <a:gd name="connsiteX111" fmla="*/ 7572144 w 8636594"/>
              <a:gd name="connsiteY111" fmla="*/ 1159689 h 6622937"/>
              <a:gd name="connsiteX112" fmla="*/ 7601877 w 8636594"/>
              <a:gd name="connsiteY112" fmla="*/ 1119210 h 6622937"/>
              <a:gd name="connsiteX113" fmla="*/ 7631779 w 8636594"/>
              <a:gd name="connsiteY113" fmla="*/ 1078937 h 6622937"/>
              <a:gd name="connsiteX114" fmla="*/ 7661855 w 8636594"/>
              <a:gd name="connsiteY114" fmla="*/ 1038876 h 6622937"/>
              <a:gd name="connsiteX115" fmla="*/ 7692111 w 8636594"/>
              <a:gd name="connsiteY115" fmla="*/ 999035 h 6622937"/>
              <a:gd name="connsiteX116" fmla="*/ 7722554 w 8636594"/>
              <a:gd name="connsiteY116" fmla="*/ 959419 h 6622937"/>
              <a:gd name="connsiteX117" fmla="*/ 7753190 w 8636594"/>
              <a:gd name="connsiteY117" fmla="*/ 920037 h 6622937"/>
              <a:gd name="connsiteX118" fmla="*/ 7784023 w 8636594"/>
              <a:gd name="connsiteY118" fmla="*/ 880894 h 6622937"/>
              <a:gd name="connsiteX119" fmla="*/ 7815061 w 8636594"/>
              <a:gd name="connsiteY119" fmla="*/ 841997 h 6622937"/>
              <a:gd name="connsiteX120" fmla="*/ 7846308 w 8636594"/>
              <a:gd name="connsiteY120" fmla="*/ 803354 h 6622937"/>
              <a:gd name="connsiteX121" fmla="*/ 7877772 w 8636594"/>
              <a:gd name="connsiteY121" fmla="*/ 764970 h 6622937"/>
              <a:gd name="connsiteX122" fmla="*/ 7909458 w 8636594"/>
              <a:gd name="connsiteY122" fmla="*/ 726853 h 6622937"/>
              <a:gd name="connsiteX123" fmla="*/ 7941371 w 8636594"/>
              <a:gd name="connsiteY123" fmla="*/ 689010 h 6622937"/>
              <a:gd name="connsiteX124" fmla="*/ 7973518 w 8636594"/>
              <a:gd name="connsiteY124" fmla="*/ 651447 h 6622937"/>
              <a:gd name="connsiteX125" fmla="*/ 8005905 w 8636594"/>
              <a:gd name="connsiteY125" fmla="*/ 614171 h 6622937"/>
              <a:gd name="connsiteX126" fmla="*/ 8038538 w 8636594"/>
              <a:gd name="connsiteY126" fmla="*/ 577189 h 6622937"/>
              <a:gd name="connsiteX127" fmla="*/ 8071421 w 8636594"/>
              <a:gd name="connsiteY127" fmla="*/ 540507 h 6622937"/>
              <a:gd name="connsiteX128" fmla="*/ 8104563 w 8636594"/>
              <a:gd name="connsiteY128" fmla="*/ 504132 h 6622937"/>
              <a:gd name="connsiteX129" fmla="*/ 8137967 w 8636594"/>
              <a:gd name="connsiteY129" fmla="*/ 468072 h 6622937"/>
              <a:gd name="connsiteX130" fmla="*/ 8171641 w 8636594"/>
              <a:gd name="connsiteY130" fmla="*/ 432332 h 6622937"/>
              <a:gd name="connsiteX131" fmla="*/ 8205590 w 8636594"/>
              <a:gd name="connsiteY131" fmla="*/ 396920 h 6622937"/>
              <a:gd name="connsiteX132" fmla="*/ 8239820 w 8636594"/>
              <a:gd name="connsiteY132" fmla="*/ 361843 h 6622937"/>
              <a:gd name="connsiteX133" fmla="*/ 8274337 w 8636594"/>
              <a:gd name="connsiteY133" fmla="*/ 327107 h 6622937"/>
              <a:gd name="connsiteX134" fmla="*/ 8309147 w 8636594"/>
              <a:gd name="connsiteY134" fmla="*/ 292718 h 6622937"/>
              <a:gd name="connsiteX135" fmla="*/ 8344256 w 8636594"/>
              <a:gd name="connsiteY135" fmla="*/ 258685 h 6622937"/>
              <a:gd name="connsiteX136" fmla="*/ 8379669 w 8636594"/>
              <a:gd name="connsiteY136" fmla="*/ 225013 h 6622937"/>
              <a:gd name="connsiteX137" fmla="*/ 8415394 w 8636594"/>
              <a:gd name="connsiteY137" fmla="*/ 191709 h 6622937"/>
              <a:gd name="connsiteX138" fmla="*/ 8451434 w 8636594"/>
              <a:gd name="connsiteY138" fmla="*/ 158780 h 6622937"/>
              <a:gd name="connsiteX139" fmla="*/ 8487798 w 8636594"/>
              <a:gd name="connsiteY139" fmla="*/ 126233 h 6622937"/>
              <a:gd name="connsiteX140" fmla="*/ 8524489 w 8636594"/>
              <a:gd name="connsiteY140" fmla="*/ 94075 h 6622937"/>
              <a:gd name="connsiteX141" fmla="*/ 8561515 w 8636594"/>
              <a:gd name="connsiteY141" fmla="*/ 62312 h 6622937"/>
              <a:gd name="connsiteX142" fmla="*/ 8598881 w 8636594"/>
              <a:gd name="connsiteY142" fmla="*/ 30951 h 6622937"/>
              <a:gd name="connsiteX143" fmla="*/ 8636594 w 8636594"/>
              <a:gd name="connsiteY143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561975 w 8636594"/>
              <a:gd name="connsiteY5" fmla="*/ 5533193 h 6622937"/>
              <a:gd name="connsiteX6" fmla="*/ 2066817 w 8636594"/>
              <a:gd name="connsiteY6" fmla="*/ 6622937 h 6622937"/>
              <a:gd name="connsiteX7" fmla="*/ 2126742 w 8636594"/>
              <a:gd name="connsiteY7" fmla="*/ 6612869 h 6622937"/>
              <a:gd name="connsiteX8" fmla="*/ 2185991 w 8636594"/>
              <a:gd name="connsiteY8" fmla="*/ 6602362 h 6622937"/>
              <a:gd name="connsiteX9" fmla="*/ 2244569 w 8636594"/>
              <a:gd name="connsiteY9" fmla="*/ 6591417 h 6622937"/>
              <a:gd name="connsiteX10" fmla="*/ 2302482 w 8636594"/>
              <a:gd name="connsiteY10" fmla="*/ 6580040 h 6622937"/>
              <a:gd name="connsiteX11" fmla="*/ 2359737 w 8636594"/>
              <a:gd name="connsiteY11" fmla="*/ 6568233 h 6622937"/>
              <a:gd name="connsiteX12" fmla="*/ 2416341 w 8636594"/>
              <a:gd name="connsiteY12" fmla="*/ 6555999 h 6622937"/>
              <a:gd name="connsiteX13" fmla="*/ 2472299 w 8636594"/>
              <a:gd name="connsiteY13" fmla="*/ 6543344 h 6622937"/>
              <a:gd name="connsiteX14" fmla="*/ 2527618 w 8636594"/>
              <a:gd name="connsiteY14" fmla="*/ 6530269 h 6622937"/>
              <a:gd name="connsiteX15" fmla="*/ 2582304 w 8636594"/>
              <a:gd name="connsiteY15" fmla="*/ 6516778 h 6622937"/>
              <a:gd name="connsiteX16" fmla="*/ 2636364 w 8636594"/>
              <a:gd name="connsiteY16" fmla="*/ 6502876 h 6622937"/>
              <a:gd name="connsiteX17" fmla="*/ 2689804 w 8636594"/>
              <a:gd name="connsiteY17" fmla="*/ 6488565 h 6622937"/>
              <a:gd name="connsiteX18" fmla="*/ 2742629 w 8636594"/>
              <a:gd name="connsiteY18" fmla="*/ 6473849 h 6622937"/>
              <a:gd name="connsiteX19" fmla="*/ 2794848 w 8636594"/>
              <a:gd name="connsiteY19" fmla="*/ 6458731 h 6622937"/>
              <a:gd name="connsiteX20" fmla="*/ 2846466 w 8636594"/>
              <a:gd name="connsiteY20" fmla="*/ 6443216 h 6622937"/>
              <a:gd name="connsiteX21" fmla="*/ 2897488 w 8636594"/>
              <a:gd name="connsiteY21" fmla="*/ 6427305 h 6622937"/>
              <a:gd name="connsiteX22" fmla="*/ 2947923 w 8636594"/>
              <a:gd name="connsiteY22" fmla="*/ 6411004 h 6622937"/>
              <a:gd name="connsiteX23" fmla="*/ 2997775 w 8636594"/>
              <a:gd name="connsiteY23" fmla="*/ 6394316 h 6622937"/>
              <a:gd name="connsiteX24" fmla="*/ 3047052 w 8636594"/>
              <a:gd name="connsiteY24" fmla="*/ 6377243 h 6622937"/>
              <a:gd name="connsiteX25" fmla="*/ 3095759 w 8636594"/>
              <a:gd name="connsiteY25" fmla="*/ 6359791 h 6622937"/>
              <a:gd name="connsiteX26" fmla="*/ 3143903 w 8636594"/>
              <a:gd name="connsiteY26" fmla="*/ 6341961 h 6622937"/>
              <a:gd name="connsiteX27" fmla="*/ 3191491 w 8636594"/>
              <a:gd name="connsiteY27" fmla="*/ 6323757 h 6622937"/>
              <a:gd name="connsiteX28" fmla="*/ 3238528 w 8636594"/>
              <a:gd name="connsiteY28" fmla="*/ 6305184 h 6622937"/>
              <a:gd name="connsiteX29" fmla="*/ 3285021 w 8636594"/>
              <a:gd name="connsiteY29" fmla="*/ 6286245 h 6622937"/>
              <a:gd name="connsiteX30" fmla="*/ 3330977 w 8636594"/>
              <a:gd name="connsiteY30" fmla="*/ 6266942 h 6622937"/>
              <a:gd name="connsiteX31" fmla="*/ 3376401 w 8636594"/>
              <a:gd name="connsiteY31" fmla="*/ 6247281 h 6622937"/>
              <a:gd name="connsiteX32" fmla="*/ 3421300 w 8636594"/>
              <a:gd name="connsiteY32" fmla="*/ 6227263 h 6622937"/>
              <a:gd name="connsiteX33" fmla="*/ 3465680 w 8636594"/>
              <a:gd name="connsiteY33" fmla="*/ 6206893 h 6622937"/>
              <a:gd name="connsiteX34" fmla="*/ 3509548 w 8636594"/>
              <a:gd name="connsiteY34" fmla="*/ 6186174 h 6622937"/>
              <a:gd name="connsiteX35" fmla="*/ 3552910 w 8636594"/>
              <a:gd name="connsiteY35" fmla="*/ 6165110 h 6622937"/>
              <a:gd name="connsiteX36" fmla="*/ 3595773 w 8636594"/>
              <a:gd name="connsiteY36" fmla="*/ 6143704 h 6622937"/>
              <a:gd name="connsiteX37" fmla="*/ 3638142 w 8636594"/>
              <a:gd name="connsiteY37" fmla="*/ 6121960 h 6622937"/>
              <a:gd name="connsiteX38" fmla="*/ 3680024 w 8636594"/>
              <a:gd name="connsiteY38" fmla="*/ 6099881 h 6622937"/>
              <a:gd name="connsiteX39" fmla="*/ 3721426 w 8636594"/>
              <a:gd name="connsiteY39" fmla="*/ 6077471 h 6622937"/>
              <a:gd name="connsiteX40" fmla="*/ 3762353 w 8636594"/>
              <a:gd name="connsiteY40" fmla="*/ 6054733 h 6622937"/>
              <a:gd name="connsiteX41" fmla="*/ 3802812 w 8636594"/>
              <a:gd name="connsiteY41" fmla="*/ 6031671 h 6622937"/>
              <a:gd name="connsiteX42" fmla="*/ 3842810 w 8636594"/>
              <a:gd name="connsiteY42" fmla="*/ 6008288 h 6622937"/>
              <a:gd name="connsiteX43" fmla="*/ 3882352 w 8636594"/>
              <a:gd name="connsiteY43" fmla="*/ 5984588 h 6622937"/>
              <a:gd name="connsiteX44" fmla="*/ 3921445 w 8636594"/>
              <a:gd name="connsiteY44" fmla="*/ 5960574 h 6622937"/>
              <a:gd name="connsiteX45" fmla="*/ 3960096 w 8636594"/>
              <a:gd name="connsiteY45" fmla="*/ 5936250 h 6622937"/>
              <a:gd name="connsiteX46" fmla="*/ 3998311 w 8636594"/>
              <a:gd name="connsiteY46" fmla="*/ 5911619 h 6622937"/>
              <a:gd name="connsiteX47" fmla="*/ 4036095 w 8636594"/>
              <a:gd name="connsiteY47" fmla="*/ 5886685 h 6622937"/>
              <a:gd name="connsiteX48" fmla="*/ 4073456 w 8636594"/>
              <a:gd name="connsiteY48" fmla="*/ 5861452 h 6622937"/>
              <a:gd name="connsiteX49" fmla="*/ 4110400 w 8636594"/>
              <a:gd name="connsiteY49" fmla="*/ 5835922 h 6622937"/>
              <a:gd name="connsiteX50" fmla="*/ 4146933 w 8636594"/>
              <a:gd name="connsiteY50" fmla="*/ 5810100 h 6622937"/>
              <a:gd name="connsiteX51" fmla="*/ 4183061 w 8636594"/>
              <a:gd name="connsiteY51" fmla="*/ 5783988 h 6622937"/>
              <a:gd name="connsiteX52" fmla="*/ 4218791 w 8636594"/>
              <a:gd name="connsiteY52" fmla="*/ 5757591 h 6622937"/>
              <a:gd name="connsiteX53" fmla="*/ 4254129 w 8636594"/>
              <a:gd name="connsiteY53" fmla="*/ 5730912 h 6622937"/>
              <a:gd name="connsiteX54" fmla="*/ 4289081 w 8636594"/>
              <a:gd name="connsiteY54" fmla="*/ 5703955 h 6622937"/>
              <a:gd name="connsiteX55" fmla="*/ 4323654 w 8636594"/>
              <a:gd name="connsiteY55" fmla="*/ 5676722 h 6622937"/>
              <a:gd name="connsiteX56" fmla="*/ 4357854 w 8636594"/>
              <a:gd name="connsiteY56" fmla="*/ 5649218 h 6622937"/>
              <a:gd name="connsiteX57" fmla="*/ 4391688 w 8636594"/>
              <a:gd name="connsiteY57" fmla="*/ 5621446 h 6622937"/>
              <a:gd name="connsiteX58" fmla="*/ 4425162 w 8636594"/>
              <a:gd name="connsiteY58" fmla="*/ 5593409 h 6622937"/>
              <a:gd name="connsiteX59" fmla="*/ 4458281 w 8636594"/>
              <a:gd name="connsiteY59" fmla="*/ 5565111 h 6622937"/>
              <a:gd name="connsiteX60" fmla="*/ 4491053 w 8636594"/>
              <a:gd name="connsiteY60" fmla="*/ 5536556 h 6622937"/>
              <a:gd name="connsiteX61" fmla="*/ 4523484 w 8636594"/>
              <a:gd name="connsiteY61" fmla="*/ 5507747 h 6622937"/>
              <a:gd name="connsiteX62" fmla="*/ 4555580 w 8636594"/>
              <a:gd name="connsiteY62" fmla="*/ 5478687 h 6622937"/>
              <a:gd name="connsiteX63" fmla="*/ 4587347 w 8636594"/>
              <a:gd name="connsiteY63" fmla="*/ 5449380 h 6622937"/>
              <a:gd name="connsiteX64" fmla="*/ 4618793 w 8636594"/>
              <a:gd name="connsiteY64" fmla="*/ 5419830 h 6622937"/>
              <a:gd name="connsiteX65" fmla="*/ 4649922 w 8636594"/>
              <a:gd name="connsiteY65" fmla="*/ 5390040 h 6622937"/>
              <a:gd name="connsiteX66" fmla="*/ 4680742 w 8636594"/>
              <a:gd name="connsiteY66" fmla="*/ 5360014 h 6622937"/>
              <a:gd name="connsiteX67" fmla="*/ 4711259 w 8636594"/>
              <a:gd name="connsiteY67" fmla="*/ 5329755 h 6622937"/>
              <a:gd name="connsiteX68" fmla="*/ 4741478 w 8636594"/>
              <a:gd name="connsiteY68" fmla="*/ 5299266 h 6622937"/>
              <a:gd name="connsiteX69" fmla="*/ 4771408 w 8636594"/>
              <a:gd name="connsiteY69" fmla="*/ 5268551 h 6622937"/>
              <a:gd name="connsiteX70" fmla="*/ 4801053 w 8636594"/>
              <a:gd name="connsiteY70" fmla="*/ 5237614 h 6622937"/>
              <a:gd name="connsiteX71" fmla="*/ 4830420 w 8636594"/>
              <a:gd name="connsiteY71" fmla="*/ 5206458 h 6622937"/>
              <a:gd name="connsiteX72" fmla="*/ 4859516 w 8636594"/>
              <a:gd name="connsiteY72" fmla="*/ 5175087 h 6622937"/>
              <a:gd name="connsiteX73" fmla="*/ 4888347 w 8636594"/>
              <a:gd name="connsiteY73" fmla="*/ 5143504 h 6622937"/>
              <a:gd name="connsiteX74" fmla="*/ 4916919 w 8636594"/>
              <a:gd name="connsiteY74" fmla="*/ 5111713 h 6622937"/>
              <a:gd name="connsiteX75" fmla="*/ 4945238 w 8636594"/>
              <a:gd name="connsiteY75" fmla="*/ 5079717 h 6622937"/>
              <a:gd name="connsiteX76" fmla="*/ 4973311 w 8636594"/>
              <a:gd name="connsiteY76" fmla="*/ 5047519 h 6622937"/>
              <a:gd name="connsiteX77" fmla="*/ 5001145 w 8636594"/>
              <a:gd name="connsiteY77" fmla="*/ 5015124 h 6622937"/>
              <a:gd name="connsiteX78" fmla="*/ 5028745 w 8636594"/>
              <a:gd name="connsiteY78" fmla="*/ 4982535 h 6622937"/>
              <a:gd name="connsiteX79" fmla="*/ 5056117 w 8636594"/>
              <a:gd name="connsiteY79" fmla="*/ 4949755 h 6622937"/>
              <a:gd name="connsiteX80" fmla="*/ 5083269 w 8636594"/>
              <a:gd name="connsiteY80" fmla="*/ 4916787 h 6622937"/>
              <a:gd name="connsiteX81" fmla="*/ 5110207 w 8636594"/>
              <a:gd name="connsiteY81" fmla="*/ 4883636 h 6622937"/>
              <a:gd name="connsiteX82" fmla="*/ 5136937 w 8636594"/>
              <a:gd name="connsiteY82" fmla="*/ 4850305 h 6622937"/>
              <a:gd name="connsiteX83" fmla="*/ 5163464 w 8636594"/>
              <a:gd name="connsiteY83" fmla="*/ 4816797 h 6622937"/>
              <a:gd name="connsiteX84" fmla="*/ 5215940 w 8636594"/>
              <a:gd name="connsiteY84" fmla="*/ 4749265 h 6622937"/>
              <a:gd name="connsiteX85" fmla="*/ 5267684 w 8636594"/>
              <a:gd name="connsiteY85" fmla="*/ 4681068 h 6622937"/>
              <a:gd name="connsiteX86" fmla="*/ 5318748 w 8636594"/>
              <a:gd name="connsiteY86" fmla="*/ 4612234 h 6622937"/>
              <a:gd name="connsiteX87" fmla="*/ 5369182 w 8636594"/>
              <a:gd name="connsiteY87" fmla="*/ 4542793 h 6622937"/>
              <a:gd name="connsiteX88" fmla="*/ 5419038 w 8636594"/>
              <a:gd name="connsiteY88" fmla="*/ 4472771 h 6622937"/>
              <a:gd name="connsiteX89" fmla="*/ 5468365 w 8636594"/>
              <a:gd name="connsiteY89" fmla="*/ 4402196 h 6622937"/>
              <a:gd name="connsiteX90" fmla="*/ 5517215 w 8636594"/>
              <a:gd name="connsiteY90" fmla="*/ 4331098 h 6622937"/>
              <a:gd name="connsiteX91" fmla="*/ 5565637 w 8636594"/>
              <a:gd name="connsiteY91" fmla="*/ 4259503 h 6622937"/>
              <a:gd name="connsiteX92" fmla="*/ 5613684 w 8636594"/>
              <a:gd name="connsiteY92" fmla="*/ 4187441 h 6622937"/>
              <a:gd name="connsiteX93" fmla="*/ 5685160 w 8636594"/>
              <a:gd name="connsiteY93" fmla="*/ 4078531 h 6622937"/>
              <a:gd name="connsiteX94" fmla="*/ 5756074 w 8636594"/>
              <a:gd name="connsiteY94" fmla="*/ 3968727 h 6622937"/>
              <a:gd name="connsiteX95" fmla="*/ 5873483 w 8636594"/>
              <a:gd name="connsiteY95" fmla="*/ 3783989 h 6622937"/>
              <a:gd name="connsiteX96" fmla="*/ 6203209 w 8636594"/>
              <a:gd name="connsiteY96" fmla="*/ 3258640 h 6622937"/>
              <a:gd name="connsiteX97" fmla="*/ 6299430 w 8636594"/>
              <a:gd name="connsiteY97" fmla="*/ 3107321 h 6622937"/>
              <a:gd name="connsiteX98" fmla="*/ 6372650 w 8636594"/>
              <a:gd name="connsiteY98" fmla="*/ 2993735 h 6622937"/>
              <a:gd name="connsiteX99" fmla="*/ 6453197 w 8636594"/>
              <a:gd name="connsiteY99" fmla="*/ 2869788 h 6622937"/>
              <a:gd name="connsiteX100" fmla="*/ 6564167 w 8636594"/>
              <a:gd name="connsiteY100" fmla="*/ 2696807 h 6622937"/>
              <a:gd name="connsiteX101" fmla="*/ 6976233 w 8636594"/>
              <a:gd name="connsiteY101" fmla="*/ 2045274 h 6622937"/>
              <a:gd name="connsiteX102" fmla="*/ 7086755 w 8636594"/>
              <a:gd name="connsiteY102" fmla="*/ 1872743 h 6622937"/>
              <a:gd name="connsiteX103" fmla="*/ 7170279 w 8636594"/>
              <a:gd name="connsiteY103" fmla="*/ 1744202 h 6622937"/>
              <a:gd name="connsiteX104" fmla="*/ 7226351 w 8636594"/>
              <a:gd name="connsiteY104" fmla="*/ 1659017 h 6622937"/>
              <a:gd name="connsiteX105" fmla="*/ 7282789 w 8636594"/>
              <a:gd name="connsiteY105" fmla="*/ 1574303 h 6622937"/>
              <a:gd name="connsiteX106" fmla="*/ 7339643 w 8636594"/>
              <a:gd name="connsiteY106" fmla="*/ 1490113 h 6622937"/>
              <a:gd name="connsiteX107" fmla="*/ 7396957 w 8636594"/>
              <a:gd name="connsiteY107" fmla="*/ 1406503 h 6622937"/>
              <a:gd name="connsiteX108" fmla="*/ 7454781 w 8636594"/>
              <a:gd name="connsiteY108" fmla="*/ 1323526 h 6622937"/>
              <a:gd name="connsiteX109" fmla="*/ 7513161 w 8636594"/>
              <a:gd name="connsiteY109" fmla="*/ 1241237 h 6622937"/>
              <a:gd name="connsiteX110" fmla="*/ 7572144 w 8636594"/>
              <a:gd name="connsiteY110" fmla="*/ 1159689 h 6622937"/>
              <a:gd name="connsiteX111" fmla="*/ 7601877 w 8636594"/>
              <a:gd name="connsiteY111" fmla="*/ 1119210 h 6622937"/>
              <a:gd name="connsiteX112" fmla="*/ 7631779 w 8636594"/>
              <a:gd name="connsiteY112" fmla="*/ 1078937 h 6622937"/>
              <a:gd name="connsiteX113" fmla="*/ 7661855 w 8636594"/>
              <a:gd name="connsiteY113" fmla="*/ 1038876 h 6622937"/>
              <a:gd name="connsiteX114" fmla="*/ 7692111 w 8636594"/>
              <a:gd name="connsiteY114" fmla="*/ 999035 h 6622937"/>
              <a:gd name="connsiteX115" fmla="*/ 7722554 w 8636594"/>
              <a:gd name="connsiteY115" fmla="*/ 959419 h 6622937"/>
              <a:gd name="connsiteX116" fmla="*/ 7753190 w 8636594"/>
              <a:gd name="connsiteY116" fmla="*/ 920037 h 6622937"/>
              <a:gd name="connsiteX117" fmla="*/ 7784023 w 8636594"/>
              <a:gd name="connsiteY117" fmla="*/ 880894 h 6622937"/>
              <a:gd name="connsiteX118" fmla="*/ 7815061 w 8636594"/>
              <a:gd name="connsiteY118" fmla="*/ 841997 h 6622937"/>
              <a:gd name="connsiteX119" fmla="*/ 7846308 w 8636594"/>
              <a:gd name="connsiteY119" fmla="*/ 803354 h 6622937"/>
              <a:gd name="connsiteX120" fmla="*/ 7877772 w 8636594"/>
              <a:gd name="connsiteY120" fmla="*/ 764970 h 6622937"/>
              <a:gd name="connsiteX121" fmla="*/ 7909458 w 8636594"/>
              <a:gd name="connsiteY121" fmla="*/ 726853 h 6622937"/>
              <a:gd name="connsiteX122" fmla="*/ 7941371 w 8636594"/>
              <a:gd name="connsiteY122" fmla="*/ 689010 h 6622937"/>
              <a:gd name="connsiteX123" fmla="*/ 7973518 w 8636594"/>
              <a:gd name="connsiteY123" fmla="*/ 651447 h 6622937"/>
              <a:gd name="connsiteX124" fmla="*/ 8005905 w 8636594"/>
              <a:gd name="connsiteY124" fmla="*/ 614171 h 6622937"/>
              <a:gd name="connsiteX125" fmla="*/ 8038538 w 8636594"/>
              <a:gd name="connsiteY125" fmla="*/ 577189 h 6622937"/>
              <a:gd name="connsiteX126" fmla="*/ 8071421 w 8636594"/>
              <a:gd name="connsiteY126" fmla="*/ 540507 h 6622937"/>
              <a:gd name="connsiteX127" fmla="*/ 8104563 w 8636594"/>
              <a:gd name="connsiteY127" fmla="*/ 504132 h 6622937"/>
              <a:gd name="connsiteX128" fmla="*/ 8137967 w 8636594"/>
              <a:gd name="connsiteY128" fmla="*/ 468072 h 6622937"/>
              <a:gd name="connsiteX129" fmla="*/ 8171641 w 8636594"/>
              <a:gd name="connsiteY129" fmla="*/ 432332 h 6622937"/>
              <a:gd name="connsiteX130" fmla="*/ 8205590 w 8636594"/>
              <a:gd name="connsiteY130" fmla="*/ 396920 h 6622937"/>
              <a:gd name="connsiteX131" fmla="*/ 8239820 w 8636594"/>
              <a:gd name="connsiteY131" fmla="*/ 361843 h 6622937"/>
              <a:gd name="connsiteX132" fmla="*/ 8274337 w 8636594"/>
              <a:gd name="connsiteY132" fmla="*/ 327107 h 6622937"/>
              <a:gd name="connsiteX133" fmla="*/ 8309147 w 8636594"/>
              <a:gd name="connsiteY133" fmla="*/ 292718 h 6622937"/>
              <a:gd name="connsiteX134" fmla="*/ 8344256 w 8636594"/>
              <a:gd name="connsiteY134" fmla="*/ 258685 h 6622937"/>
              <a:gd name="connsiteX135" fmla="*/ 8379669 w 8636594"/>
              <a:gd name="connsiteY135" fmla="*/ 225013 h 6622937"/>
              <a:gd name="connsiteX136" fmla="*/ 8415394 w 8636594"/>
              <a:gd name="connsiteY136" fmla="*/ 191709 h 6622937"/>
              <a:gd name="connsiteX137" fmla="*/ 8451434 w 8636594"/>
              <a:gd name="connsiteY137" fmla="*/ 158780 h 6622937"/>
              <a:gd name="connsiteX138" fmla="*/ 8487798 w 8636594"/>
              <a:gd name="connsiteY138" fmla="*/ 126233 h 6622937"/>
              <a:gd name="connsiteX139" fmla="*/ 8524489 w 8636594"/>
              <a:gd name="connsiteY139" fmla="*/ 94075 h 6622937"/>
              <a:gd name="connsiteX140" fmla="*/ 8561515 w 8636594"/>
              <a:gd name="connsiteY140" fmla="*/ 62312 h 6622937"/>
              <a:gd name="connsiteX141" fmla="*/ 8598881 w 8636594"/>
              <a:gd name="connsiteY141" fmla="*/ 30951 h 6622937"/>
              <a:gd name="connsiteX142" fmla="*/ 8636594 w 8636594"/>
              <a:gd name="connsiteY142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066817 w 8636594"/>
              <a:gd name="connsiteY5" fmla="*/ 6622937 h 6622937"/>
              <a:gd name="connsiteX6" fmla="*/ 2126742 w 8636594"/>
              <a:gd name="connsiteY6" fmla="*/ 6612869 h 6622937"/>
              <a:gd name="connsiteX7" fmla="*/ 2185991 w 8636594"/>
              <a:gd name="connsiteY7" fmla="*/ 6602362 h 6622937"/>
              <a:gd name="connsiteX8" fmla="*/ 2244569 w 8636594"/>
              <a:gd name="connsiteY8" fmla="*/ 6591417 h 6622937"/>
              <a:gd name="connsiteX9" fmla="*/ 2302482 w 8636594"/>
              <a:gd name="connsiteY9" fmla="*/ 6580040 h 6622937"/>
              <a:gd name="connsiteX10" fmla="*/ 2359737 w 8636594"/>
              <a:gd name="connsiteY10" fmla="*/ 6568233 h 6622937"/>
              <a:gd name="connsiteX11" fmla="*/ 2416341 w 8636594"/>
              <a:gd name="connsiteY11" fmla="*/ 6555999 h 6622937"/>
              <a:gd name="connsiteX12" fmla="*/ 2472299 w 8636594"/>
              <a:gd name="connsiteY12" fmla="*/ 6543344 h 6622937"/>
              <a:gd name="connsiteX13" fmla="*/ 2527618 w 8636594"/>
              <a:gd name="connsiteY13" fmla="*/ 6530269 h 6622937"/>
              <a:gd name="connsiteX14" fmla="*/ 2582304 w 8636594"/>
              <a:gd name="connsiteY14" fmla="*/ 6516778 h 6622937"/>
              <a:gd name="connsiteX15" fmla="*/ 2636364 w 8636594"/>
              <a:gd name="connsiteY15" fmla="*/ 6502876 h 6622937"/>
              <a:gd name="connsiteX16" fmla="*/ 2689804 w 8636594"/>
              <a:gd name="connsiteY16" fmla="*/ 6488565 h 6622937"/>
              <a:gd name="connsiteX17" fmla="*/ 2742629 w 8636594"/>
              <a:gd name="connsiteY17" fmla="*/ 6473849 h 6622937"/>
              <a:gd name="connsiteX18" fmla="*/ 2794848 w 8636594"/>
              <a:gd name="connsiteY18" fmla="*/ 6458731 h 6622937"/>
              <a:gd name="connsiteX19" fmla="*/ 2846466 w 8636594"/>
              <a:gd name="connsiteY19" fmla="*/ 6443216 h 6622937"/>
              <a:gd name="connsiteX20" fmla="*/ 2897488 w 8636594"/>
              <a:gd name="connsiteY20" fmla="*/ 6427305 h 6622937"/>
              <a:gd name="connsiteX21" fmla="*/ 2947923 w 8636594"/>
              <a:gd name="connsiteY21" fmla="*/ 6411004 h 6622937"/>
              <a:gd name="connsiteX22" fmla="*/ 2997775 w 8636594"/>
              <a:gd name="connsiteY22" fmla="*/ 6394316 h 6622937"/>
              <a:gd name="connsiteX23" fmla="*/ 3047052 w 8636594"/>
              <a:gd name="connsiteY23" fmla="*/ 6377243 h 6622937"/>
              <a:gd name="connsiteX24" fmla="*/ 3095759 w 8636594"/>
              <a:gd name="connsiteY24" fmla="*/ 6359791 h 6622937"/>
              <a:gd name="connsiteX25" fmla="*/ 3143903 w 8636594"/>
              <a:gd name="connsiteY25" fmla="*/ 6341961 h 6622937"/>
              <a:gd name="connsiteX26" fmla="*/ 3191491 w 8636594"/>
              <a:gd name="connsiteY26" fmla="*/ 6323757 h 6622937"/>
              <a:gd name="connsiteX27" fmla="*/ 3238528 w 8636594"/>
              <a:gd name="connsiteY27" fmla="*/ 6305184 h 6622937"/>
              <a:gd name="connsiteX28" fmla="*/ 3285021 w 8636594"/>
              <a:gd name="connsiteY28" fmla="*/ 6286245 h 6622937"/>
              <a:gd name="connsiteX29" fmla="*/ 3330977 w 8636594"/>
              <a:gd name="connsiteY29" fmla="*/ 6266942 h 6622937"/>
              <a:gd name="connsiteX30" fmla="*/ 3376401 w 8636594"/>
              <a:gd name="connsiteY30" fmla="*/ 6247281 h 6622937"/>
              <a:gd name="connsiteX31" fmla="*/ 3421300 w 8636594"/>
              <a:gd name="connsiteY31" fmla="*/ 6227263 h 6622937"/>
              <a:gd name="connsiteX32" fmla="*/ 3465680 w 8636594"/>
              <a:gd name="connsiteY32" fmla="*/ 6206893 h 6622937"/>
              <a:gd name="connsiteX33" fmla="*/ 3509548 w 8636594"/>
              <a:gd name="connsiteY33" fmla="*/ 6186174 h 6622937"/>
              <a:gd name="connsiteX34" fmla="*/ 3552910 w 8636594"/>
              <a:gd name="connsiteY34" fmla="*/ 6165110 h 6622937"/>
              <a:gd name="connsiteX35" fmla="*/ 3595773 w 8636594"/>
              <a:gd name="connsiteY35" fmla="*/ 6143704 h 6622937"/>
              <a:gd name="connsiteX36" fmla="*/ 3638142 w 8636594"/>
              <a:gd name="connsiteY36" fmla="*/ 6121960 h 6622937"/>
              <a:gd name="connsiteX37" fmla="*/ 3680024 w 8636594"/>
              <a:gd name="connsiteY37" fmla="*/ 6099881 h 6622937"/>
              <a:gd name="connsiteX38" fmla="*/ 3721426 w 8636594"/>
              <a:gd name="connsiteY38" fmla="*/ 6077471 h 6622937"/>
              <a:gd name="connsiteX39" fmla="*/ 3762353 w 8636594"/>
              <a:gd name="connsiteY39" fmla="*/ 6054733 h 6622937"/>
              <a:gd name="connsiteX40" fmla="*/ 3802812 w 8636594"/>
              <a:gd name="connsiteY40" fmla="*/ 6031671 h 6622937"/>
              <a:gd name="connsiteX41" fmla="*/ 3842810 w 8636594"/>
              <a:gd name="connsiteY41" fmla="*/ 6008288 h 6622937"/>
              <a:gd name="connsiteX42" fmla="*/ 3882352 w 8636594"/>
              <a:gd name="connsiteY42" fmla="*/ 5984588 h 6622937"/>
              <a:gd name="connsiteX43" fmla="*/ 3921445 w 8636594"/>
              <a:gd name="connsiteY43" fmla="*/ 5960574 h 6622937"/>
              <a:gd name="connsiteX44" fmla="*/ 3960096 w 8636594"/>
              <a:gd name="connsiteY44" fmla="*/ 5936250 h 6622937"/>
              <a:gd name="connsiteX45" fmla="*/ 3998311 w 8636594"/>
              <a:gd name="connsiteY45" fmla="*/ 5911619 h 6622937"/>
              <a:gd name="connsiteX46" fmla="*/ 4036095 w 8636594"/>
              <a:gd name="connsiteY46" fmla="*/ 5886685 h 6622937"/>
              <a:gd name="connsiteX47" fmla="*/ 4073456 w 8636594"/>
              <a:gd name="connsiteY47" fmla="*/ 5861452 h 6622937"/>
              <a:gd name="connsiteX48" fmla="*/ 4110400 w 8636594"/>
              <a:gd name="connsiteY48" fmla="*/ 5835922 h 6622937"/>
              <a:gd name="connsiteX49" fmla="*/ 4146933 w 8636594"/>
              <a:gd name="connsiteY49" fmla="*/ 5810100 h 6622937"/>
              <a:gd name="connsiteX50" fmla="*/ 4183061 w 8636594"/>
              <a:gd name="connsiteY50" fmla="*/ 5783988 h 6622937"/>
              <a:gd name="connsiteX51" fmla="*/ 4218791 w 8636594"/>
              <a:gd name="connsiteY51" fmla="*/ 5757591 h 6622937"/>
              <a:gd name="connsiteX52" fmla="*/ 4254129 w 8636594"/>
              <a:gd name="connsiteY52" fmla="*/ 5730912 h 6622937"/>
              <a:gd name="connsiteX53" fmla="*/ 4289081 w 8636594"/>
              <a:gd name="connsiteY53" fmla="*/ 5703955 h 6622937"/>
              <a:gd name="connsiteX54" fmla="*/ 4323654 w 8636594"/>
              <a:gd name="connsiteY54" fmla="*/ 5676722 h 6622937"/>
              <a:gd name="connsiteX55" fmla="*/ 4357854 w 8636594"/>
              <a:gd name="connsiteY55" fmla="*/ 5649218 h 6622937"/>
              <a:gd name="connsiteX56" fmla="*/ 4391688 w 8636594"/>
              <a:gd name="connsiteY56" fmla="*/ 5621446 h 6622937"/>
              <a:gd name="connsiteX57" fmla="*/ 4425162 w 8636594"/>
              <a:gd name="connsiteY57" fmla="*/ 5593409 h 6622937"/>
              <a:gd name="connsiteX58" fmla="*/ 4458281 w 8636594"/>
              <a:gd name="connsiteY58" fmla="*/ 5565111 h 6622937"/>
              <a:gd name="connsiteX59" fmla="*/ 4491053 w 8636594"/>
              <a:gd name="connsiteY59" fmla="*/ 5536556 h 6622937"/>
              <a:gd name="connsiteX60" fmla="*/ 4523484 w 8636594"/>
              <a:gd name="connsiteY60" fmla="*/ 5507747 h 6622937"/>
              <a:gd name="connsiteX61" fmla="*/ 4555580 w 8636594"/>
              <a:gd name="connsiteY61" fmla="*/ 5478687 h 6622937"/>
              <a:gd name="connsiteX62" fmla="*/ 4587347 w 8636594"/>
              <a:gd name="connsiteY62" fmla="*/ 5449380 h 6622937"/>
              <a:gd name="connsiteX63" fmla="*/ 4618793 w 8636594"/>
              <a:gd name="connsiteY63" fmla="*/ 5419830 h 6622937"/>
              <a:gd name="connsiteX64" fmla="*/ 4649922 w 8636594"/>
              <a:gd name="connsiteY64" fmla="*/ 5390040 h 6622937"/>
              <a:gd name="connsiteX65" fmla="*/ 4680742 w 8636594"/>
              <a:gd name="connsiteY65" fmla="*/ 5360014 h 6622937"/>
              <a:gd name="connsiteX66" fmla="*/ 4711259 w 8636594"/>
              <a:gd name="connsiteY66" fmla="*/ 5329755 h 6622937"/>
              <a:gd name="connsiteX67" fmla="*/ 4741478 w 8636594"/>
              <a:gd name="connsiteY67" fmla="*/ 5299266 h 6622937"/>
              <a:gd name="connsiteX68" fmla="*/ 4771408 w 8636594"/>
              <a:gd name="connsiteY68" fmla="*/ 5268551 h 6622937"/>
              <a:gd name="connsiteX69" fmla="*/ 4801053 w 8636594"/>
              <a:gd name="connsiteY69" fmla="*/ 5237614 h 6622937"/>
              <a:gd name="connsiteX70" fmla="*/ 4830420 w 8636594"/>
              <a:gd name="connsiteY70" fmla="*/ 5206458 h 6622937"/>
              <a:gd name="connsiteX71" fmla="*/ 4859516 w 8636594"/>
              <a:gd name="connsiteY71" fmla="*/ 5175087 h 6622937"/>
              <a:gd name="connsiteX72" fmla="*/ 4888347 w 8636594"/>
              <a:gd name="connsiteY72" fmla="*/ 5143504 h 6622937"/>
              <a:gd name="connsiteX73" fmla="*/ 4916919 w 8636594"/>
              <a:gd name="connsiteY73" fmla="*/ 5111713 h 6622937"/>
              <a:gd name="connsiteX74" fmla="*/ 4945238 w 8636594"/>
              <a:gd name="connsiteY74" fmla="*/ 5079717 h 6622937"/>
              <a:gd name="connsiteX75" fmla="*/ 4973311 w 8636594"/>
              <a:gd name="connsiteY75" fmla="*/ 5047519 h 6622937"/>
              <a:gd name="connsiteX76" fmla="*/ 5001145 w 8636594"/>
              <a:gd name="connsiteY76" fmla="*/ 5015124 h 6622937"/>
              <a:gd name="connsiteX77" fmla="*/ 5028745 w 8636594"/>
              <a:gd name="connsiteY77" fmla="*/ 4982535 h 6622937"/>
              <a:gd name="connsiteX78" fmla="*/ 5056117 w 8636594"/>
              <a:gd name="connsiteY78" fmla="*/ 4949755 h 6622937"/>
              <a:gd name="connsiteX79" fmla="*/ 5083269 w 8636594"/>
              <a:gd name="connsiteY79" fmla="*/ 4916787 h 6622937"/>
              <a:gd name="connsiteX80" fmla="*/ 5110207 w 8636594"/>
              <a:gd name="connsiteY80" fmla="*/ 4883636 h 6622937"/>
              <a:gd name="connsiteX81" fmla="*/ 5136937 w 8636594"/>
              <a:gd name="connsiteY81" fmla="*/ 4850305 h 6622937"/>
              <a:gd name="connsiteX82" fmla="*/ 5163464 w 8636594"/>
              <a:gd name="connsiteY82" fmla="*/ 4816797 h 6622937"/>
              <a:gd name="connsiteX83" fmla="*/ 5215940 w 8636594"/>
              <a:gd name="connsiteY83" fmla="*/ 4749265 h 6622937"/>
              <a:gd name="connsiteX84" fmla="*/ 5267684 w 8636594"/>
              <a:gd name="connsiteY84" fmla="*/ 4681068 h 6622937"/>
              <a:gd name="connsiteX85" fmla="*/ 5318748 w 8636594"/>
              <a:gd name="connsiteY85" fmla="*/ 4612234 h 6622937"/>
              <a:gd name="connsiteX86" fmla="*/ 5369182 w 8636594"/>
              <a:gd name="connsiteY86" fmla="*/ 4542793 h 6622937"/>
              <a:gd name="connsiteX87" fmla="*/ 5419038 w 8636594"/>
              <a:gd name="connsiteY87" fmla="*/ 4472771 h 6622937"/>
              <a:gd name="connsiteX88" fmla="*/ 5468365 w 8636594"/>
              <a:gd name="connsiteY88" fmla="*/ 4402196 h 6622937"/>
              <a:gd name="connsiteX89" fmla="*/ 5517215 w 8636594"/>
              <a:gd name="connsiteY89" fmla="*/ 4331098 h 6622937"/>
              <a:gd name="connsiteX90" fmla="*/ 5565637 w 8636594"/>
              <a:gd name="connsiteY90" fmla="*/ 4259503 h 6622937"/>
              <a:gd name="connsiteX91" fmla="*/ 5613684 w 8636594"/>
              <a:gd name="connsiteY91" fmla="*/ 4187441 h 6622937"/>
              <a:gd name="connsiteX92" fmla="*/ 5685160 w 8636594"/>
              <a:gd name="connsiteY92" fmla="*/ 4078531 h 6622937"/>
              <a:gd name="connsiteX93" fmla="*/ 5756074 w 8636594"/>
              <a:gd name="connsiteY93" fmla="*/ 3968727 h 6622937"/>
              <a:gd name="connsiteX94" fmla="*/ 5873483 w 8636594"/>
              <a:gd name="connsiteY94" fmla="*/ 3783989 h 6622937"/>
              <a:gd name="connsiteX95" fmla="*/ 6203209 w 8636594"/>
              <a:gd name="connsiteY95" fmla="*/ 3258640 h 6622937"/>
              <a:gd name="connsiteX96" fmla="*/ 6299430 w 8636594"/>
              <a:gd name="connsiteY96" fmla="*/ 3107321 h 6622937"/>
              <a:gd name="connsiteX97" fmla="*/ 6372650 w 8636594"/>
              <a:gd name="connsiteY97" fmla="*/ 2993735 h 6622937"/>
              <a:gd name="connsiteX98" fmla="*/ 6453197 w 8636594"/>
              <a:gd name="connsiteY98" fmla="*/ 2869788 h 6622937"/>
              <a:gd name="connsiteX99" fmla="*/ 6564167 w 8636594"/>
              <a:gd name="connsiteY99" fmla="*/ 2696807 h 6622937"/>
              <a:gd name="connsiteX100" fmla="*/ 6976233 w 8636594"/>
              <a:gd name="connsiteY100" fmla="*/ 2045274 h 6622937"/>
              <a:gd name="connsiteX101" fmla="*/ 7086755 w 8636594"/>
              <a:gd name="connsiteY101" fmla="*/ 1872743 h 6622937"/>
              <a:gd name="connsiteX102" fmla="*/ 7170279 w 8636594"/>
              <a:gd name="connsiteY102" fmla="*/ 1744202 h 6622937"/>
              <a:gd name="connsiteX103" fmla="*/ 7226351 w 8636594"/>
              <a:gd name="connsiteY103" fmla="*/ 1659017 h 6622937"/>
              <a:gd name="connsiteX104" fmla="*/ 7282789 w 8636594"/>
              <a:gd name="connsiteY104" fmla="*/ 1574303 h 6622937"/>
              <a:gd name="connsiteX105" fmla="*/ 7339643 w 8636594"/>
              <a:gd name="connsiteY105" fmla="*/ 1490113 h 6622937"/>
              <a:gd name="connsiteX106" fmla="*/ 7396957 w 8636594"/>
              <a:gd name="connsiteY106" fmla="*/ 1406503 h 6622937"/>
              <a:gd name="connsiteX107" fmla="*/ 7454781 w 8636594"/>
              <a:gd name="connsiteY107" fmla="*/ 1323526 h 6622937"/>
              <a:gd name="connsiteX108" fmla="*/ 7513161 w 8636594"/>
              <a:gd name="connsiteY108" fmla="*/ 1241237 h 6622937"/>
              <a:gd name="connsiteX109" fmla="*/ 7572144 w 8636594"/>
              <a:gd name="connsiteY109" fmla="*/ 1159689 h 6622937"/>
              <a:gd name="connsiteX110" fmla="*/ 7601877 w 8636594"/>
              <a:gd name="connsiteY110" fmla="*/ 1119210 h 6622937"/>
              <a:gd name="connsiteX111" fmla="*/ 7631779 w 8636594"/>
              <a:gd name="connsiteY111" fmla="*/ 1078937 h 6622937"/>
              <a:gd name="connsiteX112" fmla="*/ 7661855 w 8636594"/>
              <a:gd name="connsiteY112" fmla="*/ 1038876 h 6622937"/>
              <a:gd name="connsiteX113" fmla="*/ 7692111 w 8636594"/>
              <a:gd name="connsiteY113" fmla="*/ 999035 h 6622937"/>
              <a:gd name="connsiteX114" fmla="*/ 7722554 w 8636594"/>
              <a:gd name="connsiteY114" fmla="*/ 959419 h 6622937"/>
              <a:gd name="connsiteX115" fmla="*/ 7753190 w 8636594"/>
              <a:gd name="connsiteY115" fmla="*/ 920037 h 6622937"/>
              <a:gd name="connsiteX116" fmla="*/ 7784023 w 8636594"/>
              <a:gd name="connsiteY116" fmla="*/ 880894 h 6622937"/>
              <a:gd name="connsiteX117" fmla="*/ 7815061 w 8636594"/>
              <a:gd name="connsiteY117" fmla="*/ 841997 h 6622937"/>
              <a:gd name="connsiteX118" fmla="*/ 7846308 w 8636594"/>
              <a:gd name="connsiteY118" fmla="*/ 803354 h 6622937"/>
              <a:gd name="connsiteX119" fmla="*/ 7877772 w 8636594"/>
              <a:gd name="connsiteY119" fmla="*/ 764970 h 6622937"/>
              <a:gd name="connsiteX120" fmla="*/ 7909458 w 8636594"/>
              <a:gd name="connsiteY120" fmla="*/ 726853 h 6622937"/>
              <a:gd name="connsiteX121" fmla="*/ 7941371 w 8636594"/>
              <a:gd name="connsiteY121" fmla="*/ 689010 h 6622937"/>
              <a:gd name="connsiteX122" fmla="*/ 7973518 w 8636594"/>
              <a:gd name="connsiteY122" fmla="*/ 651447 h 6622937"/>
              <a:gd name="connsiteX123" fmla="*/ 8005905 w 8636594"/>
              <a:gd name="connsiteY123" fmla="*/ 614171 h 6622937"/>
              <a:gd name="connsiteX124" fmla="*/ 8038538 w 8636594"/>
              <a:gd name="connsiteY124" fmla="*/ 577189 h 6622937"/>
              <a:gd name="connsiteX125" fmla="*/ 8071421 w 8636594"/>
              <a:gd name="connsiteY125" fmla="*/ 540507 h 6622937"/>
              <a:gd name="connsiteX126" fmla="*/ 8104563 w 8636594"/>
              <a:gd name="connsiteY126" fmla="*/ 504132 h 6622937"/>
              <a:gd name="connsiteX127" fmla="*/ 8137967 w 8636594"/>
              <a:gd name="connsiteY127" fmla="*/ 468072 h 6622937"/>
              <a:gd name="connsiteX128" fmla="*/ 8171641 w 8636594"/>
              <a:gd name="connsiteY128" fmla="*/ 432332 h 6622937"/>
              <a:gd name="connsiteX129" fmla="*/ 8205590 w 8636594"/>
              <a:gd name="connsiteY129" fmla="*/ 396920 h 6622937"/>
              <a:gd name="connsiteX130" fmla="*/ 8239820 w 8636594"/>
              <a:gd name="connsiteY130" fmla="*/ 361843 h 6622937"/>
              <a:gd name="connsiteX131" fmla="*/ 8274337 w 8636594"/>
              <a:gd name="connsiteY131" fmla="*/ 327107 h 6622937"/>
              <a:gd name="connsiteX132" fmla="*/ 8309147 w 8636594"/>
              <a:gd name="connsiteY132" fmla="*/ 292718 h 6622937"/>
              <a:gd name="connsiteX133" fmla="*/ 8344256 w 8636594"/>
              <a:gd name="connsiteY133" fmla="*/ 258685 h 6622937"/>
              <a:gd name="connsiteX134" fmla="*/ 8379669 w 8636594"/>
              <a:gd name="connsiteY134" fmla="*/ 225013 h 6622937"/>
              <a:gd name="connsiteX135" fmla="*/ 8415394 w 8636594"/>
              <a:gd name="connsiteY135" fmla="*/ 191709 h 6622937"/>
              <a:gd name="connsiteX136" fmla="*/ 8451434 w 8636594"/>
              <a:gd name="connsiteY136" fmla="*/ 158780 h 6622937"/>
              <a:gd name="connsiteX137" fmla="*/ 8487798 w 8636594"/>
              <a:gd name="connsiteY137" fmla="*/ 126233 h 6622937"/>
              <a:gd name="connsiteX138" fmla="*/ 8524489 w 8636594"/>
              <a:gd name="connsiteY138" fmla="*/ 94075 h 6622937"/>
              <a:gd name="connsiteX139" fmla="*/ 8561515 w 8636594"/>
              <a:gd name="connsiteY139" fmla="*/ 62312 h 6622937"/>
              <a:gd name="connsiteX140" fmla="*/ 8598881 w 8636594"/>
              <a:gd name="connsiteY140" fmla="*/ 30951 h 6622937"/>
              <a:gd name="connsiteX141" fmla="*/ 8636594 w 8636594"/>
              <a:gd name="connsiteY141" fmla="*/ 0 h 6622937"/>
              <a:gd name="connsiteX0" fmla="*/ 8636594 w 8636594"/>
              <a:gd name="connsiteY0" fmla="*/ 0 h 6612869"/>
              <a:gd name="connsiteX1" fmla="*/ 5293 w 8636594"/>
              <a:gd name="connsiteY1" fmla="*/ 0 h 6612869"/>
              <a:gd name="connsiteX2" fmla="*/ 0 w 8636594"/>
              <a:gd name="connsiteY2" fmla="*/ 5587843 h 6612869"/>
              <a:gd name="connsiteX3" fmla="*/ 1594033 w 8636594"/>
              <a:gd name="connsiteY3" fmla="*/ 5600057 h 6612869"/>
              <a:gd name="connsiteX4" fmla="*/ 1686068 w 8636594"/>
              <a:gd name="connsiteY4" fmla="*/ 5599745 h 6612869"/>
              <a:gd name="connsiteX5" fmla="*/ 2126742 w 8636594"/>
              <a:gd name="connsiteY5" fmla="*/ 6612869 h 6612869"/>
              <a:gd name="connsiteX6" fmla="*/ 2185991 w 8636594"/>
              <a:gd name="connsiteY6" fmla="*/ 6602362 h 6612869"/>
              <a:gd name="connsiteX7" fmla="*/ 2244569 w 8636594"/>
              <a:gd name="connsiteY7" fmla="*/ 6591417 h 6612869"/>
              <a:gd name="connsiteX8" fmla="*/ 2302482 w 8636594"/>
              <a:gd name="connsiteY8" fmla="*/ 6580040 h 6612869"/>
              <a:gd name="connsiteX9" fmla="*/ 2359737 w 8636594"/>
              <a:gd name="connsiteY9" fmla="*/ 6568233 h 6612869"/>
              <a:gd name="connsiteX10" fmla="*/ 2416341 w 8636594"/>
              <a:gd name="connsiteY10" fmla="*/ 6555999 h 6612869"/>
              <a:gd name="connsiteX11" fmla="*/ 2472299 w 8636594"/>
              <a:gd name="connsiteY11" fmla="*/ 6543344 h 6612869"/>
              <a:gd name="connsiteX12" fmla="*/ 2527618 w 8636594"/>
              <a:gd name="connsiteY12" fmla="*/ 6530269 h 6612869"/>
              <a:gd name="connsiteX13" fmla="*/ 2582304 w 8636594"/>
              <a:gd name="connsiteY13" fmla="*/ 6516778 h 6612869"/>
              <a:gd name="connsiteX14" fmla="*/ 2636364 w 8636594"/>
              <a:gd name="connsiteY14" fmla="*/ 6502876 h 6612869"/>
              <a:gd name="connsiteX15" fmla="*/ 2689804 w 8636594"/>
              <a:gd name="connsiteY15" fmla="*/ 6488565 h 6612869"/>
              <a:gd name="connsiteX16" fmla="*/ 2742629 w 8636594"/>
              <a:gd name="connsiteY16" fmla="*/ 6473849 h 6612869"/>
              <a:gd name="connsiteX17" fmla="*/ 2794848 w 8636594"/>
              <a:gd name="connsiteY17" fmla="*/ 6458731 h 6612869"/>
              <a:gd name="connsiteX18" fmla="*/ 2846466 w 8636594"/>
              <a:gd name="connsiteY18" fmla="*/ 6443216 h 6612869"/>
              <a:gd name="connsiteX19" fmla="*/ 2897488 w 8636594"/>
              <a:gd name="connsiteY19" fmla="*/ 6427305 h 6612869"/>
              <a:gd name="connsiteX20" fmla="*/ 2947923 w 8636594"/>
              <a:gd name="connsiteY20" fmla="*/ 6411004 h 6612869"/>
              <a:gd name="connsiteX21" fmla="*/ 2997775 w 8636594"/>
              <a:gd name="connsiteY21" fmla="*/ 6394316 h 6612869"/>
              <a:gd name="connsiteX22" fmla="*/ 3047052 w 8636594"/>
              <a:gd name="connsiteY22" fmla="*/ 6377243 h 6612869"/>
              <a:gd name="connsiteX23" fmla="*/ 3095759 w 8636594"/>
              <a:gd name="connsiteY23" fmla="*/ 6359791 h 6612869"/>
              <a:gd name="connsiteX24" fmla="*/ 3143903 w 8636594"/>
              <a:gd name="connsiteY24" fmla="*/ 6341961 h 6612869"/>
              <a:gd name="connsiteX25" fmla="*/ 3191491 w 8636594"/>
              <a:gd name="connsiteY25" fmla="*/ 6323757 h 6612869"/>
              <a:gd name="connsiteX26" fmla="*/ 3238528 w 8636594"/>
              <a:gd name="connsiteY26" fmla="*/ 6305184 h 6612869"/>
              <a:gd name="connsiteX27" fmla="*/ 3285021 w 8636594"/>
              <a:gd name="connsiteY27" fmla="*/ 6286245 h 6612869"/>
              <a:gd name="connsiteX28" fmla="*/ 3330977 w 8636594"/>
              <a:gd name="connsiteY28" fmla="*/ 6266942 h 6612869"/>
              <a:gd name="connsiteX29" fmla="*/ 3376401 w 8636594"/>
              <a:gd name="connsiteY29" fmla="*/ 6247281 h 6612869"/>
              <a:gd name="connsiteX30" fmla="*/ 3421300 w 8636594"/>
              <a:gd name="connsiteY30" fmla="*/ 6227263 h 6612869"/>
              <a:gd name="connsiteX31" fmla="*/ 3465680 w 8636594"/>
              <a:gd name="connsiteY31" fmla="*/ 6206893 h 6612869"/>
              <a:gd name="connsiteX32" fmla="*/ 3509548 w 8636594"/>
              <a:gd name="connsiteY32" fmla="*/ 6186174 h 6612869"/>
              <a:gd name="connsiteX33" fmla="*/ 3552910 w 8636594"/>
              <a:gd name="connsiteY33" fmla="*/ 6165110 h 6612869"/>
              <a:gd name="connsiteX34" fmla="*/ 3595773 w 8636594"/>
              <a:gd name="connsiteY34" fmla="*/ 6143704 h 6612869"/>
              <a:gd name="connsiteX35" fmla="*/ 3638142 w 8636594"/>
              <a:gd name="connsiteY35" fmla="*/ 6121960 h 6612869"/>
              <a:gd name="connsiteX36" fmla="*/ 3680024 w 8636594"/>
              <a:gd name="connsiteY36" fmla="*/ 6099881 h 6612869"/>
              <a:gd name="connsiteX37" fmla="*/ 3721426 w 8636594"/>
              <a:gd name="connsiteY37" fmla="*/ 6077471 h 6612869"/>
              <a:gd name="connsiteX38" fmla="*/ 3762353 w 8636594"/>
              <a:gd name="connsiteY38" fmla="*/ 6054733 h 6612869"/>
              <a:gd name="connsiteX39" fmla="*/ 3802812 w 8636594"/>
              <a:gd name="connsiteY39" fmla="*/ 6031671 h 6612869"/>
              <a:gd name="connsiteX40" fmla="*/ 3842810 w 8636594"/>
              <a:gd name="connsiteY40" fmla="*/ 6008288 h 6612869"/>
              <a:gd name="connsiteX41" fmla="*/ 3882352 w 8636594"/>
              <a:gd name="connsiteY41" fmla="*/ 5984588 h 6612869"/>
              <a:gd name="connsiteX42" fmla="*/ 3921445 w 8636594"/>
              <a:gd name="connsiteY42" fmla="*/ 5960574 h 6612869"/>
              <a:gd name="connsiteX43" fmla="*/ 3960096 w 8636594"/>
              <a:gd name="connsiteY43" fmla="*/ 5936250 h 6612869"/>
              <a:gd name="connsiteX44" fmla="*/ 3998311 w 8636594"/>
              <a:gd name="connsiteY44" fmla="*/ 5911619 h 6612869"/>
              <a:gd name="connsiteX45" fmla="*/ 4036095 w 8636594"/>
              <a:gd name="connsiteY45" fmla="*/ 5886685 h 6612869"/>
              <a:gd name="connsiteX46" fmla="*/ 4073456 w 8636594"/>
              <a:gd name="connsiteY46" fmla="*/ 5861452 h 6612869"/>
              <a:gd name="connsiteX47" fmla="*/ 4110400 w 8636594"/>
              <a:gd name="connsiteY47" fmla="*/ 5835922 h 6612869"/>
              <a:gd name="connsiteX48" fmla="*/ 4146933 w 8636594"/>
              <a:gd name="connsiteY48" fmla="*/ 5810100 h 6612869"/>
              <a:gd name="connsiteX49" fmla="*/ 4183061 w 8636594"/>
              <a:gd name="connsiteY49" fmla="*/ 5783988 h 6612869"/>
              <a:gd name="connsiteX50" fmla="*/ 4218791 w 8636594"/>
              <a:gd name="connsiteY50" fmla="*/ 5757591 h 6612869"/>
              <a:gd name="connsiteX51" fmla="*/ 4254129 w 8636594"/>
              <a:gd name="connsiteY51" fmla="*/ 5730912 h 6612869"/>
              <a:gd name="connsiteX52" fmla="*/ 4289081 w 8636594"/>
              <a:gd name="connsiteY52" fmla="*/ 5703955 h 6612869"/>
              <a:gd name="connsiteX53" fmla="*/ 4323654 w 8636594"/>
              <a:gd name="connsiteY53" fmla="*/ 5676722 h 6612869"/>
              <a:gd name="connsiteX54" fmla="*/ 4357854 w 8636594"/>
              <a:gd name="connsiteY54" fmla="*/ 5649218 h 6612869"/>
              <a:gd name="connsiteX55" fmla="*/ 4391688 w 8636594"/>
              <a:gd name="connsiteY55" fmla="*/ 5621446 h 6612869"/>
              <a:gd name="connsiteX56" fmla="*/ 4425162 w 8636594"/>
              <a:gd name="connsiteY56" fmla="*/ 5593409 h 6612869"/>
              <a:gd name="connsiteX57" fmla="*/ 4458281 w 8636594"/>
              <a:gd name="connsiteY57" fmla="*/ 5565111 h 6612869"/>
              <a:gd name="connsiteX58" fmla="*/ 4491053 w 8636594"/>
              <a:gd name="connsiteY58" fmla="*/ 5536556 h 6612869"/>
              <a:gd name="connsiteX59" fmla="*/ 4523484 w 8636594"/>
              <a:gd name="connsiteY59" fmla="*/ 5507747 h 6612869"/>
              <a:gd name="connsiteX60" fmla="*/ 4555580 w 8636594"/>
              <a:gd name="connsiteY60" fmla="*/ 5478687 h 6612869"/>
              <a:gd name="connsiteX61" fmla="*/ 4587347 w 8636594"/>
              <a:gd name="connsiteY61" fmla="*/ 5449380 h 6612869"/>
              <a:gd name="connsiteX62" fmla="*/ 4618793 w 8636594"/>
              <a:gd name="connsiteY62" fmla="*/ 5419830 h 6612869"/>
              <a:gd name="connsiteX63" fmla="*/ 4649922 w 8636594"/>
              <a:gd name="connsiteY63" fmla="*/ 5390040 h 6612869"/>
              <a:gd name="connsiteX64" fmla="*/ 4680742 w 8636594"/>
              <a:gd name="connsiteY64" fmla="*/ 5360014 h 6612869"/>
              <a:gd name="connsiteX65" fmla="*/ 4711259 w 8636594"/>
              <a:gd name="connsiteY65" fmla="*/ 5329755 h 6612869"/>
              <a:gd name="connsiteX66" fmla="*/ 4741478 w 8636594"/>
              <a:gd name="connsiteY66" fmla="*/ 5299266 h 6612869"/>
              <a:gd name="connsiteX67" fmla="*/ 4771408 w 8636594"/>
              <a:gd name="connsiteY67" fmla="*/ 5268551 h 6612869"/>
              <a:gd name="connsiteX68" fmla="*/ 4801053 w 8636594"/>
              <a:gd name="connsiteY68" fmla="*/ 5237614 h 6612869"/>
              <a:gd name="connsiteX69" fmla="*/ 4830420 w 8636594"/>
              <a:gd name="connsiteY69" fmla="*/ 5206458 h 6612869"/>
              <a:gd name="connsiteX70" fmla="*/ 4859516 w 8636594"/>
              <a:gd name="connsiteY70" fmla="*/ 5175087 h 6612869"/>
              <a:gd name="connsiteX71" fmla="*/ 4888347 w 8636594"/>
              <a:gd name="connsiteY71" fmla="*/ 5143504 h 6612869"/>
              <a:gd name="connsiteX72" fmla="*/ 4916919 w 8636594"/>
              <a:gd name="connsiteY72" fmla="*/ 5111713 h 6612869"/>
              <a:gd name="connsiteX73" fmla="*/ 4945238 w 8636594"/>
              <a:gd name="connsiteY73" fmla="*/ 5079717 h 6612869"/>
              <a:gd name="connsiteX74" fmla="*/ 4973311 w 8636594"/>
              <a:gd name="connsiteY74" fmla="*/ 5047519 h 6612869"/>
              <a:gd name="connsiteX75" fmla="*/ 5001145 w 8636594"/>
              <a:gd name="connsiteY75" fmla="*/ 5015124 h 6612869"/>
              <a:gd name="connsiteX76" fmla="*/ 5028745 w 8636594"/>
              <a:gd name="connsiteY76" fmla="*/ 4982535 h 6612869"/>
              <a:gd name="connsiteX77" fmla="*/ 5056117 w 8636594"/>
              <a:gd name="connsiteY77" fmla="*/ 4949755 h 6612869"/>
              <a:gd name="connsiteX78" fmla="*/ 5083269 w 8636594"/>
              <a:gd name="connsiteY78" fmla="*/ 4916787 h 6612869"/>
              <a:gd name="connsiteX79" fmla="*/ 5110207 w 8636594"/>
              <a:gd name="connsiteY79" fmla="*/ 4883636 h 6612869"/>
              <a:gd name="connsiteX80" fmla="*/ 5136937 w 8636594"/>
              <a:gd name="connsiteY80" fmla="*/ 4850305 h 6612869"/>
              <a:gd name="connsiteX81" fmla="*/ 5163464 w 8636594"/>
              <a:gd name="connsiteY81" fmla="*/ 4816797 h 6612869"/>
              <a:gd name="connsiteX82" fmla="*/ 5215940 w 8636594"/>
              <a:gd name="connsiteY82" fmla="*/ 4749265 h 6612869"/>
              <a:gd name="connsiteX83" fmla="*/ 5267684 w 8636594"/>
              <a:gd name="connsiteY83" fmla="*/ 4681068 h 6612869"/>
              <a:gd name="connsiteX84" fmla="*/ 5318748 w 8636594"/>
              <a:gd name="connsiteY84" fmla="*/ 4612234 h 6612869"/>
              <a:gd name="connsiteX85" fmla="*/ 5369182 w 8636594"/>
              <a:gd name="connsiteY85" fmla="*/ 4542793 h 6612869"/>
              <a:gd name="connsiteX86" fmla="*/ 5419038 w 8636594"/>
              <a:gd name="connsiteY86" fmla="*/ 4472771 h 6612869"/>
              <a:gd name="connsiteX87" fmla="*/ 5468365 w 8636594"/>
              <a:gd name="connsiteY87" fmla="*/ 4402196 h 6612869"/>
              <a:gd name="connsiteX88" fmla="*/ 5517215 w 8636594"/>
              <a:gd name="connsiteY88" fmla="*/ 4331098 h 6612869"/>
              <a:gd name="connsiteX89" fmla="*/ 5565637 w 8636594"/>
              <a:gd name="connsiteY89" fmla="*/ 4259503 h 6612869"/>
              <a:gd name="connsiteX90" fmla="*/ 5613684 w 8636594"/>
              <a:gd name="connsiteY90" fmla="*/ 4187441 h 6612869"/>
              <a:gd name="connsiteX91" fmla="*/ 5685160 w 8636594"/>
              <a:gd name="connsiteY91" fmla="*/ 4078531 h 6612869"/>
              <a:gd name="connsiteX92" fmla="*/ 5756074 w 8636594"/>
              <a:gd name="connsiteY92" fmla="*/ 3968727 h 6612869"/>
              <a:gd name="connsiteX93" fmla="*/ 5873483 w 8636594"/>
              <a:gd name="connsiteY93" fmla="*/ 3783989 h 6612869"/>
              <a:gd name="connsiteX94" fmla="*/ 6203209 w 8636594"/>
              <a:gd name="connsiteY94" fmla="*/ 3258640 h 6612869"/>
              <a:gd name="connsiteX95" fmla="*/ 6299430 w 8636594"/>
              <a:gd name="connsiteY95" fmla="*/ 3107321 h 6612869"/>
              <a:gd name="connsiteX96" fmla="*/ 6372650 w 8636594"/>
              <a:gd name="connsiteY96" fmla="*/ 2993735 h 6612869"/>
              <a:gd name="connsiteX97" fmla="*/ 6453197 w 8636594"/>
              <a:gd name="connsiteY97" fmla="*/ 2869788 h 6612869"/>
              <a:gd name="connsiteX98" fmla="*/ 6564167 w 8636594"/>
              <a:gd name="connsiteY98" fmla="*/ 2696807 h 6612869"/>
              <a:gd name="connsiteX99" fmla="*/ 6976233 w 8636594"/>
              <a:gd name="connsiteY99" fmla="*/ 2045274 h 6612869"/>
              <a:gd name="connsiteX100" fmla="*/ 7086755 w 8636594"/>
              <a:gd name="connsiteY100" fmla="*/ 1872743 h 6612869"/>
              <a:gd name="connsiteX101" fmla="*/ 7170279 w 8636594"/>
              <a:gd name="connsiteY101" fmla="*/ 1744202 h 6612869"/>
              <a:gd name="connsiteX102" fmla="*/ 7226351 w 8636594"/>
              <a:gd name="connsiteY102" fmla="*/ 1659017 h 6612869"/>
              <a:gd name="connsiteX103" fmla="*/ 7282789 w 8636594"/>
              <a:gd name="connsiteY103" fmla="*/ 1574303 h 6612869"/>
              <a:gd name="connsiteX104" fmla="*/ 7339643 w 8636594"/>
              <a:gd name="connsiteY104" fmla="*/ 1490113 h 6612869"/>
              <a:gd name="connsiteX105" fmla="*/ 7396957 w 8636594"/>
              <a:gd name="connsiteY105" fmla="*/ 1406503 h 6612869"/>
              <a:gd name="connsiteX106" fmla="*/ 7454781 w 8636594"/>
              <a:gd name="connsiteY106" fmla="*/ 1323526 h 6612869"/>
              <a:gd name="connsiteX107" fmla="*/ 7513161 w 8636594"/>
              <a:gd name="connsiteY107" fmla="*/ 1241237 h 6612869"/>
              <a:gd name="connsiteX108" fmla="*/ 7572144 w 8636594"/>
              <a:gd name="connsiteY108" fmla="*/ 1159689 h 6612869"/>
              <a:gd name="connsiteX109" fmla="*/ 7601877 w 8636594"/>
              <a:gd name="connsiteY109" fmla="*/ 1119210 h 6612869"/>
              <a:gd name="connsiteX110" fmla="*/ 7631779 w 8636594"/>
              <a:gd name="connsiteY110" fmla="*/ 1078937 h 6612869"/>
              <a:gd name="connsiteX111" fmla="*/ 7661855 w 8636594"/>
              <a:gd name="connsiteY111" fmla="*/ 1038876 h 6612869"/>
              <a:gd name="connsiteX112" fmla="*/ 7692111 w 8636594"/>
              <a:gd name="connsiteY112" fmla="*/ 999035 h 6612869"/>
              <a:gd name="connsiteX113" fmla="*/ 7722554 w 8636594"/>
              <a:gd name="connsiteY113" fmla="*/ 959419 h 6612869"/>
              <a:gd name="connsiteX114" fmla="*/ 7753190 w 8636594"/>
              <a:gd name="connsiteY114" fmla="*/ 920037 h 6612869"/>
              <a:gd name="connsiteX115" fmla="*/ 7784023 w 8636594"/>
              <a:gd name="connsiteY115" fmla="*/ 880894 h 6612869"/>
              <a:gd name="connsiteX116" fmla="*/ 7815061 w 8636594"/>
              <a:gd name="connsiteY116" fmla="*/ 841997 h 6612869"/>
              <a:gd name="connsiteX117" fmla="*/ 7846308 w 8636594"/>
              <a:gd name="connsiteY117" fmla="*/ 803354 h 6612869"/>
              <a:gd name="connsiteX118" fmla="*/ 7877772 w 8636594"/>
              <a:gd name="connsiteY118" fmla="*/ 764970 h 6612869"/>
              <a:gd name="connsiteX119" fmla="*/ 7909458 w 8636594"/>
              <a:gd name="connsiteY119" fmla="*/ 726853 h 6612869"/>
              <a:gd name="connsiteX120" fmla="*/ 7941371 w 8636594"/>
              <a:gd name="connsiteY120" fmla="*/ 689010 h 6612869"/>
              <a:gd name="connsiteX121" fmla="*/ 7973518 w 8636594"/>
              <a:gd name="connsiteY121" fmla="*/ 651447 h 6612869"/>
              <a:gd name="connsiteX122" fmla="*/ 8005905 w 8636594"/>
              <a:gd name="connsiteY122" fmla="*/ 614171 h 6612869"/>
              <a:gd name="connsiteX123" fmla="*/ 8038538 w 8636594"/>
              <a:gd name="connsiteY123" fmla="*/ 577189 h 6612869"/>
              <a:gd name="connsiteX124" fmla="*/ 8071421 w 8636594"/>
              <a:gd name="connsiteY124" fmla="*/ 540507 h 6612869"/>
              <a:gd name="connsiteX125" fmla="*/ 8104563 w 8636594"/>
              <a:gd name="connsiteY125" fmla="*/ 504132 h 6612869"/>
              <a:gd name="connsiteX126" fmla="*/ 8137967 w 8636594"/>
              <a:gd name="connsiteY126" fmla="*/ 468072 h 6612869"/>
              <a:gd name="connsiteX127" fmla="*/ 8171641 w 8636594"/>
              <a:gd name="connsiteY127" fmla="*/ 432332 h 6612869"/>
              <a:gd name="connsiteX128" fmla="*/ 8205590 w 8636594"/>
              <a:gd name="connsiteY128" fmla="*/ 396920 h 6612869"/>
              <a:gd name="connsiteX129" fmla="*/ 8239820 w 8636594"/>
              <a:gd name="connsiteY129" fmla="*/ 361843 h 6612869"/>
              <a:gd name="connsiteX130" fmla="*/ 8274337 w 8636594"/>
              <a:gd name="connsiteY130" fmla="*/ 327107 h 6612869"/>
              <a:gd name="connsiteX131" fmla="*/ 8309147 w 8636594"/>
              <a:gd name="connsiteY131" fmla="*/ 292718 h 6612869"/>
              <a:gd name="connsiteX132" fmla="*/ 8344256 w 8636594"/>
              <a:gd name="connsiteY132" fmla="*/ 258685 h 6612869"/>
              <a:gd name="connsiteX133" fmla="*/ 8379669 w 8636594"/>
              <a:gd name="connsiteY133" fmla="*/ 225013 h 6612869"/>
              <a:gd name="connsiteX134" fmla="*/ 8415394 w 8636594"/>
              <a:gd name="connsiteY134" fmla="*/ 191709 h 6612869"/>
              <a:gd name="connsiteX135" fmla="*/ 8451434 w 8636594"/>
              <a:gd name="connsiteY135" fmla="*/ 158780 h 6612869"/>
              <a:gd name="connsiteX136" fmla="*/ 8487798 w 8636594"/>
              <a:gd name="connsiteY136" fmla="*/ 126233 h 6612869"/>
              <a:gd name="connsiteX137" fmla="*/ 8524489 w 8636594"/>
              <a:gd name="connsiteY137" fmla="*/ 94075 h 6612869"/>
              <a:gd name="connsiteX138" fmla="*/ 8561515 w 8636594"/>
              <a:gd name="connsiteY138" fmla="*/ 62312 h 6612869"/>
              <a:gd name="connsiteX139" fmla="*/ 8598881 w 8636594"/>
              <a:gd name="connsiteY139" fmla="*/ 30951 h 6612869"/>
              <a:gd name="connsiteX140" fmla="*/ 8636594 w 8636594"/>
              <a:gd name="connsiteY140" fmla="*/ 0 h 6612869"/>
              <a:gd name="connsiteX0" fmla="*/ 8636594 w 8636594"/>
              <a:gd name="connsiteY0" fmla="*/ 0 h 6602362"/>
              <a:gd name="connsiteX1" fmla="*/ 5293 w 8636594"/>
              <a:gd name="connsiteY1" fmla="*/ 0 h 6602362"/>
              <a:gd name="connsiteX2" fmla="*/ 0 w 8636594"/>
              <a:gd name="connsiteY2" fmla="*/ 5587843 h 6602362"/>
              <a:gd name="connsiteX3" fmla="*/ 1594033 w 8636594"/>
              <a:gd name="connsiteY3" fmla="*/ 5600057 h 6602362"/>
              <a:gd name="connsiteX4" fmla="*/ 1686068 w 8636594"/>
              <a:gd name="connsiteY4" fmla="*/ 5599745 h 6602362"/>
              <a:gd name="connsiteX5" fmla="*/ 2185991 w 8636594"/>
              <a:gd name="connsiteY5" fmla="*/ 6602362 h 6602362"/>
              <a:gd name="connsiteX6" fmla="*/ 2244569 w 8636594"/>
              <a:gd name="connsiteY6" fmla="*/ 6591417 h 6602362"/>
              <a:gd name="connsiteX7" fmla="*/ 2302482 w 8636594"/>
              <a:gd name="connsiteY7" fmla="*/ 6580040 h 6602362"/>
              <a:gd name="connsiteX8" fmla="*/ 2359737 w 8636594"/>
              <a:gd name="connsiteY8" fmla="*/ 6568233 h 6602362"/>
              <a:gd name="connsiteX9" fmla="*/ 2416341 w 8636594"/>
              <a:gd name="connsiteY9" fmla="*/ 6555999 h 6602362"/>
              <a:gd name="connsiteX10" fmla="*/ 2472299 w 8636594"/>
              <a:gd name="connsiteY10" fmla="*/ 6543344 h 6602362"/>
              <a:gd name="connsiteX11" fmla="*/ 2527618 w 8636594"/>
              <a:gd name="connsiteY11" fmla="*/ 6530269 h 6602362"/>
              <a:gd name="connsiteX12" fmla="*/ 2582304 w 8636594"/>
              <a:gd name="connsiteY12" fmla="*/ 6516778 h 6602362"/>
              <a:gd name="connsiteX13" fmla="*/ 2636364 w 8636594"/>
              <a:gd name="connsiteY13" fmla="*/ 6502876 h 6602362"/>
              <a:gd name="connsiteX14" fmla="*/ 2689804 w 8636594"/>
              <a:gd name="connsiteY14" fmla="*/ 6488565 h 6602362"/>
              <a:gd name="connsiteX15" fmla="*/ 2742629 w 8636594"/>
              <a:gd name="connsiteY15" fmla="*/ 6473849 h 6602362"/>
              <a:gd name="connsiteX16" fmla="*/ 2794848 w 8636594"/>
              <a:gd name="connsiteY16" fmla="*/ 6458731 h 6602362"/>
              <a:gd name="connsiteX17" fmla="*/ 2846466 w 8636594"/>
              <a:gd name="connsiteY17" fmla="*/ 6443216 h 6602362"/>
              <a:gd name="connsiteX18" fmla="*/ 2897488 w 8636594"/>
              <a:gd name="connsiteY18" fmla="*/ 6427305 h 6602362"/>
              <a:gd name="connsiteX19" fmla="*/ 2947923 w 8636594"/>
              <a:gd name="connsiteY19" fmla="*/ 6411004 h 6602362"/>
              <a:gd name="connsiteX20" fmla="*/ 2997775 w 8636594"/>
              <a:gd name="connsiteY20" fmla="*/ 6394316 h 6602362"/>
              <a:gd name="connsiteX21" fmla="*/ 3047052 w 8636594"/>
              <a:gd name="connsiteY21" fmla="*/ 6377243 h 6602362"/>
              <a:gd name="connsiteX22" fmla="*/ 3095759 w 8636594"/>
              <a:gd name="connsiteY22" fmla="*/ 6359791 h 6602362"/>
              <a:gd name="connsiteX23" fmla="*/ 3143903 w 8636594"/>
              <a:gd name="connsiteY23" fmla="*/ 6341961 h 6602362"/>
              <a:gd name="connsiteX24" fmla="*/ 3191491 w 8636594"/>
              <a:gd name="connsiteY24" fmla="*/ 6323757 h 6602362"/>
              <a:gd name="connsiteX25" fmla="*/ 3238528 w 8636594"/>
              <a:gd name="connsiteY25" fmla="*/ 6305184 h 6602362"/>
              <a:gd name="connsiteX26" fmla="*/ 3285021 w 8636594"/>
              <a:gd name="connsiteY26" fmla="*/ 6286245 h 6602362"/>
              <a:gd name="connsiteX27" fmla="*/ 3330977 w 8636594"/>
              <a:gd name="connsiteY27" fmla="*/ 6266942 h 6602362"/>
              <a:gd name="connsiteX28" fmla="*/ 3376401 w 8636594"/>
              <a:gd name="connsiteY28" fmla="*/ 6247281 h 6602362"/>
              <a:gd name="connsiteX29" fmla="*/ 3421300 w 8636594"/>
              <a:gd name="connsiteY29" fmla="*/ 6227263 h 6602362"/>
              <a:gd name="connsiteX30" fmla="*/ 3465680 w 8636594"/>
              <a:gd name="connsiteY30" fmla="*/ 6206893 h 6602362"/>
              <a:gd name="connsiteX31" fmla="*/ 3509548 w 8636594"/>
              <a:gd name="connsiteY31" fmla="*/ 6186174 h 6602362"/>
              <a:gd name="connsiteX32" fmla="*/ 3552910 w 8636594"/>
              <a:gd name="connsiteY32" fmla="*/ 6165110 h 6602362"/>
              <a:gd name="connsiteX33" fmla="*/ 3595773 w 8636594"/>
              <a:gd name="connsiteY33" fmla="*/ 6143704 h 6602362"/>
              <a:gd name="connsiteX34" fmla="*/ 3638142 w 8636594"/>
              <a:gd name="connsiteY34" fmla="*/ 6121960 h 6602362"/>
              <a:gd name="connsiteX35" fmla="*/ 3680024 w 8636594"/>
              <a:gd name="connsiteY35" fmla="*/ 6099881 h 6602362"/>
              <a:gd name="connsiteX36" fmla="*/ 3721426 w 8636594"/>
              <a:gd name="connsiteY36" fmla="*/ 6077471 h 6602362"/>
              <a:gd name="connsiteX37" fmla="*/ 3762353 w 8636594"/>
              <a:gd name="connsiteY37" fmla="*/ 6054733 h 6602362"/>
              <a:gd name="connsiteX38" fmla="*/ 3802812 w 8636594"/>
              <a:gd name="connsiteY38" fmla="*/ 6031671 h 6602362"/>
              <a:gd name="connsiteX39" fmla="*/ 3842810 w 8636594"/>
              <a:gd name="connsiteY39" fmla="*/ 6008288 h 6602362"/>
              <a:gd name="connsiteX40" fmla="*/ 3882352 w 8636594"/>
              <a:gd name="connsiteY40" fmla="*/ 5984588 h 6602362"/>
              <a:gd name="connsiteX41" fmla="*/ 3921445 w 8636594"/>
              <a:gd name="connsiteY41" fmla="*/ 5960574 h 6602362"/>
              <a:gd name="connsiteX42" fmla="*/ 3960096 w 8636594"/>
              <a:gd name="connsiteY42" fmla="*/ 5936250 h 6602362"/>
              <a:gd name="connsiteX43" fmla="*/ 3998311 w 8636594"/>
              <a:gd name="connsiteY43" fmla="*/ 5911619 h 6602362"/>
              <a:gd name="connsiteX44" fmla="*/ 4036095 w 8636594"/>
              <a:gd name="connsiteY44" fmla="*/ 5886685 h 6602362"/>
              <a:gd name="connsiteX45" fmla="*/ 4073456 w 8636594"/>
              <a:gd name="connsiteY45" fmla="*/ 5861452 h 6602362"/>
              <a:gd name="connsiteX46" fmla="*/ 4110400 w 8636594"/>
              <a:gd name="connsiteY46" fmla="*/ 5835922 h 6602362"/>
              <a:gd name="connsiteX47" fmla="*/ 4146933 w 8636594"/>
              <a:gd name="connsiteY47" fmla="*/ 5810100 h 6602362"/>
              <a:gd name="connsiteX48" fmla="*/ 4183061 w 8636594"/>
              <a:gd name="connsiteY48" fmla="*/ 5783988 h 6602362"/>
              <a:gd name="connsiteX49" fmla="*/ 4218791 w 8636594"/>
              <a:gd name="connsiteY49" fmla="*/ 5757591 h 6602362"/>
              <a:gd name="connsiteX50" fmla="*/ 4254129 w 8636594"/>
              <a:gd name="connsiteY50" fmla="*/ 5730912 h 6602362"/>
              <a:gd name="connsiteX51" fmla="*/ 4289081 w 8636594"/>
              <a:gd name="connsiteY51" fmla="*/ 5703955 h 6602362"/>
              <a:gd name="connsiteX52" fmla="*/ 4323654 w 8636594"/>
              <a:gd name="connsiteY52" fmla="*/ 5676722 h 6602362"/>
              <a:gd name="connsiteX53" fmla="*/ 4357854 w 8636594"/>
              <a:gd name="connsiteY53" fmla="*/ 5649218 h 6602362"/>
              <a:gd name="connsiteX54" fmla="*/ 4391688 w 8636594"/>
              <a:gd name="connsiteY54" fmla="*/ 5621446 h 6602362"/>
              <a:gd name="connsiteX55" fmla="*/ 4425162 w 8636594"/>
              <a:gd name="connsiteY55" fmla="*/ 5593409 h 6602362"/>
              <a:gd name="connsiteX56" fmla="*/ 4458281 w 8636594"/>
              <a:gd name="connsiteY56" fmla="*/ 5565111 h 6602362"/>
              <a:gd name="connsiteX57" fmla="*/ 4491053 w 8636594"/>
              <a:gd name="connsiteY57" fmla="*/ 5536556 h 6602362"/>
              <a:gd name="connsiteX58" fmla="*/ 4523484 w 8636594"/>
              <a:gd name="connsiteY58" fmla="*/ 5507747 h 6602362"/>
              <a:gd name="connsiteX59" fmla="*/ 4555580 w 8636594"/>
              <a:gd name="connsiteY59" fmla="*/ 5478687 h 6602362"/>
              <a:gd name="connsiteX60" fmla="*/ 4587347 w 8636594"/>
              <a:gd name="connsiteY60" fmla="*/ 5449380 h 6602362"/>
              <a:gd name="connsiteX61" fmla="*/ 4618793 w 8636594"/>
              <a:gd name="connsiteY61" fmla="*/ 5419830 h 6602362"/>
              <a:gd name="connsiteX62" fmla="*/ 4649922 w 8636594"/>
              <a:gd name="connsiteY62" fmla="*/ 5390040 h 6602362"/>
              <a:gd name="connsiteX63" fmla="*/ 4680742 w 8636594"/>
              <a:gd name="connsiteY63" fmla="*/ 5360014 h 6602362"/>
              <a:gd name="connsiteX64" fmla="*/ 4711259 w 8636594"/>
              <a:gd name="connsiteY64" fmla="*/ 5329755 h 6602362"/>
              <a:gd name="connsiteX65" fmla="*/ 4741478 w 8636594"/>
              <a:gd name="connsiteY65" fmla="*/ 5299266 h 6602362"/>
              <a:gd name="connsiteX66" fmla="*/ 4771408 w 8636594"/>
              <a:gd name="connsiteY66" fmla="*/ 5268551 h 6602362"/>
              <a:gd name="connsiteX67" fmla="*/ 4801053 w 8636594"/>
              <a:gd name="connsiteY67" fmla="*/ 5237614 h 6602362"/>
              <a:gd name="connsiteX68" fmla="*/ 4830420 w 8636594"/>
              <a:gd name="connsiteY68" fmla="*/ 5206458 h 6602362"/>
              <a:gd name="connsiteX69" fmla="*/ 4859516 w 8636594"/>
              <a:gd name="connsiteY69" fmla="*/ 5175087 h 6602362"/>
              <a:gd name="connsiteX70" fmla="*/ 4888347 w 8636594"/>
              <a:gd name="connsiteY70" fmla="*/ 5143504 h 6602362"/>
              <a:gd name="connsiteX71" fmla="*/ 4916919 w 8636594"/>
              <a:gd name="connsiteY71" fmla="*/ 5111713 h 6602362"/>
              <a:gd name="connsiteX72" fmla="*/ 4945238 w 8636594"/>
              <a:gd name="connsiteY72" fmla="*/ 5079717 h 6602362"/>
              <a:gd name="connsiteX73" fmla="*/ 4973311 w 8636594"/>
              <a:gd name="connsiteY73" fmla="*/ 5047519 h 6602362"/>
              <a:gd name="connsiteX74" fmla="*/ 5001145 w 8636594"/>
              <a:gd name="connsiteY74" fmla="*/ 5015124 h 6602362"/>
              <a:gd name="connsiteX75" fmla="*/ 5028745 w 8636594"/>
              <a:gd name="connsiteY75" fmla="*/ 4982535 h 6602362"/>
              <a:gd name="connsiteX76" fmla="*/ 5056117 w 8636594"/>
              <a:gd name="connsiteY76" fmla="*/ 4949755 h 6602362"/>
              <a:gd name="connsiteX77" fmla="*/ 5083269 w 8636594"/>
              <a:gd name="connsiteY77" fmla="*/ 4916787 h 6602362"/>
              <a:gd name="connsiteX78" fmla="*/ 5110207 w 8636594"/>
              <a:gd name="connsiteY78" fmla="*/ 4883636 h 6602362"/>
              <a:gd name="connsiteX79" fmla="*/ 5136937 w 8636594"/>
              <a:gd name="connsiteY79" fmla="*/ 4850305 h 6602362"/>
              <a:gd name="connsiteX80" fmla="*/ 5163464 w 8636594"/>
              <a:gd name="connsiteY80" fmla="*/ 4816797 h 6602362"/>
              <a:gd name="connsiteX81" fmla="*/ 5215940 w 8636594"/>
              <a:gd name="connsiteY81" fmla="*/ 4749265 h 6602362"/>
              <a:gd name="connsiteX82" fmla="*/ 5267684 w 8636594"/>
              <a:gd name="connsiteY82" fmla="*/ 4681068 h 6602362"/>
              <a:gd name="connsiteX83" fmla="*/ 5318748 w 8636594"/>
              <a:gd name="connsiteY83" fmla="*/ 4612234 h 6602362"/>
              <a:gd name="connsiteX84" fmla="*/ 5369182 w 8636594"/>
              <a:gd name="connsiteY84" fmla="*/ 4542793 h 6602362"/>
              <a:gd name="connsiteX85" fmla="*/ 5419038 w 8636594"/>
              <a:gd name="connsiteY85" fmla="*/ 4472771 h 6602362"/>
              <a:gd name="connsiteX86" fmla="*/ 5468365 w 8636594"/>
              <a:gd name="connsiteY86" fmla="*/ 4402196 h 6602362"/>
              <a:gd name="connsiteX87" fmla="*/ 5517215 w 8636594"/>
              <a:gd name="connsiteY87" fmla="*/ 4331098 h 6602362"/>
              <a:gd name="connsiteX88" fmla="*/ 5565637 w 8636594"/>
              <a:gd name="connsiteY88" fmla="*/ 4259503 h 6602362"/>
              <a:gd name="connsiteX89" fmla="*/ 5613684 w 8636594"/>
              <a:gd name="connsiteY89" fmla="*/ 4187441 h 6602362"/>
              <a:gd name="connsiteX90" fmla="*/ 5685160 w 8636594"/>
              <a:gd name="connsiteY90" fmla="*/ 4078531 h 6602362"/>
              <a:gd name="connsiteX91" fmla="*/ 5756074 w 8636594"/>
              <a:gd name="connsiteY91" fmla="*/ 3968727 h 6602362"/>
              <a:gd name="connsiteX92" fmla="*/ 5873483 w 8636594"/>
              <a:gd name="connsiteY92" fmla="*/ 3783989 h 6602362"/>
              <a:gd name="connsiteX93" fmla="*/ 6203209 w 8636594"/>
              <a:gd name="connsiteY93" fmla="*/ 3258640 h 6602362"/>
              <a:gd name="connsiteX94" fmla="*/ 6299430 w 8636594"/>
              <a:gd name="connsiteY94" fmla="*/ 3107321 h 6602362"/>
              <a:gd name="connsiteX95" fmla="*/ 6372650 w 8636594"/>
              <a:gd name="connsiteY95" fmla="*/ 2993735 h 6602362"/>
              <a:gd name="connsiteX96" fmla="*/ 6453197 w 8636594"/>
              <a:gd name="connsiteY96" fmla="*/ 2869788 h 6602362"/>
              <a:gd name="connsiteX97" fmla="*/ 6564167 w 8636594"/>
              <a:gd name="connsiteY97" fmla="*/ 2696807 h 6602362"/>
              <a:gd name="connsiteX98" fmla="*/ 6976233 w 8636594"/>
              <a:gd name="connsiteY98" fmla="*/ 2045274 h 6602362"/>
              <a:gd name="connsiteX99" fmla="*/ 7086755 w 8636594"/>
              <a:gd name="connsiteY99" fmla="*/ 1872743 h 6602362"/>
              <a:gd name="connsiteX100" fmla="*/ 7170279 w 8636594"/>
              <a:gd name="connsiteY100" fmla="*/ 1744202 h 6602362"/>
              <a:gd name="connsiteX101" fmla="*/ 7226351 w 8636594"/>
              <a:gd name="connsiteY101" fmla="*/ 1659017 h 6602362"/>
              <a:gd name="connsiteX102" fmla="*/ 7282789 w 8636594"/>
              <a:gd name="connsiteY102" fmla="*/ 1574303 h 6602362"/>
              <a:gd name="connsiteX103" fmla="*/ 7339643 w 8636594"/>
              <a:gd name="connsiteY103" fmla="*/ 1490113 h 6602362"/>
              <a:gd name="connsiteX104" fmla="*/ 7396957 w 8636594"/>
              <a:gd name="connsiteY104" fmla="*/ 1406503 h 6602362"/>
              <a:gd name="connsiteX105" fmla="*/ 7454781 w 8636594"/>
              <a:gd name="connsiteY105" fmla="*/ 1323526 h 6602362"/>
              <a:gd name="connsiteX106" fmla="*/ 7513161 w 8636594"/>
              <a:gd name="connsiteY106" fmla="*/ 1241237 h 6602362"/>
              <a:gd name="connsiteX107" fmla="*/ 7572144 w 8636594"/>
              <a:gd name="connsiteY107" fmla="*/ 1159689 h 6602362"/>
              <a:gd name="connsiteX108" fmla="*/ 7601877 w 8636594"/>
              <a:gd name="connsiteY108" fmla="*/ 1119210 h 6602362"/>
              <a:gd name="connsiteX109" fmla="*/ 7631779 w 8636594"/>
              <a:gd name="connsiteY109" fmla="*/ 1078937 h 6602362"/>
              <a:gd name="connsiteX110" fmla="*/ 7661855 w 8636594"/>
              <a:gd name="connsiteY110" fmla="*/ 1038876 h 6602362"/>
              <a:gd name="connsiteX111" fmla="*/ 7692111 w 8636594"/>
              <a:gd name="connsiteY111" fmla="*/ 999035 h 6602362"/>
              <a:gd name="connsiteX112" fmla="*/ 7722554 w 8636594"/>
              <a:gd name="connsiteY112" fmla="*/ 959419 h 6602362"/>
              <a:gd name="connsiteX113" fmla="*/ 7753190 w 8636594"/>
              <a:gd name="connsiteY113" fmla="*/ 920037 h 6602362"/>
              <a:gd name="connsiteX114" fmla="*/ 7784023 w 8636594"/>
              <a:gd name="connsiteY114" fmla="*/ 880894 h 6602362"/>
              <a:gd name="connsiteX115" fmla="*/ 7815061 w 8636594"/>
              <a:gd name="connsiteY115" fmla="*/ 841997 h 6602362"/>
              <a:gd name="connsiteX116" fmla="*/ 7846308 w 8636594"/>
              <a:gd name="connsiteY116" fmla="*/ 803354 h 6602362"/>
              <a:gd name="connsiteX117" fmla="*/ 7877772 w 8636594"/>
              <a:gd name="connsiteY117" fmla="*/ 764970 h 6602362"/>
              <a:gd name="connsiteX118" fmla="*/ 7909458 w 8636594"/>
              <a:gd name="connsiteY118" fmla="*/ 726853 h 6602362"/>
              <a:gd name="connsiteX119" fmla="*/ 7941371 w 8636594"/>
              <a:gd name="connsiteY119" fmla="*/ 689010 h 6602362"/>
              <a:gd name="connsiteX120" fmla="*/ 7973518 w 8636594"/>
              <a:gd name="connsiteY120" fmla="*/ 651447 h 6602362"/>
              <a:gd name="connsiteX121" fmla="*/ 8005905 w 8636594"/>
              <a:gd name="connsiteY121" fmla="*/ 614171 h 6602362"/>
              <a:gd name="connsiteX122" fmla="*/ 8038538 w 8636594"/>
              <a:gd name="connsiteY122" fmla="*/ 577189 h 6602362"/>
              <a:gd name="connsiteX123" fmla="*/ 8071421 w 8636594"/>
              <a:gd name="connsiteY123" fmla="*/ 540507 h 6602362"/>
              <a:gd name="connsiteX124" fmla="*/ 8104563 w 8636594"/>
              <a:gd name="connsiteY124" fmla="*/ 504132 h 6602362"/>
              <a:gd name="connsiteX125" fmla="*/ 8137967 w 8636594"/>
              <a:gd name="connsiteY125" fmla="*/ 468072 h 6602362"/>
              <a:gd name="connsiteX126" fmla="*/ 8171641 w 8636594"/>
              <a:gd name="connsiteY126" fmla="*/ 432332 h 6602362"/>
              <a:gd name="connsiteX127" fmla="*/ 8205590 w 8636594"/>
              <a:gd name="connsiteY127" fmla="*/ 396920 h 6602362"/>
              <a:gd name="connsiteX128" fmla="*/ 8239820 w 8636594"/>
              <a:gd name="connsiteY128" fmla="*/ 361843 h 6602362"/>
              <a:gd name="connsiteX129" fmla="*/ 8274337 w 8636594"/>
              <a:gd name="connsiteY129" fmla="*/ 327107 h 6602362"/>
              <a:gd name="connsiteX130" fmla="*/ 8309147 w 8636594"/>
              <a:gd name="connsiteY130" fmla="*/ 292718 h 6602362"/>
              <a:gd name="connsiteX131" fmla="*/ 8344256 w 8636594"/>
              <a:gd name="connsiteY131" fmla="*/ 258685 h 6602362"/>
              <a:gd name="connsiteX132" fmla="*/ 8379669 w 8636594"/>
              <a:gd name="connsiteY132" fmla="*/ 225013 h 6602362"/>
              <a:gd name="connsiteX133" fmla="*/ 8415394 w 8636594"/>
              <a:gd name="connsiteY133" fmla="*/ 191709 h 6602362"/>
              <a:gd name="connsiteX134" fmla="*/ 8451434 w 8636594"/>
              <a:gd name="connsiteY134" fmla="*/ 158780 h 6602362"/>
              <a:gd name="connsiteX135" fmla="*/ 8487798 w 8636594"/>
              <a:gd name="connsiteY135" fmla="*/ 126233 h 6602362"/>
              <a:gd name="connsiteX136" fmla="*/ 8524489 w 8636594"/>
              <a:gd name="connsiteY136" fmla="*/ 94075 h 6602362"/>
              <a:gd name="connsiteX137" fmla="*/ 8561515 w 8636594"/>
              <a:gd name="connsiteY137" fmla="*/ 62312 h 6602362"/>
              <a:gd name="connsiteX138" fmla="*/ 8598881 w 8636594"/>
              <a:gd name="connsiteY138" fmla="*/ 30951 h 6602362"/>
              <a:gd name="connsiteX139" fmla="*/ 8636594 w 8636594"/>
              <a:gd name="connsiteY139" fmla="*/ 0 h 6602362"/>
              <a:gd name="connsiteX0" fmla="*/ 8636594 w 8636594"/>
              <a:gd name="connsiteY0" fmla="*/ 0 h 6591417"/>
              <a:gd name="connsiteX1" fmla="*/ 5293 w 8636594"/>
              <a:gd name="connsiteY1" fmla="*/ 0 h 6591417"/>
              <a:gd name="connsiteX2" fmla="*/ 0 w 8636594"/>
              <a:gd name="connsiteY2" fmla="*/ 5587843 h 6591417"/>
              <a:gd name="connsiteX3" fmla="*/ 1594033 w 8636594"/>
              <a:gd name="connsiteY3" fmla="*/ 5600057 h 6591417"/>
              <a:gd name="connsiteX4" fmla="*/ 1686068 w 8636594"/>
              <a:gd name="connsiteY4" fmla="*/ 5599745 h 6591417"/>
              <a:gd name="connsiteX5" fmla="*/ 2244569 w 8636594"/>
              <a:gd name="connsiteY5" fmla="*/ 6591417 h 6591417"/>
              <a:gd name="connsiteX6" fmla="*/ 2302482 w 8636594"/>
              <a:gd name="connsiteY6" fmla="*/ 6580040 h 6591417"/>
              <a:gd name="connsiteX7" fmla="*/ 2359737 w 8636594"/>
              <a:gd name="connsiteY7" fmla="*/ 6568233 h 6591417"/>
              <a:gd name="connsiteX8" fmla="*/ 2416341 w 8636594"/>
              <a:gd name="connsiteY8" fmla="*/ 6555999 h 6591417"/>
              <a:gd name="connsiteX9" fmla="*/ 2472299 w 8636594"/>
              <a:gd name="connsiteY9" fmla="*/ 6543344 h 6591417"/>
              <a:gd name="connsiteX10" fmla="*/ 2527618 w 8636594"/>
              <a:gd name="connsiteY10" fmla="*/ 6530269 h 6591417"/>
              <a:gd name="connsiteX11" fmla="*/ 2582304 w 8636594"/>
              <a:gd name="connsiteY11" fmla="*/ 6516778 h 6591417"/>
              <a:gd name="connsiteX12" fmla="*/ 2636364 w 8636594"/>
              <a:gd name="connsiteY12" fmla="*/ 6502876 h 6591417"/>
              <a:gd name="connsiteX13" fmla="*/ 2689804 w 8636594"/>
              <a:gd name="connsiteY13" fmla="*/ 6488565 h 6591417"/>
              <a:gd name="connsiteX14" fmla="*/ 2742629 w 8636594"/>
              <a:gd name="connsiteY14" fmla="*/ 6473849 h 6591417"/>
              <a:gd name="connsiteX15" fmla="*/ 2794848 w 8636594"/>
              <a:gd name="connsiteY15" fmla="*/ 6458731 h 6591417"/>
              <a:gd name="connsiteX16" fmla="*/ 2846466 w 8636594"/>
              <a:gd name="connsiteY16" fmla="*/ 6443216 h 6591417"/>
              <a:gd name="connsiteX17" fmla="*/ 2897488 w 8636594"/>
              <a:gd name="connsiteY17" fmla="*/ 6427305 h 6591417"/>
              <a:gd name="connsiteX18" fmla="*/ 2947923 w 8636594"/>
              <a:gd name="connsiteY18" fmla="*/ 6411004 h 6591417"/>
              <a:gd name="connsiteX19" fmla="*/ 2997775 w 8636594"/>
              <a:gd name="connsiteY19" fmla="*/ 6394316 h 6591417"/>
              <a:gd name="connsiteX20" fmla="*/ 3047052 w 8636594"/>
              <a:gd name="connsiteY20" fmla="*/ 6377243 h 6591417"/>
              <a:gd name="connsiteX21" fmla="*/ 3095759 w 8636594"/>
              <a:gd name="connsiteY21" fmla="*/ 6359791 h 6591417"/>
              <a:gd name="connsiteX22" fmla="*/ 3143903 w 8636594"/>
              <a:gd name="connsiteY22" fmla="*/ 6341961 h 6591417"/>
              <a:gd name="connsiteX23" fmla="*/ 3191491 w 8636594"/>
              <a:gd name="connsiteY23" fmla="*/ 6323757 h 6591417"/>
              <a:gd name="connsiteX24" fmla="*/ 3238528 w 8636594"/>
              <a:gd name="connsiteY24" fmla="*/ 6305184 h 6591417"/>
              <a:gd name="connsiteX25" fmla="*/ 3285021 w 8636594"/>
              <a:gd name="connsiteY25" fmla="*/ 6286245 h 6591417"/>
              <a:gd name="connsiteX26" fmla="*/ 3330977 w 8636594"/>
              <a:gd name="connsiteY26" fmla="*/ 6266942 h 6591417"/>
              <a:gd name="connsiteX27" fmla="*/ 3376401 w 8636594"/>
              <a:gd name="connsiteY27" fmla="*/ 6247281 h 6591417"/>
              <a:gd name="connsiteX28" fmla="*/ 3421300 w 8636594"/>
              <a:gd name="connsiteY28" fmla="*/ 6227263 h 6591417"/>
              <a:gd name="connsiteX29" fmla="*/ 3465680 w 8636594"/>
              <a:gd name="connsiteY29" fmla="*/ 6206893 h 6591417"/>
              <a:gd name="connsiteX30" fmla="*/ 3509548 w 8636594"/>
              <a:gd name="connsiteY30" fmla="*/ 6186174 h 6591417"/>
              <a:gd name="connsiteX31" fmla="*/ 3552910 w 8636594"/>
              <a:gd name="connsiteY31" fmla="*/ 6165110 h 6591417"/>
              <a:gd name="connsiteX32" fmla="*/ 3595773 w 8636594"/>
              <a:gd name="connsiteY32" fmla="*/ 6143704 h 6591417"/>
              <a:gd name="connsiteX33" fmla="*/ 3638142 w 8636594"/>
              <a:gd name="connsiteY33" fmla="*/ 6121960 h 6591417"/>
              <a:gd name="connsiteX34" fmla="*/ 3680024 w 8636594"/>
              <a:gd name="connsiteY34" fmla="*/ 6099881 h 6591417"/>
              <a:gd name="connsiteX35" fmla="*/ 3721426 w 8636594"/>
              <a:gd name="connsiteY35" fmla="*/ 6077471 h 6591417"/>
              <a:gd name="connsiteX36" fmla="*/ 3762353 w 8636594"/>
              <a:gd name="connsiteY36" fmla="*/ 6054733 h 6591417"/>
              <a:gd name="connsiteX37" fmla="*/ 3802812 w 8636594"/>
              <a:gd name="connsiteY37" fmla="*/ 6031671 h 6591417"/>
              <a:gd name="connsiteX38" fmla="*/ 3842810 w 8636594"/>
              <a:gd name="connsiteY38" fmla="*/ 6008288 h 6591417"/>
              <a:gd name="connsiteX39" fmla="*/ 3882352 w 8636594"/>
              <a:gd name="connsiteY39" fmla="*/ 5984588 h 6591417"/>
              <a:gd name="connsiteX40" fmla="*/ 3921445 w 8636594"/>
              <a:gd name="connsiteY40" fmla="*/ 5960574 h 6591417"/>
              <a:gd name="connsiteX41" fmla="*/ 3960096 w 8636594"/>
              <a:gd name="connsiteY41" fmla="*/ 5936250 h 6591417"/>
              <a:gd name="connsiteX42" fmla="*/ 3998311 w 8636594"/>
              <a:gd name="connsiteY42" fmla="*/ 5911619 h 6591417"/>
              <a:gd name="connsiteX43" fmla="*/ 4036095 w 8636594"/>
              <a:gd name="connsiteY43" fmla="*/ 5886685 h 6591417"/>
              <a:gd name="connsiteX44" fmla="*/ 4073456 w 8636594"/>
              <a:gd name="connsiteY44" fmla="*/ 5861452 h 6591417"/>
              <a:gd name="connsiteX45" fmla="*/ 4110400 w 8636594"/>
              <a:gd name="connsiteY45" fmla="*/ 5835922 h 6591417"/>
              <a:gd name="connsiteX46" fmla="*/ 4146933 w 8636594"/>
              <a:gd name="connsiteY46" fmla="*/ 5810100 h 6591417"/>
              <a:gd name="connsiteX47" fmla="*/ 4183061 w 8636594"/>
              <a:gd name="connsiteY47" fmla="*/ 5783988 h 6591417"/>
              <a:gd name="connsiteX48" fmla="*/ 4218791 w 8636594"/>
              <a:gd name="connsiteY48" fmla="*/ 5757591 h 6591417"/>
              <a:gd name="connsiteX49" fmla="*/ 4254129 w 8636594"/>
              <a:gd name="connsiteY49" fmla="*/ 5730912 h 6591417"/>
              <a:gd name="connsiteX50" fmla="*/ 4289081 w 8636594"/>
              <a:gd name="connsiteY50" fmla="*/ 5703955 h 6591417"/>
              <a:gd name="connsiteX51" fmla="*/ 4323654 w 8636594"/>
              <a:gd name="connsiteY51" fmla="*/ 5676722 h 6591417"/>
              <a:gd name="connsiteX52" fmla="*/ 4357854 w 8636594"/>
              <a:gd name="connsiteY52" fmla="*/ 5649218 h 6591417"/>
              <a:gd name="connsiteX53" fmla="*/ 4391688 w 8636594"/>
              <a:gd name="connsiteY53" fmla="*/ 5621446 h 6591417"/>
              <a:gd name="connsiteX54" fmla="*/ 4425162 w 8636594"/>
              <a:gd name="connsiteY54" fmla="*/ 5593409 h 6591417"/>
              <a:gd name="connsiteX55" fmla="*/ 4458281 w 8636594"/>
              <a:gd name="connsiteY55" fmla="*/ 5565111 h 6591417"/>
              <a:gd name="connsiteX56" fmla="*/ 4491053 w 8636594"/>
              <a:gd name="connsiteY56" fmla="*/ 5536556 h 6591417"/>
              <a:gd name="connsiteX57" fmla="*/ 4523484 w 8636594"/>
              <a:gd name="connsiteY57" fmla="*/ 5507747 h 6591417"/>
              <a:gd name="connsiteX58" fmla="*/ 4555580 w 8636594"/>
              <a:gd name="connsiteY58" fmla="*/ 5478687 h 6591417"/>
              <a:gd name="connsiteX59" fmla="*/ 4587347 w 8636594"/>
              <a:gd name="connsiteY59" fmla="*/ 5449380 h 6591417"/>
              <a:gd name="connsiteX60" fmla="*/ 4618793 w 8636594"/>
              <a:gd name="connsiteY60" fmla="*/ 5419830 h 6591417"/>
              <a:gd name="connsiteX61" fmla="*/ 4649922 w 8636594"/>
              <a:gd name="connsiteY61" fmla="*/ 5390040 h 6591417"/>
              <a:gd name="connsiteX62" fmla="*/ 4680742 w 8636594"/>
              <a:gd name="connsiteY62" fmla="*/ 5360014 h 6591417"/>
              <a:gd name="connsiteX63" fmla="*/ 4711259 w 8636594"/>
              <a:gd name="connsiteY63" fmla="*/ 5329755 h 6591417"/>
              <a:gd name="connsiteX64" fmla="*/ 4741478 w 8636594"/>
              <a:gd name="connsiteY64" fmla="*/ 5299266 h 6591417"/>
              <a:gd name="connsiteX65" fmla="*/ 4771408 w 8636594"/>
              <a:gd name="connsiteY65" fmla="*/ 5268551 h 6591417"/>
              <a:gd name="connsiteX66" fmla="*/ 4801053 w 8636594"/>
              <a:gd name="connsiteY66" fmla="*/ 5237614 h 6591417"/>
              <a:gd name="connsiteX67" fmla="*/ 4830420 w 8636594"/>
              <a:gd name="connsiteY67" fmla="*/ 5206458 h 6591417"/>
              <a:gd name="connsiteX68" fmla="*/ 4859516 w 8636594"/>
              <a:gd name="connsiteY68" fmla="*/ 5175087 h 6591417"/>
              <a:gd name="connsiteX69" fmla="*/ 4888347 w 8636594"/>
              <a:gd name="connsiteY69" fmla="*/ 5143504 h 6591417"/>
              <a:gd name="connsiteX70" fmla="*/ 4916919 w 8636594"/>
              <a:gd name="connsiteY70" fmla="*/ 5111713 h 6591417"/>
              <a:gd name="connsiteX71" fmla="*/ 4945238 w 8636594"/>
              <a:gd name="connsiteY71" fmla="*/ 5079717 h 6591417"/>
              <a:gd name="connsiteX72" fmla="*/ 4973311 w 8636594"/>
              <a:gd name="connsiteY72" fmla="*/ 5047519 h 6591417"/>
              <a:gd name="connsiteX73" fmla="*/ 5001145 w 8636594"/>
              <a:gd name="connsiteY73" fmla="*/ 5015124 h 6591417"/>
              <a:gd name="connsiteX74" fmla="*/ 5028745 w 8636594"/>
              <a:gd name="connsiteY74" fmla="*/ 4982535 h 6591417"/>
              <a:gd name="connsiteX75" fmla="*/ 5056117 w 8636594"/>
              <a:gd name="connsiteY75" fmla="*/ 4949755 h 6591417"/>
              <a:gd name="connsiteX76" fmla="*/ 5083269 w 8636594"/>
              <a:gd name="connsiteY76" fmla="*/ 4916787 h 6591417"/>
              <a:gd name="connsiteX77" fmla="*/ 5110207 w 8636594"/>
              <a:gd name="connsiteY77" fmla="*/ 4883636 h 6591417"/>
              <a:gd name="connsiteX78" fmla="*/ 5136937 w 8636594"/>
              <a:gd name="connsiteY78" fmla="*/ 4850305 h 6591417"/>
              <a:gd name="connsiteX79" fmla="*/ 5163464 w 8636594"/>
              <a:gd name="connsiteY79" fmla="*/ 4816797 h 6591417"/>
              <a:gd name="connsiteX80" fmla="*/ 5215940 w 8636594"/>
              <a:gd name="connsiteY80" fmla="*/ 4749265 h 6591417"/>
              <a:gd name="connsiteX81" fmla="*/ 5267684 w 8636594"/>
              <a:gd name="connsiteY81" fmla="*/ 4681068 h 6591417"/>
              <a:gd name="connsiteX82" fmla="*/ 5318748 w 8636594"/>
              <a:gd name="connsiteY82" fmla="*/ 4612234 h 6591417"/>
              <a:gd name="connsiteX83" fmla="*/ 5369182 w 8636594"/>
              <a:gd name="connsiteY83" fmla="*/ 4542793 h 6591417"/>
              <a:gd name="connsiteX84" fmla="*/ 5419038 w 8636594"/>
              <a:gd name="connsiteY84" fmla="*/ 4472771 h 6591417"/>
              <a:gd name="connsiteX85" fmla="*/ 5468365 w 8636594"/>
              <a:gd name="connsiteY85" fmla="*/ 4402196 h 6591417"/>
              <a:gd name="connsiteX86" fmla="*/ 5517215 w 8636594"/>
              <a:gd name="connsiteY86" fmla="*/ 4331098 h 6591417"/>
              <a:gd name="connsiteX87" fmla="*/ 5565637 w 8636594"/>
              <a:gd name="connsiteY87" fmla="*/ 4259503 h 6591417"/>
              <a:gd name="connsiteX88" fmla="*/ 5613684 w 8636594"/>
              <a:gd name="connsiteY88" fmla="*/ 4187441 h 6591417"/>
              <a:gd name="connsiteX89" fmla="*/ 5685160 w 8636594"/>
              <a:gd name="connsiteY89" fmla="*/ 4078531 h 6591417"/>
              <a:gd name="connsiteX90" fmla="*/ 5756074 w 8636594"/>
              <a:gd name="connsiteY90" fmla="*/ 3968727 h 6591417"/>
              <a:gd name="connsiteX91" fmla="*/ 5873483 w 8636594"/>
              <a:gd name="connsiteY91" fmla="*/ 3783989 h 6591417"/>
              <a:gd name="connsiteX92" fmla="*/ 6203209 w 8636594"/>
              <a:gd name="connsiteY92" fmla="*/ 3258640 h 6591417"/>
              <a:gd name="connsiteX93" fmla="*/ 6299430 w 8636594"/>
              <a:gd name="connsiteY93" fmla="*/ 3107321 h 6591417"/>
              <a:gd name="connsiteX94" fmla="*/ 6372650 w 8636594"/>
              <a:gd name="connsiteY94" fmla="*/ 2993735 h 6591417"/>
              <a:gd name="connsiteX95" fmla="*/ 6453197 w 8636594"/>
              <a:gd name="connsiteY95" fmla="*/ 2869788 h 6591417"/>
              <a:gd name="connsiteX96" fmla="*/ 6564167 w 8636594"/>
              <a:gd name="connsiteY96" fmla="*/ 2696807 h 6591417"/>
              <a:gd name="connsiteX97" fmla="*/ 6976233 w 8636594"/>
              <a:gd name="connsiteY97" fmla="*/ 2045274 h 6591417"/>
              <a:gd name="connsiteX98" fmla="*/ 7086755 w 8636594"/>
              <a:gd name="connsiteY98" fmla="*/ 1872743 h 6591417"/>
              <a:gd name="connsiteX99" fmla="*/ 7170279 w 8636594"/>
              <a:gd name="connsiteY99" fmla="*/ 1744202 h 6591417"/>
              <a:gd name="connsiteX100" fmla="*/ 7226351 w 8636594"/>
              <a:gd name="connsiteY100" fmla="*/ 1659017 h 6591417"/>
              <a:gd name="connsiteX101" fmla="*/ 7282789 w 8636594"/>
              <a:gd name="connsiteY101" fmla="*/ 1574303 h 6591417"/>
              <a:gd name="connsiteX102" fmla="*/ 7339643 w 8636594"/>
              <a:gd name="connsiteY102" fmla="*/ 1490113 h 6591417"/>
              <a:gd name="connsiteX103" fmla="*/ 7396957 w 8636594"/>
              <a:gd name="connsiteY103" fmla="*/ 1406503 h 6591417"/>
              <a:gd name="connsiteX104" fmla="*/ 7454781 w 8636594"/>
              <a:gd name="connsiteY104" fmla="*/ 1323526 h 6591417"/>
              <a:gd name="connsiteX105" fmla="*/ 7513161 w 8636594"/>
              <a:gd name="connsiteY105" fmla="*/ 1241237 h 6591417"/>
              <a:gd name="connsiteX106" fmla="*/ 7572144 w 8636594"/>
              <a:gd name="connsiteY106" fmla="*/ 1159689 h 6591417"/>
              <a:gd name="connsiteX107" fmla="*/ 7601877 w 8636594"/>
              <a:gd name="connsiteY107" fmla="*/ 1119210 h 6591417"/>
              <a:gd name="connsiteX108" fmla="*/ 7631779 w 8636594"/>
              <a:gd name="connsiteY108" fmla="*/ 1078937 h 6591417"/>
              <a:gd name="connsiteX109" fmla="*/ 7661855 w 8636594"/>
              <a:gd name="connsiteY109" fmla="*/ 1038876 h 6591417"/>
              <a:gd name="connsiteX110" fmla="*/ 7692111 w 8636594"/>
              <a:gd name="connsiteY110" fmla="*/ 999035 h 6591417"/>
              <a:gd name="connsiteX111" fmla="*/ 7722554 w 8636594"/>
              <a:gd name="connsiteY111" fmla="*/ 959419 h 6591417"/>
              <a:gd name="connsiteX112" fmla="*/ 7753190 w 8636594"/>
              <a:gd name="connsiteY112" fmla="*/ 920037 h 6591417"/>
              <a:gd name="connsiteX113" fmla="*/ 7784023 w 8636594"/>
              <a:gd name="connsiteY113" fmla="*/ 880894 h 6591417"/>
              <a:gd name="connsiteX114" fmla="*/ 7815061 w 8636594"/>
              <a:gd name="connsiteY114" fmla="*/ 841997 h 6591417"/>
              <a:gd name="connsiteX115" fmla="*/ 7846308 w 8636594"/>
              <a:gd name="connsiteY115" fmla="*/ 803354 h 6591417"/>
              <a:gd name="connsiteX116" fmla="*/ 7877772 w 8636594"/>
              <a:gd name="connsiteY116" fmla="*/ 764970 h 6591417"/>
              <a:gd name="connsiteX117" fmla="*/ 7909458 w 8636594"/>
              <a:gd name="connsiteY117" fmla="*/ 726853 h 6591417"/>
              <a:gd name="connsiteX118" fmla="*/ 7941371 w 8636594"/>
              <a:gd name="connsiteY118" fmla="*/ 689010 h 6591417"/>
              <a:gd name="connsiteX119" fmla="*/ 7973518 w 8636594"/>
              <a:gd name="connsiteY119" fmla="*/ 651447 h 6591417"/>
              <a:gd name="connsiteX120" fmla="*/ 8005905 w 8636594"/>
              <a:gd name="connsiteY120" fmla="*/ 614171 h 6591417"/>
              <a:gd name="connsiteX121" fmla="*/ 8038538 w 8636594"/>
              <a:gd name="connsiteY121" fmla="*/ 577189 h 6591417"/>
              <a:gd name="connsiteX122" fmla="*/ 8071421 w 8636594"/>
              <a:gd name="connsiteY122" fmla="*/ 540507 h 6591417"/>
              <a:gd name="connsiteX123" fmla="*/ 8104563 w 8636594"/>
              <a:gd name="connsiteY123" fmla="*/ 504132 h 6591417"/>
              <a:gd name="connsiteX124" fmla="*/ 8137967 w 8636594"/>
              <a:gd name="connsiteY124" fmla="*/ 468072 h 6591417"/>
              <a:gd name="connsiteX125" fmla="*/ 8171641 w 8636594"/>
              <a:gd name="connsiteY125" fmla="*/ 432332 h 6591417"/>
              <a:gd name="connsiteX126" fmla="*/ 8205590 w 8636594"/>
              <a:gd name="connsiteY126" fmla="*/ 396920 h 6591417"/>
              <a:gd name="connsiteX127" fmla="*/ 8239820 w 8636594"/>
              <a:gd name="connsiteY127" fmla="*/ 361843 h 6591417"/>
              <a:gd name="connsiteX128" fmla="*/ 8274337 w 8636594"/>
              <a:gd name="connsiteY128" fmla="*/ 327107 h 6591417"/>
              <a:gd name="connsiteX129" fmla="*/ 8309147 w 8636594"/>
              <a:gd name="connsiteY129" fmla="*/ 292718 h 6591417"/>
              <a:gd name="connsiteX130" fmla="*/ 8344256 w 8636594"/>
              <a:gd name="connsiteY130" fmla="*/ 258685 h 6591417"/>
              <a:gd name="connsiteX131" fmla="*/ 8379669 w 8636594"/>
              <a:gd name="connsiteY131" fmla="*/ 225013 h 6591417"/>
              <a:gd name="connsiteX132" fmla="*/ 8415394 w 8636594"/>
              <a:gd name="connsiteY132" fmla="*/ 191709 h 6591417"/>
              <a:gd name="connsiteX133" fmla="*/ 8451434 w 8636594"/>
              <a:gd name="connsiteY133" fmla="*/ 158780 h 6591417"/>
              <a:gd name="connsiteX134" fmla="*/ 8487798 w 8636594"/>
              <a:gd name="connsiteY134" fmla="*/ 126233 h 6591417"/>
              <a:gd name="connsiteX135" fmla="*/ 8524489 w 8636594"/>
              <a:gd name="connsiteY135" fmla="*/ 94075 h 6591417"/>
              <a:gd name="connsiteX136" fmla="*/ 8561515 w 8636594"/>
              <a:gd name="connsiteY136" fmla="*/ 62312 h 6591417"/>
              <a:gd name="connsiteX137" fmla="*/ 8598881 w 8636594"/>
              <a:gd name="connsiteY137" fmla="*/ 30951 h 6591417"/>
              <a:gd name="connsiteX138" fmla="*/ 8636594 w 8636594"/>
              <a:gd name="connsiteY138" fmla="*/ 0 h 6591417"/>
              <a:gd name="connsiteX0" fmla="*/ 8636594 w 8636594"/>
              <a:gd name="connsiteY0" fmla="*/ 0 h 6580040"/>
              <a:gd name="connsiteX1" fmla="*/ 5293 w 8636594"/>
              <a:gd name="connsiteY1" fmla="*/ 0 h 6580040"/>
              <a:gd name="connsiteX2" fmla="*/ 0 w 8636594"/>
              <a:gd name="connsiteY2" fmla="*/ 5587843 h 6580040"/>
              <a:gd name="connsiteX3" fmla="*/ 1594033 w 8636594"/>
              <a:gd name="connsiteY3" fmla="*/ 5600057 h 6580040"/>
              <a:gd name="connsiteX4" fmla="*/ 1686068 w 8636594"/>
              <a:gd name="connsiteY4" fmla="*/ 5599745 h 6580040"/>
              <a:gd name="connsiteX5" fmla="*/ 2302482 w 8636594"/>
              <a:gd name="connsiteY5" fmla="*/ 6580040 h 6580040"/>
              <a:gd name="connsiteX6" fmla="*/ 2359737 w 8636594"/>
              <a:gd name="connsiteY6" fmla="*/ 6568233 h 6580040"/>
              <a:gd name="connsiteX7" fmla="*/ 2416341 w 8636594"/>
              <a:gd name="connsiteY7" fmla="*/ 6555999 h 6580040"/>
              <a:gd name="connsiteX8" fmla="*/ 2472299 w 8636594"/>
              <a:gd name="connsiteY8" fmla="*/ 6543344 h 6580040"/>
              <a:gd name="connsiteX9" fmla="*/ 2527618 w 8636594"/>
              <a:gd name="connsiteY9" fmla="*/ 6530269 h 6580040"/>
              <a:gd name="connsiteX10" fmla="*/ 2582304 w 8636594"/>
              <a:gd name="connsiteY10" fmla="*/ 6516778 h 6580040"/>
              <a:gd name="connsiteX11" fmla="*/ 2636364 w 8636594"/>
              <a:gd name="connsiteY11" fmla="*/ 6502876 h 6580040"/>
              <a:gd name="connsiteX12" fmla="*/ 2689804 w 8636594"/>
              <a:gd name="connsiteY12" fmla="*/ 6488565 h 6580040"/>
              <a:gd name="connsiteX13" fmla="*/ 2742629 w 8636594"/>
              <a:gd name="connsiteY13" fmla="*/ 6473849 h 6580040"/>
              <a:gd name="connsiteX14" fmla="*/ 2794848 w 8636594"/>
              <a:gd name="connsiteY14" fmla="*/ 6458731 h 6580040"/>
              <a:gd name="connsiteX15" fmla="*/ 2846466 w 8636594"/>
              <a:gd name="connsiteY15" fmla="*/ 6443216 h 6580040"/>
              <a:gd name="connsiteX16" fmla="*/ 2897488 w 8636594"/>
              <a:gd name="connsiteY16" fmla="*/ 6427305 h 6580040"/>
              <a:gd name="connsiteX17" fmla="*/ 2947923 w 8636594"/>
              <a:gd name="connsiteY17" fmla="*/ 6411004 h 6580040"/>
              <a:gd name="connsiteX18" fmla="*/ 2997775 w 8636594"/>
              <a:gd name="connsiteY18" fmla="*/ 6394316 h 6580040"/>
              <a:gd name="connsiteX19" fmla="*/ 3047052 w 8636594"/>
              <a:gd name="connsiteY19" fmla="*/ 6377243 h 6580040"/>
              <a:gd name="connsiteX20" fmla="*/ 3095759 w 8636594"/>
              <a:gd name="connsiteY20" fmla="*/ 6359791 h 6580040"/>
              <a:gd name="connsiteX21" fmla="*/ 3143903 w 8636594"/>
              <a:gd name="connsiteY21" fmla="*/ 6341961 h 6580040"/>
              <a:gd name="connsiteX22" fmla="*/ 3191491 w 8636594"/>
              <a:gd name="connsiteY22" fmla="*/ 6323757 h 6580040"/>
              <a:gd name="connsiteX23" fmla="*/ 3238528 w 8636594"/>
              <a:gd name="connsiteY23" fmla="*/ 6305184 h 6580040"/>
              <a:gd name="connsiteX24" fmla="*/ 3285021 w 8636594"/>
              <a:gd name="connsiteY24" fmla="*/ 6286245 h 6580040"/>
              <a:gd name="connsiteX25" fmla="*/ 3330977 w 8636594"/>
              <a:gd name="connsiteY25" fmla="*/ 6266942 h 6580040"/>
              <a:gd name="connsiteX26" fmla="*/ 3376401 w 8636594"/>
              <a:gd name="connsiteY26" fmla="*/ 6247281 h 6580040"/>
              <a:gd name="connsiteX27" fmla="*/ 3421300 w 8636594"/>
              <a:gd name="connsiteY27" fmla="*/ 6227263 h 6580040"/>
              <a:gd name="connsiteX28" fmla="*/ 3465680 w 8636594"/>
              <a:gd name="connsiteY28" fmla="*/ 6206893 h 6580040"/>
              <a:gd name="connsiteX29" fmla="*/ 3509548 w 8636594"/>
              <a:gd name="connsiteY29" fmla="*/ 6186174 h 6580040"/>
              <a:gd name="connsiteX30" fmla="*/ 3552910 w 8636594"/>
              <a:gd name="connsiteY30" fmla="*/ 6165110 h 6580040"/>
              <a:gd name="connsiteX31" fmla="*/ 3595773 w 8636594"/>
              <a:gd name="connsiteY31" fmla="*/ 6143704 h 6580040"/>
              <a:gd name="connsiteX32" fmla="*/ 3638142 w 8636594"/>
              <a:gd name="connsiteY32" fmla="*/ 6121960 h 6580040"/>
              <a:gd name="connsiteX33" fmla="*/ 3680024 w 8636594"/>
              <a:gd name="connsiteY33" fmla="*/ 6099881 h 6580040"/>
              <a:gd name="connsiteX34" fmla="*/ 3721426 w 8636594"/>
              <a:gd name="connsiteY34" fmla="*/ 6077471 h 6580040"/>
              <a:gd name="connsiteX35" fmla="*/ 3762353 w 8636594"/>
              <a:gd name="connsiteY35" fmla="*/ 6054733 h 6580040"/>
              <a:gd name="connsiteX36" fmla="*/ 3802812 w 8636594"/>
              <a:gd name="connsiteY36" fmla="*/ 6031671 h 6580040"/>
              <a:gd name="connsiteX37" fmla="*/ 3842810 w 8636594"/>
              <a:gd name="connsiteY37" fmla="*/ 6008288 h 6580040"/>
              <a:gd name="connsiteX38" fmla="*/ 3882352 w 8636594"/>
              <a:gd name="connsiteY38" fmla="*/ 5984588 h 6580040"/>
              <a:gd name="connsiteX39" fmla="*/ 3921445 w 8636594"/>
              <a:gd name="connsiteY39" fmla="*/ 5960574 h 6580040"/>
              <a:gd name="connsiteX40" fmla="*/ 3960096 w 8636594"/>
              <a:gd name="connsiteY40" fmla="*/ 5936250 h 6580040"/>
              <a:gd name="connsiteX41" fmla="*/ 3998311 w 8636594"/>
              <a:gd name="connsiteY41" fmla="*/ 5911619 h 6580040"/>
              <a:gd name="connsiteX42" fmla="*/ 4036095 w 8636594"/>
              <a:gd name="connsiteY42" fmla="*/ 5886685 h 6580040"/>
              <a:gd name="connsiteX43" fmla="*/ 4073456 w 8636594"/>
              <a:gd name="connsiteY43" fmla="*/ 5861452 h 6580040"/>
              <a:gd name="connsiteX44" fmla="*/ 4110400 w 8636594"/>
              <a:gd name="connsiteY44" fmla="*/ 5835922 h 6580040"/>
              <a:gd name="connsiteX45" fmla="*/ 4146933 w 8636594"/>
              <a:gd name="connsiteY45" fmla="*/ 5810100 h 6580040"/>
              <a:gd name="connsiteX46" fmla="*/ 4183061 w 8636594"/>
              <a:gd name="connsiteY46" fmla="*/ 5783988 h 6580040"/>
              <a:gd name="connsiteX47" fmla="*/ 4218791 w 8636594"/>
              <a:gd name="connsiteY47" fmla="*/ 5757591 h 6580040"/>
              <a:gd name="connsiteX48" fmla="*/ 4254129 w 8636594"/>
              <a:gd name="connsiteY48" fmla="*/ 5730912 h 6580040"/>
              <a:gd name="connsiteX49" fmla="*/ 4289081 w 8636594"/>
              <a:gd name="connsiteY49" fmla="*/ 5703955 h 6580040"/>
              <a:gd name="connsiteX50" fmla="*/ 4323654 w 8636594"/>
              <a:gd name="connsiteY50" fmla="*/ 5676722 h 6580040"/>
              <a:gd name="connsiteX51" fmla="*/ 4357854 w 8636594"/>
              <a:gd name="connsiteY51" fmla="*/ 5649218 h 6580040"/>
              <a:gd name="connsiteX52" fmla="*/ 4391688 w 8636594"/>
              <a:gd name="connsiteY52" fmla="*/ 5621446 h 6580040"/>
              <a:gd name="connsiteX53" fmla="*/ 4425162 w 8636594"/>
              <a:gd name="connsiteY53" fmla="*/ 5593409 h 6580040"/>
              <a:gd name="connsiteX54" fmla="*/ 4458281 w 8636594"/>
              <a:gd name="connsiteY54" fmla="*/ 5565111 h 6580040"/>
              <a:gd name="connsiteX55" fmla="*/ 4491053 w 8636594"/>
              <a:gd name="connsiteY55" fmla="*/ 5536556 h 6580040"/>
              <a:gd name="connsiteX56" fmla="*/ 4523484 w 8636594"/>
              <a:gd name="connsiteY56" fmla="*/ 5507747 h 6580040"/>
              <a:gd name="connsiteX57" fmla="*/ 4555580 w 8636594"/>
              <a:gd name="connsiteY57" fmla="*/ 5478687 h 6580040"/>
              <a:gd name="connsiteX58" fmla="*/ 4587347 w 8636594"/>
              <a:gd name="connsiteY58" fmla="*/ 5449380 h 6580040"/>
              <a:gd name="connsiteX59" fmla="*/ 4618793 w 8636594"/>
              <a:gd name="connsiteY59" fmla="*/ 5419830 h 6580040"/>
              <a:gd name="connsiteX60" fmla="*/ 4649922 w 8636594"/>
              <a:gd name="connsiteY60" fmla="*/ 5390040 h 6580040"/>
              <a:gd name="connsiteX61" fmla="*/ 4680742 w 8636594"/>
              <a:gd name="connsiteY61" fmla="*/ 5360014 h 6580040"/>
              <a:gd name="connsiteX62" fmla="*/ 4711259 w 8636594"/>
              <a:gd name="connsiteY62" fmla="*/ 5329755 h 6580040"/>
              <a:gd name="connsiteX63" fmla="*/ 4741478 w 8636594"/>
              <a:gd name="connsiteY63" fmla="*/ 5299266 h 6580040"/>
              <a:gd name="connsiteX64" fmla="*/ 4771408 w 8636594"/>
              <a:gd name="connsiteY64" fmla="*/ 5268551 h 6580040"/>
              <a:gd name="connsiteX65" fmla="*/ 4801053 w 8636594"/>
              <a:gd name="connsiteY65" fmla="*/ 5237614 h 6580040"/>
              <a:gd name="connsiteX66" fmla="*/ 4830420 w 8636594"/>
              <a:gd name="connsiteY66" fmla="*/ 5206458 h 6580040"/>
              <a:gd name="connsiteX67" fmla="*/ 4859516 w 8636594"/>
              <a:gd name="connsiteY67" fmla="*/ 5175087 h 6580040"/>
              <a:gd name="connsiteX68" fmla="*/ 4888347 w 8636594"/>
              <a:gd name="connsiteY68" fmla="*/ 5143504 h 6580040"/>
              <a:gd name="connsiteX69" fmla="*/ 4916919 w 8636594"/>
              <a:gd name="connsiteY69" fmla="*/ 5111713 h 6580040"/>
              <a:gd name="connsiteX70" fmla="*/ 4945238 w 8636594"/>
              <a:gd name="connsiteY70" fmla="*/ 5079717 h 6580040"/>
              <a:gd name="connsiteX71" fmla="*/ 4973311 w 8636594"/>
              <a:gd name="connsiteY71" fmla="*/ 5047519 h 6580040"/>
              <a:gd name="connsiteX72" fmla="*/ 5001145 w 8636594"/>
              <a:gd name="connsiteY72" fmla="*/ 5015124 h 6580040"/>
              <a:gd name="connsiteX73" fmla="*/ 5028745 w 8636594"/>
              <a:gd name="connsiteY73" fmla="*/ 4982535 h 6580040"/>
              <a:gd name="connsiteX74" fmla="*/ 5056117 w 8636594"/>
              <a:gd name="connsiteY74" fmla="*/ 4949755 h 6580040"/>
              <a:gd name="connsiteX75" fmla="*/ 5083269 w 8636594"/>
              <a:gd name="connsiteY75" fmla="*/ 4916787 h 6580040"/>
              <a:gd name="connsiteX76" fmla="*/ 5110207 w 8636594"/>
              <a:gd name="connsiteY76" fmla="*/ 4883636 h 6580040"/>
              <a:gd name="connsiteX77" fmla="*/ 5136937 w 8636594"/>
              <a:gd name="connsiteY77" fmla="*/ 4850305 h 6580040"/>
              <a:gd name="connsiteX78" fmla="*/ 5163464 w 8636594"/>
              <a:gd name="connsiteY78" fmla="*/ 4816797 h 6580040"/>
              <a:gd name="connsiteX79" fmla="*/ 5215940 w 8636594"/>
              <a:gd name="connsiteY79" fmla="*/ 4749265 h 6580040"/>
              <a:gd name="connsiteX80" fmla="*/ 5267684 w 8636594"/>
              <a:gd name="connsiteY80" fmla="*/ 4681068 h 6580040"/>
              <a:gd name="connsiteX81" fmla="*/ 5318748 w 8636594"/>
              <a:gd name="connsiteY81" fmla="*/ 4612234 h 6580040"/>
              <a:gd name="connsiteX82" fmla="*/ 5369182 w 8636594"/>
              <a:gd name="connsiteY82" fmla="*/ 4542793 h 6580040"/>
              <a:gd name="connsiteX83" fmla="*/ 5419038 w 8636594"/>
              <a:gd name="connsiteY83" fmla="*/ 4472771 h 6580040"/>
              <a:gd name="connsiteX84" fmla="*/ 5468365 w 8636594"/>
              <a:gd name="connsiteY84" fmla="*/ 4402196 h 6580040"/>
              <a:gd name="connsiteX85" fmla="*/ 5517215 w 8636594"/>
              <a:gd name="connsiteY85" fmla="*/ 4331098 h 6580040"/>
              <a:gd name="connsiteX86" fmla="*/ 5565637 w 8636594"/>
              <a:gd name="connsiteY86" fmla="*/ 4259503 h 6580040"/>
              <a:gd name="connsiteX87" fmla="*/ 5613684 w 8636594"/>
              <a:gd name="connsiteY87" fmla="*/ 4187441 h 6580040"/>
              <a:gd name="connsiteX88" fmla="*/ 5685160 w 8636594"/>
              <a:gd name="connsiteY88" fmla="*/ 4078531 h 6580040"/>
              <a:gd name="connsiteX89" fmla="*/ 5756074 w 8636594"/>
              <a:gd name="connsiteY89" fmla="*/ 3968727 h 6580040"/>
              <a:gd name="connsiteX90" fmla="*/ 5873483 w 8636594"/>
              <a:gd name="connsiteY90" fmla="*/ 3783989 h 6580040"/>
              <a:gd name="connsiteX91" fmla="*/ 6203209 w 8636594"/>
              <a:gd name="connsiteY91" fmla="*/ 3258640 h 6580040"/>
              <a:gd name="connsiteX92" fmla="*/ 6299430 w 8636594"/>
              <a:gd name="connsiteY92" fmla="*/ 3107321 h 6580040"/>
              <a:gd name="connsiteX93" fmla="*/ 6372650 w 8636594"/>
              <a:gd name="connsiteY93" fmla="*/ 2993735 h 6580040"/>
              <a:gd name="connsiteX94" fmla="*/ 6453197 w 8636594"/>
              <a:gd name="connsiteY94" fmla="*/ 2869788 h 6580040"/>
              <a:gd name="connsiteX95" fmla="*/ 6564167 w 8636594"/>
              <a:gd name="connsiteY95" fmla="*/ 2696807 h 6580040"/>
              <a:gd name="connsiteX96" fmla="*/ 6976233 w 8636594"/>
              <a:gd name="connsiteY96" fmla="*/ 2045274 h 6580040"/>
              <a:gd name="connsiteX97" fmla="*/ 7086755 w 8636594"/>
              <a:gd name="connsiteY97" fmla="*/ 1872743 h 6580040"/>
              <a:gd name="connsiteX98" fmla="*/ 7170279 w 8636594"/>
              <a:gd name="connsiteY98" fmla="*/ 1744202 h 6580040"/>
              <a:gd name="connsiteX99" fmla="*/ 7226351 w 8636594"/>
              <a:gd name="connsiteY99" fmla="*/ 1659017 h 6580040"/>
              <a:gd name="connsiteX100" fmla="*/ 7282789 w 8636594"/>
              <a:gd name="connsiteY100" fmla="*/ 1574303 h 6580040"/>
              <a:gd name="connsiteX101" fmla="*/ 7339643 w 8636594"/>
              <a:gd name="connsiteY101" fmla="*/ 1490113 h 6580040"/>
              <a:gd name="connsiteX102" fmla="*/ 7396957 w 8636594"/>
              <a:gd name="connsiteY102" fmla="*/ 1406503 h 6580040"/>
              <a:gd name="connsiteX103" fmla="*/ 7454781 w 8636594"/>
              <a:gd name="connsiteY103" fmla="*/ 1323526 h 6580040"/>
              <a:gd name="connsiteX104" fmla="*/ 7513161 w 8636594"/>
              <a:gd name="connsiteY104" fmla="*/ 1241237 h 6580040"/>
              <a:gd name="connsiteX105" fmla="*/ 7572144 w 8636594"/>
              <a:gd name="connsiteY105" fmla="*/ 1159689 h 6580040"/>
              <a:gd name="connsiteX106" fmla="*/ 7601877 w 8636594"/>
              <a:gd name="connsiteY106" fmla="*/ 1119210 h 6580040"/>
              <a:gd name="connsiteX107" fmla="*/ 7631779 w 8636594"/>
              <a:gd name="connsiteY107" fmla="*/ 1078937 h 6580040"/>
              <a:gd name="connsiteX108" fmla="*/ 7661855 w 8636594"/>
              <a:gd name="connsiteY108" fmla="*/ 1038876 h 6580040"/>
              <a:gd name="connsiteX109" fmla="*/ 7692111 w 8636594"/>
              <a:gd name="connsiteY109" fmla="*/ 999035 h 6580040"/>
              <a:gd name="connsiteX110" fmla="*/ 7722554 w 8636594"/>
              <a:gd name="connsiteY110" fmla="*/ 959419 h 6580040"/>
              <a:gd name="connsiteX111" fmla="*/ 7753190 w 8636594"/>
              <a:gd name="connsiteY111" fmla="*/ 920037 h 6580040"/>
              <a:gd name="connsiteX112" fmla="*/ 7784023 w 8636594"/>
              <a:gd name="connsiteY112" fmla="*/ 880894 h 6580040"/>
              <a:gd name="connsiteX113" fmla="*/ 7815061 w 8636594"/>
              <a:gd name="connsiteY113" fmla="*/ 841997 h 6580040"/>
              <a:gd name="connsiteX114" fmla="*/ 7846308 w 8636594"/>
              <a:gd name="connsiteY114" fmla="*/ 803354 h 6580040"/>
              <a:gd name="connsiteX115" fmla="*/ 7877772 w 8636594"/>
              <a:gd name="connsiteY115" fmla="*/ 764970 h 6580040"/>
              <a:gd name="connsiteX116" fmla="*/ 7909458 w 8636594"/>
              <a:gd name="connsiteY116" fmla="*/ 726853 h 6580040"/>
              <a:gd name="connsiteX117" fmla="*/ 7941371 w 8636594"/>
              <a:gd name="connsiteY117" fmla="*/ 689010 h 6580040"/>
              <a:gd name="connsiteX118" fmla="*/ 7973518 w 8636594"/>
              <a:gd name="connsiteY118" fmla="*/ 651447 h 6580040"/>
              <a:gd name="connsiteX119" fmla="*/ 8005905 w 8636594"/>
              <a:gd name="connsiteY119" fmla="*/ 614171 h 6580040"/>
              <a:gd name="connsiteX120" fmla="*/ 8038538 w 8636594"/>
              <a:gd name="connsiteY120" fmla="*/ 577189 h 6580040"/>
              <a:gd name="connsiteX121" fmla="*/ 8071421 w 8636594"/>
              <a:gd name="connsiteY121" fmla="*/ 540507 h 6580040"/>
              <a:gd name="connsiteX122" fmla="*/ 8104563 w 8636594"/>
              <a:gd name="connsiteY122" fmla="*/ 504132 h 6580040"/>
              <a:gd name="connsiteX123" fmla="*/ 8137967 w 8636594"/>
              <a:gd name="connsiteY123" fmla="*/ 468072 h 6580040"/>
              <a:gd name="connsiteX124" fmla="*/ 8171641 w 8636594"/>
              <a:gd name="connsiteY124" fmla="*/ 432332 h 6580040"/>
              <a:gd name="connsiteX125" fmla="*/ 8205590 w 8636594"/>
              <a:gd name="connsiteY125" fmla="*/ 396920 h 6580040"/>
              <a:gd name="connsiteX126" fmla="*/ 8239820 w 8636594"/>
              <a:gd name="connsiteY126" fmla="*/ 361843 h 6580040"/>
              <a:gd name="connsiteX127" fmla="*/ 8274337 w 8636594"/>
              <a:gd name="connsiteY127" fmla="*/ 327107 h 6580040"/>
              <a:gd name="connsiteX128" fmla="*/ 8309147 w 8636594"/>
              <a:gd name="connsiteY128" fmla="*/ 292718 h 6580040"/>
              <a:gd name="connsiteX129" fmla="*/ 8344256 w 8636594"/>
              <a:gd name="connsiteY129" fmla="*/ 258685 h 6580040"/>
              <a:gd name="connsiteX130" fmla="*/ 8379669 w 8636594"/>
              <a:gd name="connsiteY130" fmla="*/ 225013 h 6580040"/>
              <a:gd name="connsiteX131" fmla="*/ 8415394 w 8636594"/>
              <a:gd name="connsiteY131" fmla="*/ 191709 h 6580040"/>
              <a:gd name="connsiteX132" fmla="*/ 8451434 w 8636594"/>
              <a:gd name="connsiteY132" fmla="*/ 158780 h 6580040"/>
              <a:gd name="connsiteX133" fmla="*/ 8487798 w 8636594"/>
              <a:gd name="connsiteY133" fmla="*/ 126233 h 6580040"/>
              <a:gd name="connsiteX134" fmla="*/ 8524489 w 8636594"/>
              <a:gd name="connsiteY134" fmla="*/ 94075 h 6580040"/>
              <a:gd name="connsiteX135" fmla="*/ 8561515 w 8636594"/>
              <a:gd name="connsiteY135" fmla="*/ 62312 h 6580040"/>
              <a:gd name="connsiteX136" fmla="*/ 8598881 w 8636594"/>
              <a:gd name="connsiteY136" fmla="*/ 30951 h 6580040"/>
              <a:gd name="connsiteX137" fmla="*/ 8636594 w 8636594"/>
              <a:gd name="connsiteY137" fmla="*/ 0 h 6580040"/>
              <a:gd name="connsiteX0" fmla="*/ 8636594 w 8636594"/>
              <a:gd name="connsiteY0" fmla="*/ 0 h 6568233"/>
              <a:gd name="connsiteX1" fmla="*/ 5293 w 8636594"/>
              <a:gd name="connsiteY1" fmla="*/ 0 h 6568233"/>
              <a:gd name="connsiteX2" fmla="*/ 0 w 8636594"/>
              <a:gd name="connsiteY2" fmla="*/ 5587843 h 6568233"/>
              <a:gd name="connsiteX3" fmla="*/ 1594033 w 8636594"/>
              <a:gd name="connsiteY3" fmla="*/ 5600057 h 6568233"/>
              <a:gd name="connsiteX4" fmla="*/ 1686068 w 8636594"/>
              <a:gd name="connsiteY4" fmla="*/ 5599745 h 6568233"/>
              <a:gd name="connsiteX5" fmla="*/ 2359737 w 8636594"/>
              <a:gd name="connsiteY5" fmla="*/ 6568233 h 6568233"/>
              <a:gd name="connsiteX6" fmla="*/ 2416341 w 8636594"/>
              <a:gd name="connsiteY6" fmla="*/ 6555999 h 6568233"/>
              <a:gd name="connsiteX7" fmla="*/ 2472299 w 8636594"/>
              <a:gd name="connsiteY7" fmla="*/ 6543344 h 6568233"/>
              <a:gd name="connsiteX8" fmla="*/ 2527618 w 8636594"/>
              <a:gd name="connsiteY8" fmla="*/ 6530269 h 6568233"/>
              <a:gd name="connsiteX9" fmla="*/ 2582304 w 8636594"/>
              <a:gd name="connsiteY9" fmla="*/ 6516778 h 6568233"/>
              <a:gd name="connsiteX10" fmla="*/ 2636364 w 8636594"/>
              <a:gd name="connsiteY10" fmla="*/ 6502876 h 6568233"/>
              <a:gd name="connsiteX11" fmla="*/ 2689804 w 8636594"/>
              <a:gd name="connsiteY11" fmla="*/ 6488565 h 6568233"/>
              <a:gd name="connsiteX12" fmla="*/ 2742629 w 8636594"/>
              <a:gd name="connsiteY12" fmla="*/ 6473849 h 6568233"/>
              <a:gd name="connsiteX13" fmla="*/ 2794848 w 8636594"/>
              <a:gd name="connsiteY13" fmla="*/ 6458731 h 6568233"/>
              <a:gd name="connsiteX14" fmla="*/ 2846466 w 8636594"/>
              <a:gd name="connsiteY14" fmla="*/ 6443216 h 6568233"/>
              <a:gd name="connsiteX15" fmla="*/ 2897488 w 8636594"/>
              <a:gd name="connsiteY15" fmla="*/ 6427305 h 6568233"/>
              <a:gd name="connsiteX16" fmla="*/ 2947923 w 8636594"/>
              <a:gd name="connsiteY16" fmla="*/ 6411004 h 6568233"/>
              <a:gd name="connsiteX17" fmla="*/ 2997775 w 8636594"/>
              <a:gd name="connsiteY17" fmla="*/ 6394316 h 6568233"/>
              <a:gd name="connsiteX18" fmla="*/ 3047052 w 8636594"/>
              <a:gd name="connsiteY18" fmla="*/ 6377243 h 6568233"/>
              <a:gd name="connsiteX19" fmla="*/ 3095759 w 8636594"/>
              <a:gd name="connsiteY19" fmla="*/ 6359791 h 6568233"/>
              <a:gd name="connsiteX20" fmla="*/ 3143903 w 8636594"/>
              <a:gd name="connsiteY20" fmla="*/ 6341961 h 6568233"/>
              <a:gd name="connsiteX21" fmla="*/ 3191491 w 8636594"/>
              <a:gd name="connsiteY21" fmla="*/ 6323757 h 6568233"/>
              <a:gd name="connsiteX22" fmla="*/ 3238528 w 8636594"/>
              <a:gd name="connsiteY22" fmla="*/ 6305184 h 6568233"/>
              <a:gd name="connsiteX23" fmla="*/ 3285021 w 8636594"/>
              <a:gd name="connsiteY23" fmla="*/ 6286245 h 6568233"/>
              <a:gd name="connsiteX24" fmla="*/ 3330977 w 8636594"/>
              <a:gd name="connsiteY24" fmla="*/ 6266942 h 6568233"/>
              <a:gd name="connsiteX25" fmla="*/ 3376401 w 8636594"/>
              <a:gd name="connsiteY25" fmla="*/ 6247281 h 6568233"/>
              <a:gd name="connsiteX26" fmla="*/ 3421300 w 8636594"/>
              <a:gd name="connsiteY26" fmla="*/ 6227263 h 6568233"/>
              <a:gd name="connsiteX27" fmla="*/ 3465680 w 8636594"/>
              <a:gd name="connsiteY27" fmla="*/ 6206893 h 6568233"/>
              <a:gd name="connsiteX28" fmla="*/ 3509548 w 8636594"/>
              <a:gd name="connsiteY28" fmla="*/ 6186174 h 6568233"/>
              <a:gd name="connsiteX29" fmla="*/ 3552910 w 8636594"/>
              <a:gd name="connsiteY29" fmla="*/ 6165110 h 6568233"/>
              <a:gd name="connsiteX30" fmla="*/ 3595773 w 8636594"/>
              <a:gd name="connsiteY30" fmla="*/ 6143704 h 6568233"/>
              <a:gd name="connsiteX31" fmla="*/ 3638142 w 8636594"/>
              <a:gd name="connsiteY31" fmla="*/ 6121960 h 6568233"/>
              <a:gd name="connsiteX32" fmla="*/ 3680024 w 8636594"/>
              <a:gd name="connsiteY32" fmla="*/ 6099881 h 6568233"/>
              <a:gd name="connsiteX33" fmla="*/ 3721426 w 8636594"/>
              <a:gd name="connsiteY33" fmla="*/ 6077471 h 6568233"/>
              <a:gd name="connsiteX34" fmla="*/ 3762353 w 8636594"/>
              <a:gd name="connsiteY34" fmla="*/ 6054733 h 6568233"/>
              <a:gd name="connsiteX35" fmla="*/ 3802812 w 8636594"/>
              <a:gd name="connsiteY35" fmla="*/ 6031671 h 6568233"/>
              <a:gd name="connsiteX36" fmla="*/ 3842810 w 8636594"/>
              <a:gd name="connsiteY36" fmla="*/ 6008288 h 6568233"/>
              <a:gd name="connsiteX37" fmla="*/ 3882352 w 8636594"/>
              <a:gd name="connsiteY37" fmla="*/ 5984588 h 6568233"/>
              <a:gd name="connsiteX38" fmla="*/ 3921445 w 8636594"/>
              <a:gd name="connsiteY38" fmla="*/ 5960574 h 6568233"/>
              <a:gd name="connsiteX39" fmla="*/ 3960096 w 8636594"/>
              <a:gd name="connsiteY39" fmla="*/ 5936250 h 6568233"/>
              <a:gd name="connsiteX40" fmla="*/ 3998311 w 8636594"/>
              <a:gd name="connsiteY40" fmla="*/ 5911619 h 6568233"/>
              <a:gd name="connsiteX41" fmla="*/ 4036095 w 8636594"/>
              <a:gd name="connsiteY41" fmla="*/ 5886685 h 6568233"/>
              <a:gd name="connsiteX42" fmla="*/ 4073456 w 8636594"/>
              <a:gd name="connsiteY42" fmla="*/ 5861452 h 6568233"/>
              <a:gd name="connsiteX43" fmla="*/ 4110400 w 8636594"/>
              <a:gd name="connsiteY43" fmla="*/ 5835922 h 6568233"/>
              <a:gd name="connsiteX44" fmla="*/ 4146933 w 8636594"/>
              <a:gd name="connsiteY44" fmla="*/ 5810100 h 6568233"/>
              <a:gd name="connsiteX45" fmla="*/ 4183061 w 8636594"/>
              <a:gd name="connsiteY45" fmla="*/ 5783988 h 6568233"/>
              <a:gd name="connsiteX46" fmla="*/ 4218791 w 8636594"/>
              <a:gd name="connsiteY46" fmla="*/ 5757591 h 6568233"/>
              <a:gd name="connsiteX47" fmla="*/ 4254129 w 8636594"/>
              <a:gd name="connsiteY47" fmla="*/ 5730912 h 6568233"/>
              <a:gd name="connsiteX48" fmla="*/ 4289081 w 8636594"/>
              <a:gd name="connsiteY48" fmla="*/ 5703955 h 6568233"/>
              <a:gd name="connsiteX49" fmla="*/ 4323654 w 8636594"/>
              <a:gd name="connsiteY49" fmla="*/ 5676722 h 6568233"/>
              <a:gd name="connsiteX50" fmla="*/ 4357854 w 8636594"/>
              <a:gd name="connsiteY50" fmla="*/ 5649218 h 6568233"/>
              <a:gd name="connsiteX51" fmla="*/ 4391688 w 8636594"/>
              <a:gd name="connsiteY51" fmla="*/ 5621446 h 6568233"/>
              <a:gd name="connsiteX52" fmla="*/ 4425162 w 8636594"/>
              <a:gd name="connsiteY52" fmla="*/ 5593409 h 6568233"/>
              <a:gd name="connsiteX53" fmla="*/ 4458281 w 8636594"/>
              <a:gd name="connsiteY53" fmla="*/ 5565111 h 6568233"/>
              <a:gd name="connsiteX54" fmla="*/ 4491053 w 8636594"/>
              <a:gd name="connsiteY54" fmla="*/ 5536556 h 6568233"/>
              <a:gd name="connsiteX55" fmla="*/ 4523484 w 8636594"/>
              <a:gd name="connsiteY55" fmla="*/ 5507747 h 6568233"/>
              <a:gd name="connsiteX56" fmla="*/ 4555580 w 8636594"/>
              <a:gd name="connsiteY56" fmla="*/ 5478687 h 6568233"/>
              <a:gd name="connsiteX57" fmla="*/ 4587347 w 8636594"/>
              <a:gd name="connsiteY57" fmla="*/ 5449380 h 6568233"/>
              <a:gd name="connsiteX58" fmla="*/ 4618793 w 8636594"/>
              <a:gd name="connsiteY58" fmla="*/ 5419830 h 6568233"/>
              <a:gd name="connsiteX59" fmla="*/ 4649922 w 8636594"/>
              <a:gd name="connsiteY59" fmla="*/ 5390040 h 6568233"/>
              <a:gd name="connsiteX60" fmla="*/ 4680742 w 8636594"/>
              <a:gd name="connsiteY60" fmla="*/ 5360014 h 6568233"/>
              <a:gd name="connsiteX61" fmla="*/ 4711259 w 8636594"/>
              <a:gd name="connsiteY61" fmla="*/ 5329755 h 6568233"/>
              <a:gd name="connsiteX62" fmla="*/ 4741478 w 8636594"/>
              <a:gd name="connsiteY62" fmla="*/ 5299266 h 6568233"/>
              <a:gd name="connsiteX63" fmla="*/ 4771408 w 8636594"/>
              <a:gd name="connsiteY63" fmla="*/ 5268551 h 6568233"/>
              <a:gd name="connsiteX64" fmla="*/ 4801053 w 8636594"/>
              <a:gd name="connsiteY64" fmla="*/ 5237614 h 6568233"/>
              <a:gd name="connsiteX65" fmla="*/ 4830420 w 8636594"/>
              <a:gd name="connsiteY65" fmla="*/ 5206458 h 6568233"/>
              <a:gd name="connsiteX66" fmla="*/ 4859516 w 8636594"/>
              <a:gd name="connsiteY66" fmla="*/ 5175087 h 6568233"/>
              <a:gd name="connsiteX67" fmla="*/ 4888347 w 8636594"/>
              <a:gd name="connsiteY67" fmla="*/ 5143504 h 6568233"/>
              <a:gd name="connsiteX68" fmla="*/ 4916919 w 8636594"/>
              <a:gd name="connsiteY68" fmla="*/ 5111713 h 6568233"/>
              <a:gd name="connsiteX69" fmla="*/ 4945238 w 8636594"/>
              <a:gd name="connsiteY69" fmla="*/ 5079717 h 6568233"/>
              <a:gd name="connsiteX70" fmla="*/ 4973311 w 8636594"/>
              <a:gd name="connsiteY70" fmla="*/ 5047519 h 6568233"/>
              <a:gd name="connsiteX71" fmla="*/ 5001145 w 8636594"/>
              <a:gd name="connsiteY71" fmla="*/ 5015124 h 6568233"/>
              <a:gd name="connsiteX72" fmla="*/ 5028745 w 8636594"/>
              <a:gd name="connsiteY72" fmla="*/ 4982535 h 6568233"/>
              <a:gd name="connsiteX73" fmla="*/ 5056117 w 8636594"/>
              <a:gd name="connsiteY73" fmla="*/ 4949755 h 6568233"/>
              <a:gd name="connsiteX74" fmla="*/ 5083269 w 8636594"/>
              <a:gd name="connsiteY74" fmla="*/ 4916787 h 6568233"/>
              <a:gd name="connsiteX75" fmla="*/ 5110207 w 8636594"/>
              <a:gd name="connsiteY75" fmla="*/ 4883636 h 6568233"/>
              <a:gd name="connsiteX76" fmla="*/ 5136937 w 8636594"/>
              <a:gd name="connsiteY76" fmla="*/ 4850305 h 6568233"/>
              <a:gd name="connsiteX77" fmla="*/ 5163464 w 8636594"/>
              <a:gd name="connsiteY77" fmla="*/ 4816797 h 6568233"/>
              <a:gd name="connsiteX78" fmla="*/ 5215940 w 8636594"/>
              <a:gd name="connsiteY78" fmla="*/ 4749265 h 6568233"/>
              <a:gd name="connsiteX79" fmla="*/ 5267684 w 8636594"/>
              <a:gd name="connsiteY79" fmla="*/ 4681068 h 6568233"/>
              <a:gd name="connsiteX80" fmla="*/ 5318748 w 8636594"/>
              <a:gd name="connsiteY80" fmla="*/ 4612234 h 6568233"/>
              <a:gd name="connsiteX81" fmla="*/ 5369182 w 8636594"/>
              <a:gd name="connsiteY81" fmla="*/ 4542793 h 6568233"/>
              <a:gd name="connsiteX82" fmla="*/ 5419038 w 8636594"/>
              <a:gd name="connsiteY82" fmla="*/ 4472771 h 6568233"/>
              <a:gd name="connsiteX83" fmla="*/ 5468365 w 8636594"/>
              <a:gd name="connsiteY83" fmla="*/ 4402196 h 6568233"/>
              <a:gd name="connsiteX84" fmla="*/ 5517215 w 8636594"/>
              <a:gd name="connsiteY84" fmla="*/ 4331098 h 6568233"/>
              <a:gd name="connsiteX85" fmla="*/ 5565637 w 8636594"/>
              <a:gd name="connsiteY85" fmla="*/ 4259503 h 6568233"/>
              <a:gd name="connsiteX86" fmla="*/ 5613684 w 8636594"/>
              <a:gd name="connsiteY86" fmla="*/ 4187441 h 6568233"/>
              <a:gd name="connsiteX87" fmla="*/ 5685160 w 8636594"/>
              <a:gd name="connsiteY87" fmla="*/ 4078531 h 6568233"/>
              <a:gd name="connsiteX88" fmla="*/ 5756074 w 8636594"/>
              <a:gd name="connsiteY88" fmla="*/ 3968727 h 6568233"/>
              <a:gd name="connsiteX89" fmla="*/ 5873483 w 8636594"/>
              <a:gd name="connsiteY89" fmla="*/ 3783989 h 6568233"/>
              <a:gd name="connsiteX90" fmla="*/ 6203209 w 8636594"/>
              <a:gd name="connsiteY90" fmla="*/ 3258640 h 6568233"/>
              <a:gd name="connsiteX91" fmla="*/ 6299430 w 8636594"/>
              <a:gd name="connsiteY91" fmla="*/ 3107321 h 6568233"/>
              <a:gd name="connsiteX92" fmla="*/ 6372650 w 8636594"/>
              <a:gd name="connsiteY92" fmla="*/ 2993735 h 6568233"/>
              <a:gd name="connsiteX93" fmla="*/ 6453197 w 8636594"/>
              <a:gd name="connsiteY93" fmla="*/ 2869788 h 6568233"/>
              <a:gd name="connsiteX94" fmla="*/ 6564167 w 8636594"/>
              <a:gd name="connsiteY94" fmla="*/ 2696807 h 6568233"/>
              <a:gd name="connsiteX95" fmla="*/ 6976233 w 8636594"/>
              <a:gd name="connsiteY95" fmla="*/ 2045274 h 6568233"/>
              <a:gd name="connsiteX96" fmla="*/ 7086755 w 8636594"/>
              <a:gd name="connsiteY96" fmla="*/ 1872743 h 6568233"/>
              <a:gd name="connsiteX97" fmla="*/ 7170279 w 8636594"/>
              <a:gd name="connsiteY97" fmla="*/ 1744202 h 6568233"/>
              <a:gd name="connsiteX98" fmla="*/ 7226351 w 8636594"/>
              <a:gd name="connsiteY98" fmla="*/ 1659017 h 6568233"/>
              <a:gd name="connsiteX99" fmla="*/ 7282789 w 8636594"/>
              <a:gd name="connsiteY99" fmla="*/ 1574303 h 6568233"/>
              <a:gd name="connsiteX100" fmla="*/ 7339643 w 8636594"/>
              <a:gd name="connsiteY100" fmla="*/ 1490113 h 6568233"/>
              <a:gd name="connsiteX101" fmla="*/ 7396957 w 8636594"/>
              <a:gd name="connsiteY101" fmla="*/ 1406503 h 6568233"/>
              <a:gd name="connsiteX102" fmla="*/ 7454781 w 8636594"/>
              <a:gd name="connsiteY102" fmla="*/ 1323526 h 6568233"/>
              <a:gd name="connsiteX103" fmla="*/ 7513161 w 8636594"/>
              <a:gd name="connsiteY103" fmla="*/ 1241237 h 6568233"/>
              <a:gd name="connsiteX104" fmla="*/ 7572144 w 8636594"/>
              <a:gd name="connsiteY104" fmla="*/ 1159689 h 6568233"/>
              <a:gd name="connsiteX105" fmla="*/ 7601877 w 8636594"/>
              <a:gd name="connsiteY105" fmla="*/ 1119210 h 6568233"/>
              <a:gd name="connsiteX106" fmla="*/ 7631779 w 8636594"/>
              <a:gd name="connsiteY106" fmla="*/ 1078937 h 6568233"/>
              <a:gd name="connsiteX107" fmla="*/ 7661855 w 8636594"/>
              <a:gd name="connsiteY107" fmla="*/ 1038876 h 6568233"/>
              <a:gd name="connsiteX108" fmla="*/ 7692111 w 8636594"/>
              <a:gd name="connsiteY108" fmla="*/ 999035 h 6568233"/>
              <a:gd name="connsiteX109" fmla="*/ 7722554 w 8636594"/>
              <a:gd name="connsiteY109" fmla="*/ 959419 h 6568233"/>
              <a:gd name="connsiteX110" fmla="*/ 7753190 w 8636594"/>
              <a:gd name="connsiteY110" fmla="*/ 920037 h 6568233"/>
              <a:gd name="connsiteX111" fmla="*/ 7784023 w 8636594"/>
              <a:gd name="connsiteY111" fmla="*/ 880894 h 6568233"/>
              <a:gd name="connsiteX112" fmla="*/ 7815061 w 8636594"/>
              <a:gd name="connsiteY112" fmla="*/ 841997 h 6568233"/>
              <a:gd name="connsiteX113" fmla="*/ 7846308 w 8636594"/>
              <a:gd name="connsiteY113" fmla="*/ 803354 h 6568233"/>
              <a:gd name="connsiteX114" fmla="*/ 7877772 w 8636594"/>
              <a:gd name="connsiteY114" fmla="*/ 764970 h 6568233"/>
              <a:gd name="connsiteX115" fmla="*/ 7909458 w 8636594"/>
              <a:gd name="connsiteY115" fmla="*/ 726853 h 6568233"/>
              <a:gd name="connsiteX116" fmla="*/ 7941371 w 8636594"/>
              <a:gd name="connsiteY116" fmla="*/ 689010 h 6568233"/>
              <a:gd name="connsiteX117" fmla="*/ 7973518 w 8636594"/>
              <a:gd name="connsiteY117" fmla="*/ 651447 h 6568233"/>
              <a:gd name="connsiteX118" fmla="*/ 8005905 w 8636594"/>
              <a:gd name="connsiteY118" fmla="*/ 614171 h 6568233"/>
              <a:gd name="connsiteX119" fmla="*/ 8038538 w 8636594"/>
              <a:gd name="connsiteY119" fmla="*/ 577189 h 6568233"/>
              <a:gd name="connsiteX120" fmla="*/ 8071421 w 8636594"/>
              <a:gd name="connsiteY120" fmla="*/ 540507 h 6568233"/>
              <a:gd name="connsiteX121" fmla="*/ 8104563 w 8636594"/>
              <a:gd name="connsiteY121" fmla="*/ 504132 h 6568233"/>
              <a:gd name="connsiteX122" fmla="*/ 8137967 w 8636594"/>
              <a:gd name="connsiteY122" fmla="*/ 468072 h 6568233"/>
              <a:gd name="connsiteX123" fmla="*/ 8171641 w 8636594"/>
              <a:gd name="connsiteY123" fmla="*/ 432332 h 6568233"/>
              <a:gd name="connsiteX124" fmla="*/ 8205590 w 8636594"/>
              <a:gd name="connsiteY124" fmla="*/ 396920 h 6568233"/>
              <a:gd name="connsiteX125" fmla="*/ 8239820 w 8636594"/>
              <a:gd name="connsiteY125" fmla="*/ 361843 h 6568233"/>
              <a:gd name="connsiteX126" fmla="*/ 8274337 w 8636594"/>
              <a:gd name="connsiteY126" fmla="*/ 327107 h 6568233"/>
              <a:gd name="connsiteX127" fmla="*/ 8309147 w 8636594"/>
              <a:gd name="connsiteY127" fmla="*/ 292718 h 6568233"/>
              <a:gd name="connsiteX128" fmla="*/ 8344256 w 8636594"/>
              <a:gd name="connsiteY128" fmla="*/ 258685 h 6568233"/>
              <a:gd name="connsiteX129" fmla="*/ 8379669 w 8636594"/>
              <a:gd name="connsiteY129" fmla="*/ 225013 h 6568233"/>
              <a:gd name="connsiteX130" fmla="*/ 8415394 w 8636594"/>
              <a:gd name="connsiteY130" fmla="*/ 191709 h 6568233"/>
              <a:gd name="connsiteX131" fmla="*/ 8451434 w 8636594"/>
              <a:gd name="connsiteY131" fmla="*/ 158780 h 6568233"/>
              <a:gd name="connsiteX132" fmla="*/ 8487798 w 8636594"/>
              <a:gd name="connsiteY132" fmla="*/ 126233 h 6568233"/>
              <a:gd name="connsiteX133" fmla="*/ 8524489 w 8636594"/>
              <a:gd name="connsiteY133" fmla="*/ 94075 h 6568233"/>
              <a:gd name="connsiteX134" fmla="*/ 8561515 w 8636594"/>
              <a:gd name="connsiteY134" fmla="*/ 62312 h 6568233"/>
              <a:gd name="connsiteX135" fmla="*/ 8598881 w 8636594"/>
              <a:gd name="connsiteY135" fmla="*/ 30951 h 6568233"/>
              <a:gd name="connsiteX136" fmla="*/ 8636594 w 8636594"/>
              <a:gd name="connsiteY136" fmla="*/ 0 h 6568233"/>
              <a:gd name="connsiteX0" fmla="*/ 8636594 w 8636594"/>
              <a:gd name="connsiteY0" fmla="*/ 0 h 6555999"/>
              <a:gd name="connsiteX1" fmla="*/ 5293 w 8636594"/>
              <a:gd name="connsiteY1" fmla="*/ 0 h 6555999"/>
              <a:gd name="connsiteX2" fmla="*/ 0 w 8636594"/>
              <a:gd name="connsiteY2" fmla="*/ 5587843 h 6555999"/>
              <a:gd name="connsiteX3" fmla="*/ 1594033 w 8636594"/>
              <a:gd name="connsiteY3" fmla="*/ 5600057 h 6555999"/>
              <a:gd name="connsiteX4" fmla="*/ 1686068 w 8636594"/>
              <a:gd name="connsiteY4" fmla="*/ 5599745 h 6555999"/>
              <a:gd name="connsiteX5" fmla="*/ 2416341 w 8636594"/>
              <a:gd name="connsiteY5" fmla="*/ 6555999 h 6555999"/>
              <a:gd name="connsiteX6" fmla="*/ 2472299 w 8636594"/>
              <a:gd name="connsiteY6" fmla="*/ 6543344 h 6555999"/>
              <a:gd name="connsiteX7" fmla="*/ 2527618 w 8636594"/>
              <a:gd name="connsiteY7" fmla="*/ 6530269 h 6555999"/>
              <a:gd name="connsiteX8" fmla="*/ 2582304 w 8636594"/>
              <a:gd name="connsiteY8" fmla="*/ 6516778 h 6555999"/>
              <a:gd name="connsiteX9" fmla="*/ 2636364 w 8636594"/>
              <a:gd name="connsiteY9" fmla="*/ 6502876 h 6555999"/>
              <a:gd name="connsiteX10" fmla="*/ 2689804 w 8636594"/>
              <a:gd name="connsiteY10" fmla="*/ 6488565 h 6555999"/>
              <a:gd name="connsiteX11" fmla="*/ 2742629 w 8636594"/>
              <a:gd name="connsiteY11" fmla="*/ 6473849 h 6555999"/>
              <a:gd name="connsiteX12" fmla="*/ 2794848 w 8636594"/>
              <a:gd name="connsiteY12" fmla="*/ 6458731 h 6555999"/>
              <a:gd name="connsiteX13" fmla="*/ 2846466 w 8636594"/>
              <a:gd name="connsiteY13" fmla="*/ 6443216 h 6555999"/>
              <a:gd name="connsiteX14" fmla="*/ 2897488 w 8636594"/>
              <a:gd name="connsiteY14" fmla="*/ 6427305 h 6555999"/>
              <a:gd name="connsiteX15" fmla="*/ 2947923 w 8636594"/>
              <a:gd name="connsiteY15" fmla="*/ 6411004 h 6555999"/>
              <a:gd name="connsiteX16" fmla="*/ 2997775 w 8636594"/>
              <a:gd name="connsiteY16" fmla="*/ 6394316 h 6555999"/>
              <a:gd name="connsiteX17" fmla="*/ 3047052 w 8636594"/>
              <a:gd name="connsiteY17" fmla="*/ 6377243 h 6555999"/>
              <a:gd name="connsiteX18" fmla="*/ 3095759 w 8636594"/>
              <a:gd name="connsiteY18" fmla="*/ 6359791 h 6555999"/>
              <a:gd name="connsiteX19" fmla="*/ 3143903 w 8636594"/>
              <a:gd name="connsiteY19" fmla="*/ 6341961 h 6555999"/>
              <a:gd name="connsiteX20" fmla="*/ 3191491 w 8636594"/>
              <a:gd name="connsiteY20" fmla="*/ 6323757 h 6555999"/>
              <a:gd name="connsiteX21" fmla="*/ 3238528 w 8636594"/>
              <a:gd name="connsiteY21" fmla="*/ 6305184 h 6555999"/>
              <a:gd name="connsiteX22" fmla="*/ 3285021 w 8636594"/>
              <a:gd name="connsiteY22" fmla="*/ 6286245 h 6555999"/>
              <a:gd name="connsiteX23" fmla="*/ 3330977 w 8636594"/>
              <a:gd name="connsiteY23" fmla="*/ 6266942 h 6555999"/>
              <a:gd name="connsiteX24" fmla="*/ 3376401 w 8636594"/>
              <a:gd name="connsiteY24" fmla="*/ 6247281 h 6555999"/>
              <a:gd name="connsiteX25" fmla="*/ 3421300 w 8636594"/>
              <a:gd name="connsiteY25" fmla="*/ 6227263 h 6555999"/>
              <a:gd name="connsiteX26" fmla="*/ 3465680 w 8636594"/>
              <a:gd name="connsiteY26" fmla="*/ 6206893 h 6555999"/>
              <a:gd name="connsiteX27" fmla="*/ 3509548 w 8636594"/>
              <a:gd name="connsiteY27" fmla="*/ 6186174 h 6555999"/>
              <a:gd name="connsiteX28" fmla="*/ 3552910 w 8636594"/>
              <a:gd name="connsiteY28" fmla="*/ 6165110 h 6555999"/>
              <a:gd name="connsiteX29" fmla="*/ 3595773 w 8636594"/>
              <a:gd name="connsiteY29" fmla="*/ 6143704 h 6555999"/>
              <a:gd name="connsiteX30" fmla="*/ 3638142 w 8636594"/>
              <a:gd name="connsiteY30" fmla="*/ 6121960 h 6555999"/>
              <a:gd name="connsiteX31" fmla="*/ 3680024 w 8636594"/>
              <a:gd name="connsiteY31" fmla="*/ 6099881 h 6555999"/>
              <a:gd name="connsiteX32" fmla="*/ 3721426 w 8636594"/>
              <a:gd name="connsiteY32" fmla="*/ 6077471 h 6555999"/>
              <a:gd name="connsiteX33" fmla="*/ 3762353 w 8636594"/>
              <a:gd name="connsiteY33" fmla="*/ 6054733 h 6555999"/>
              <a:gd name="connsiteX34" fmla="*/ 3802812 w 8636594"/>
              <a:gd name="connsiteY34" fmla="*/ 6031671 h 6555999"/>
              <a:gd name="connsiteX35" fmla="*/ 3842810 w 8636594"/>
              <a:gd name="connsiteY35" fmla="*/ 6008288 h 6555999"/>
              <a:gd name="connsiteX36" fmla="*/ 3882352 w 8636594"/>
              <a:gd name="connsiteY36" fmla="*/ 5984588 h 6555999"/>
              <a:gd name="connsiteX37" fmla="*/ 3921445 w 8636594"/>
              <a:gd name="connsiteY37" fmla="*/ 5960574 h 6555999"/>
              <a:gd name="connsiteX38" fmla="*/ 3960096 w 8636594"/>
              <a:gd name="connsiteY38" fmla="*/ 5936250 h 6555999"/>
              <a:gd name="connsiteX39" fmla="*/ 3998311 w 8636594"/>
              <a:gd name="connsiteY39" fmla="*/ 5911619 h 6555999"/>
              <a:gd name="connsiteX40" fmla="*/ 4036095 w 8636594"/>
              <a:gd name="connsiteY40" fmla="*/ 5886685 h 6555999"/>
              <a:gd name="connsiteX41" fmla="*/ 4073456 w 8636594"/>
              <a:gd name="connsiteY41" fmla="*/ 5861452 h 6555999"/>
              <a:gd name="connsiteX42" fmla="*/ 4110400 w 8636594"/>
              <a:gd name="connsiteY42" fmla="*/ 5835922 h 6555999"/>
              <a:gd name="connsiteX43" fmla="*/ 4146933 w 8636594"/>
              <a:gd name="connsiteY43" fmla="*/ 5810100 h 6555999"/>
              <a:gd name="connsiteX44" fmla="*/ 4183061 w 8636594"/>
              <a:gd name="connsiteY44" fmla="*/ 5783988 h 6555999"/>
              <a:gd name="connsiteX45" fmla="*/ 4218791 w 8636594"/>
              <a:gd name="connsiteY45" fmla="*/ 5757591 h 6555999"/>
              <a:gd name="connsiteX46" fmla="*/ 4254129 w 8636594"/>
              <a:gd name="connsiteY46" fmla="*/ 5730912 h 6555999"/>
              <a:gd name="connsiteX47" fmla="*/ 4289081 w 8636594"/>
              <a:gd name="connsiteY47" fmla="*/ 5703955 h 6555999"/>
              <a:gd name="connsiteX48" fmla="*/ 4323654 w 8636594"/>
              <a:gd name="connsiteY48" fmla="*/ 5676722 h 6555999"/>
              <a:gd name="connsiteX49" fmla="*/ 4357854 w 8636594"/>
              <a:gd name="connsiteY49" fmla="*/ 5649218 h 6555999"/>
              <a:gd name="connsiteX50" fmla="*/ 4391688 w 8636594"/>
              <a:gd name="connsiteY50" fmla="*/ 5621446 h 6555999"/>
              <a:gd name="connsiteX51" fmla="*/ 4425162 w 8636594"/>
              <a:gd name="connsiteY51" fmla="*/ 5593409 h 6555999"/>
              <a:gd name="connsiteX52" fmla="*/ 4458281 w 8636594"/>
              <a:gd name="connsiteY52" fmla="*/ 5565111 h 6555999"/>
              <a:gd name="connsiteX53" fmla="*/ 4491053 w 8636594"/>
              <a:gd name="connsiteY53" fmla="*/ 5536556 h 6555999"/>
              <a:gd name="connsiteX54" fmla="*/ 4523484 w 8636594"/>
              <a:gd name="connsiteY54" fmla="*/ 5507747 h 6555999"/>
              <a:gd name="connsiteX55" fmla="*/ 4555580 w 8636594"/>
              <a:gd name="connsiteY55" fmla="*/ 5478687 h 6555999"/>
              <a:gd name="connsiteX56" fmla="*/ 4587347 w 8636594"/>
              <a:gd name="connsiteY56" fmla="*/ 5449380 h 6555999"/>
              <a:gd name="connsiteX57" fmla="*/ 4618793 w 8636594"/>
              <a:gd name="connsiteY57" fmla="*/ 5419830 h 6555999"/>
              <a:gd name="connsiteX58" fmla="*/ 4649922 w 8636594"/>
              <a:gd name="connsiteY58" fmla="*/ 5390040 h 6555999"/>
              <a:gd name="connsiteX59" fmla="*/ 4680742 w 8636594"/>
              <a:gd name="connsiteY59" fmla="*/ 5360014 h 6555999"/>
              <a:gd name="connsiteX60" fmla="*/ 4711259 w 8636594"/>
              <a:gd name="connsiteY60" fmla="*/ 5329755 h 6555999"/>
              <a:gd name="connsiteX61" fmla="*/ 4741478 w 8636594"/>
              <a:gd name="connsiteY61" fmla="*/ 5299266 h 6555999"/>
              <a:gd name="connsiteX62" fmla="*/ 4771408 w 8636594"/>
              <a:gd name="connsiteY62" fmla="*/ 5268551 h 6555999"/>
              <a:gd name="connsiteX63" fmla="*/ 4801053 w 8636594"/>
              <a:gd name="connsiteY63" fmla="*/ 5237614 h 6555999"/>
              <a:gd name="connsiteX64" fmla="*/ 4830420 w 8636594"/>
              <a:gd name="connsiteY64" fmla="*/ 5206458 h 6555999"/>
              <a:gd name="connsiteX65" fmla="*/ 4859516 w 8636594"/>
              <a:gd name="connsiteY65" fmla="*/ 5175087 h 6555999"/>
              <a:gd name="connsiteX66" fmla="*/ 4888347 w 8636594"/>
              <a:gd name="connsiteY66" fmla="*/ 5143504 h 6555999"/>
              <a:gd name="connsiteX67" fmla="*/ 4916919 w 8636594"/>
              <a:gd name="connsiteY67" fmla="*/ 5111713 h 6555999"/>
              <a:gd name="connsiteX68" fmla="*/ 4945238 w 8636594"/>
              <a:gd name="connsiteY68" fmla="*/ 5079717 h 6555999"/>
              <a:gd name="connsiteX69" fmla="*/ 4973311 w 8636594"/>
              <a:gd name="connsiteY69" fmla="*/ 5047519 h 6555999"/>
              <a:gd name="connsiteX70" fmla="*/ 5001145 w 8636594"/>
              <a:gd name="connsiteY70" fmla="*/ 5015124 h 6555999"/>
              <a:gd name="connsiteX71" fmla="*/ 5028745 w 8636594"/>
              <a:gd name="connsiteY71" fmla="*/ 4982535 h 6555999"/>
              <a:gd name="connsiteX72" fmla="*/ 5056117 w 8636594"/>
              <a:gd name="connsiteY72" fmla="*/ 4949755 h 6555999"/>
              <a:gd name="connsiteX73" fmla="*/ 5083269 w 8636594"/>
              <a:gd name="connsiteY73" fmla="*/ 4916787 h 6555999"/>
              <a:gd name="connsiteX74" fmla="*/ 5110207 w 8636594"/>
              <a:gd name="connsiteY74" fmla="*/ 4883636 h 6555999"/>
              <a:gd name="connsiteX75" fmla="*/ 5136937 w 8636594"/>
              <a:gd name="connsiteY75" fmla="*/ 4850305 h 6555999"/>
              <a:gd name="connsiteX76" fmla="*/ 5163464 w 8636594"/>
              <a:gd name="connsiteY76" fmla="*/ 4816797 h 6555999"/>
              <a:gd name="connsiteX77" fmla="*/ 5215940 w 8636594"/>
              <a:gd name="connsiteY77" fmla="*/ 4749265 h 6555999"/>
              <a:gd name="connsiteX78" fmla="*/ 5267684 w 8636594"/>
              <a:gd name="connsiteY78" fmla="*/ 4681068 h 6555999"/>
              <a:gd name="connsiteX79" fmla="*/ 5318748 w 8636594"/>
              <a:gd name="connsiteY79" fmla="*/ 4612234 h 6555999"/>
              <a:gd name="connsiteX80" fmla="*/ 5369182 w 8636594"/>
              <a:gd name="connsiteY80" fmla="*/ 4542793 h 6555999"/>
              <a:gd name="connsiteX81" fmla="*/ 5419038 w 8636594"/>
              <a:gd name="connsiteY81" fmla="*/ 4472771 h 6555999"/>
              <a:gd name="connsiteX82" fmla="*/ 5468365 w 8636594"/>
              <a:gd name="connsiteY82" fmla="*/ 4402196 h 6555999"/>
              <a:gd name="connsiteX83" fmla="*/ 5517215 w 8636594"/>
              <a:gd name="connsiteY83" fmla="*/ 4331098 h 6555999"/>
              <a:gd name="connsiteX84" fmla="*/ 5565637 w 8636594"/>
              <a:gd name="connsiteY84" fmla="*/ 4259503 h 6555999"/>
              <a:gd name="connsiteX85" fmla="*/ 5613684 w 8636594"/>
              <a:gd name="connsiteY85" fmla="*/ 4187441 h 6555999"/>
              <a:gd name="connsiteX86" fmla="*/ 5685160 w 8636594"/>
              <a:gd name="connsiteY86" fmla="*/ 4078531 h 6555999"/>
              <a:gd name="connsiteX87" fmla="*/ 5756074 w 8636594"/>
              <a:gd name="connsiteY87" fmla="*/ 3968727 h 6555999"/>
              <a:gd name="connsiteX88" fmla="*/ 5873483 w 8636594"/>
              <a:gd name="connsiteY88" fmla="*/ 3783989 h 6555999"/>
              <a:gd name="connsiteX89" fmla="*/ 6203209 w 8636594"/>
              <a:gd name="connsiteY89" fmla="*/ 3258640 h 6555999"/>
              <a:gd name="connsiteX90" fmla="*/ 6299430 w 8636594"/>
              <a:gd name="connsiteY90" fmla="*/ 3107321 h 6555999"/>
              <a:gd name="connsiteX91" fmla="*/ 6372650 w 8636594"/>
              <a:gd name="connsiteY91" fmla="*/ 2993735 h 6555999"/>
              <a:gd name="connsiteX92" fmla="*/ 6453197 w 8636594"/>
              <a:gd name="connsiteY92" fmla="*/ 2869788 h 6555999"/>
              <a:gd name="connsiteX93" fmla="*/ 6564167 w 8636594"/>
              <a:gd name="connsiteY93" fmla="*/ 2696807 h 6555999"/>
              <a:gd name="connsiteX94" fmla="*/ 6976233 w 8636594"/>
              <a:gd name="connsiteY94" fmla="*/ 2045274 h 6555999"/>
              <a:gd name="connsiteX95" fmla="*/ 7086755 w 8636594"/>
              <a:gd name="connsiteY95" fmla="*/ 1872743 h 6555999"/>
              <a:gd name="connsiteX96" fmla="*/ 7170279 w 8636594"/>
              <a:gd name="connsiteY96" fmla="*/ 1744202 h 6555999"/>
              <a:gd name="connsiteX97" fmla="*/ 7226351 w 8636594"/>
              <a:gd name="connsiteY97" fmla="*/ 1659017 h 6555999"/>
              <a:gd name="connsiteX98" fmla="*/ 7282789 w 8636594"/>
              <a:gd name="connsiteY98" fmla="*/ 1574303 h 6555999"/>
              <a:gd name="connsiteX99" fmla="*/ 7339643 w 8636594"/>
              <a:gd name="connsiteY99" fmla="*/ 1490113 h 6555999"/>
              <a:gd name="connsiteX100" fmla="*/ 7396957 w 8636594"/>
              <a:gd name="connsiteY100" fmla="*/ 1406503 h 6555999"/>
              <a:gd name="connsiteX101" fmla="*/ 7454781 w 8636594"/>
              <a:gd name="connsiteY101" fmla="*/ 1323526 h 6555999"/>
              <a:gd name="connsiteX102" fmla="*/ 7513161 w 8636594"/>
              <a:gd name="connsiteY102" fmla="*/ 1241237 h 6555999"/>
              <a:gd name="connsiteX103" fmla="*/ 7572144 w 8636594"/>
              <a:gd name="connsiteY103" fmla="*/ 1159689 h 6555999"/>
              <a:gd name="connsiteX104" fmla="*/ 7601877 w 8636594"/>
              <a:gd name="connsiteY104" fmla="*/ 1119210 h 6555999"/>
              <a:gd name="connsiteX105" fmla="*/ 7631779 w 8636594"/>
              <a:gd name="connsiteY105" fmla="*/ 1078937 h 6555999"/>
              <a:gd name="connsiteX106" fmla="*/ 7661855 w 8636594"/>
              <a:gd name="connsiteY106" fmla="*/ 1038876 h 6555999"/>
              <a:gd name="connsiteX107" fmla="*/ 7692111 w 8636594"/>
              <a:gd name="connsiteY107" fmla="*/ 999035 h 6555999"/>
              <a:gd name="connsiteX108" fmla="*/ 7722554 w 8636594"/>
              <a:gd name="connsiteY108" fmla="*/ 959419 h 6555999"/>
              <a:gd name="connsiteX109" fmla="*/ 7753190 w 8636594"/>
              <a:gd name="connsiteY109" fmla="*/ 920037 h 6555999"/>
              <a:gd name="connsiteX110" fmla="*/ 7784023 w 8636594"/>
              <a:gd name="connsiteY110" fmla="*/ 880894 h 6555999"/>
              <a:gd name="connsiteX111" fmla="*/ 7815061 w 8636594"/>
              <a:gd name="connsiteY111" fmla="*/ 841997 h 6555999"/>
              <a:gd name="connsiteX112" fmla="*/ 7846308 w 8636594"/>
              <a:gd name="connsiteY112" fmla="*/ 803354 h 6555999"/>
              <a:gd name="connsiteX113" fmla="*/ 7877772 w 8636594"/>
              <a:gd name="connsiteY113" fmla="*/ 764970 h 6555999"/>
              <a:gd name="connsiteX114" fmla="*/ 7909458 w 8636594"/>
              <a:gd name="connsiteY114" fmla="*/ 726853 h 6555999"/>
              <a:gd name="connsiteX115" fmla="*/ 7941371 w 8636594"/>
              <a:gd name="connsiteY115" fmla="*/ 689010 h 6555999"/>
              <a:gd name="connsiteX116" fmla="*/ 7973518 w 8636594"/>
              <a:gd name="connsiteY116" fmla="*/ 651447 h 6555999"/>
              <a:gd name="connsiteX117" fmla="*/ 8005905 w 8636594"/>
              <a:gd name="connsiteY117" fmla="*/ 614171 h 6555999"/>
              <a:gd name="connsiteX118" fmla="*/ 8038538 w 8636594"/>
              <a:gd name="connsiteY118" fmla="*/ 577189 h 6555999"/>
              <a:gd name="connsiteX119" fmla="*/ 8071421 w 8636594"/>
              <a:gd name="connsiteY119" fmla="*/ 540507 h 6555999"/>
              <a:gd name="connsiteX120" fmla="*/ 8104563 w 8636594"/>
              <a:gd name="connsiteY120" fmla="*/ 504132 h 6555999"/>
              <a:gd name="connsiteX121" fmla="*/ 8137967 w 8636594"/>
              <a:gd name="connsiteY121" fmla="*/ 468072 h 6555999"/>
              <a:gd name="connsiteX122" fmla="*/ 8171641 w 8636594"/>
              <a:gd name="connsiteY122" fmla="*/ 432332 h 6555999"/>
              <a:gd name="connsiteX123" fmla="*/ 8205590 w 8636594"/>
              <a:gd name="connsiteY123" fmla="*/ 396920 h 6555999"/>
              <a:gd name="connsiteX124" fmla="*/ 8239820 w 8636594"/>
              <a:gd name="connsiteY124" fmla="*/ 361843 h 6555999"/>
              <a:gd name="connsiteX125" fmla="*/ 8274337 w 8636594"/>
              <a:gd name="connsiteY125" fmla="*/ 327107 h 6555999"/>
              <a:gd name="connsiteX126" fmla="*/ 8309147 w 8636594"/>
              <a:gd name="connsiteY126" fmla="*/ 292718 h 6555999"/>
              <a:gd name="connsiteX127" fmla="*/ 8344256 w 8636594"/>
              <a:gd name="connsiteY127" fmla="*/ 258685 h 6555999"/>
              <a:gd name="connsiteX128" fmla="*/ 8379669 w 8636594"/>
              <a:gd name="connsiteY128" fmla="*/ 225013 h 6555999"/>
              <a:gd name="connsiteX129" fmla="*/ 8415394 w 8636594"/>
              <a:gd name="connsiteY129" fmla="*/ 191709 h 6555999"/>
              <a:gd name="connsiteX130" fmla="*/ 8451434 w 8636594"/>
              <a:gd name="connsiteY130" fmla="*/ 158780 h 6555999"/>
              <a:gd name="connsiteX131" fmla="*/ 8487798 w 8636594"/>
              <a:gd name="connsiteY131" fmla="*/ 126233 h 6555999"/>
              <a:gd name="connsiteX132" fmla="*/ 8524489 w 8636594"/>
              <a:gd name="connsiteY132" fmla="*/ 94075 h 6555999"/>
              <a:gd name="connsiteX133" fmla="*/ 8561515 w 8636594"/>
              <a:gd name="connsiteY133" fmla="*/ 62312 h 6555999"/>
              <a:gd name="connsiteX134" fmla="*/ 8598881 w 8636594"/>
              <a:gd name="connsiteY134" fmla="*/ 30951 h 6555999"/>
              <a:gd name="connsiteX135" fmla="*/ 8636594 w 8636594"/>
              <a:gd name="connsiteY135" fmla="*/ 0 h 6555999"/>
              <a:gd name="connsiteX0" fmla="*/ 8636594 w 8636594"/>
              <a:gd name="connsiteY0" fmla="*/ 0 h 6543344"/>
              <a:gd name="connsiteX1" fmla="*/ 5293 w 8636594"/>
              <a:gd name="connsiteY1" fmla="*/ 0 h 6543344"/>
              <a:gd name="connsiteX2" fmla="*/ 0 w 8636594"/>
              <a:gd name="connsiteY2" fmla="*/ 5587843 h 6543344"/>
              <a:gd name="connsiteX3" fmla="*/ 1594033 w 8636594"/>
              <a:gd name="connsiteY3" fmla="*/ 5600057 h 6543344"/>
              <a:gd name="connsiteX4" fmla="*/ 1686068 w 8636594"/>
              <a:gd name="connsiteY4" fmla="*/ 5599745 h 6543344"/>
              <a:gd name="connsiteX5" fmla="*/ 2472299 w 8636594"/>
              <a:gd name="connsiteY5" fmla="*/ 6543344 h 6543344"/>
              <a:gd name="connsiteX6" fmla="*/ 2527618 w 8636594"/>
              <a:gd name="connsiteY6" fmla="*/ 6530269 h 6543344"/>
              <a:gd name="connsiteX7" fmla="*/ 2582304 w 8636594"/>
              <a:gd name="connsiteY7" fmla="*/ 6516778 h 6543344"/>
              <a:gd name="connsiteX8" fmla="*/ 2636364 w 8636594"/>
              <a:gd name="connsiteY8" fmla="*/ 6502876 h 6543344"/>
              <a:gd name="connsiteX9" fmla="*/ 2689804 w 8636594"/>
              <a:gd name="connsiteY9" fmla="*/ 6488565 h 6543344"/>
              <a:gd name="connsiteX10" fmla="*/ 2742629 w 8636594"/>
              <a:gd name="connsiteY10" fmla="*/ 6473849 h 6543344"/>
              <a:gd name="connsiteX11" fmla="*/ 2794848 w 8636594"/>
              <a:gd name="connsiteY11" fmla="*/ 6458731 h 6543344"/>
              <a:gd name="connsiteX12" fmla="*/ 2846466 w 8636594"/>
              <a:gd name="connsiteY12" fmla="*/ 6443216 h 6543344"/>
              <a:gd name="connsiteX13" fmla="*/ 2897488 w 8636594"/>
              <a:gd name="connsiteY13" fmla="*/ 6427305 h 6543344"/>
              <a:gd name="connsiteX14" fmla="*/ 2947923 w 8636594"/>
              <a:gd name="connsiteY14" fmla="*/ 6411004 h 6543344"/>
              <a:gd name="connsiteX15" fmla="*/ 2997775 w 8636594"/>
              <a:gd name="connsiteY15" fmla="*/ 6394316 h 6543344"/>
              <a:gd name="connsiteX16" fmla="*/ 3047052 w 8636594"/>
              <a:gd name="connsiteY16" fmla="*/ 6377243 h 6543344"/>
              <a:gd name="connsiteX17" fmla="*/ 3095759 w 8636594"/>
              <a:gd name="connsiteY17" fmla="*/ 6359791 h 6543344"/>
              <a:gd name="connsiteX18" fmla="*/ 3143903 w 8636594"/>
              <a:gd name="connsiteY18" fmla="*/ 6341961 h 6543344"/>
              <a:gd name="connsiteX19" fmla="*/ 3191491 w 8636594"/>
              <a:gd name="connsiteY19" fmla="*/ 6323757 h 6543344"/>
              <a:gd name="connsiteX20" fmla="*/ 3238528 w 8636594"/>
              <a:gd name="connsiteY20" fmla="*/ 6305184 h 6543344"/>
              <a:gd name="connsiteX21" fmla="*/ 3285021 w 8636594"/>
              <a:gd name="connsiteY21" fmla="*/ 6286245 h 6543344"/>
              <a:gd name="connsiteX22" fmla="*/ 3330977 w 8636594"/>
              <a:gd name="connsiteY22" fmla="*/ 6266942 h 6543344"/>
              <a:gd name="connsiteX23" fmla="*/ 3376401 w 8636594"/>
              <a:gd name="connsiteY23" fmla="*/ 6247281 h 6543344"/>
              <a:gd name="connsiteX24" fmla="*/ 3421300 w 8636594"/>
              <a:gd name="connsiteY24" fmla="*/ 6227263 h 6543344"/>
              <a:gd name="connsiteX25" fmla="*/ 3465680 w 8636594"/>
              <a:gd name="connsiteY25" fmla="*/ 6206893 h 6543344"/>
              <a:gd name="connsiteX26" fmla="*/ 3509548 w 8636594"/>
              <a:gd name="connsiteY26" fmla="*/ 6186174 h 6543344"/>
              <a:gd name="connsiteX27" fmla="*/ 3552910 w 8636594"/>
              <a:gd name="connsiteY27" fmla="*/ 6165110 h 6543344"/>
              <a:gd name="connsiteX28" fmla="*/ 3595773 w 8636594"/>
              <a:gd name="connsiteY28" fmla="*/ 6143704 h 6543344"/>
              <a:gd name="connsiteX29" fmla="*/ 3638142 w 8636594"/>
              <a:gd name="connsiteY29" fmla="*/ 6121960 h 6543344"/>
              <a:gd name="connsiteX30" fmla="*/ 3680024 w 8636594"/>
              <a:gd name="connsiteY30" fmla="*/ 6099881 h 6543344"/>
              <a:gd name="connsiteX31" fmla="*/ 3721426 w 8636594"/>
              <a:gd name="connsiteY31" fmla="*/ 6077471 h 6543344"/>
              <a:gd name="connsiteX32" fmla="*/ 3762353 w 8636594"/>
              <a:gd name="connsiteY32" fmla="*/ 6054733 h 6543344"/>
              <a:gd name="connsiteX33" fmla="*/ 3802812 w 8636594"/>
              <a:gd name="connsiteY33" fmla="*/ 6031671 h 6543344"/>
              <a:gd name="connsiteX34" fmla="*/ 3842810 w 8636594"/>
              <a:gd name="connsiteY34" fmla="*/ 6008288 h 6543344"/>
              <a:gd name="connsiteX35" fmla="*/ 3882352 w 8636594"/>
              <a:gd name="connsiteY35" fmla="*/ 5984588 h 6543344"/>
              <a:gd name="connsiteX36" fmla="*/ 3921445 w 8636594"/>
              <a:gd name="connsiteY36" fmla="*/ 5960574 h 6543344"/>
              <a:gd name="connsiteX37" fmla="*/ 3960096 w 8636594"/>
              <a:gd name="connsiteY37" fmla="*/ 5936250 h 6543344"/>
              <a:gd name="connsiteX38" fmla="*/ 3998311 w 8636594"/>
              <a:gd name="connsiteY38" fmla="*/ 5911619 h 6543344"/>
              <a:gd name="connsiteX39" fmla="*/ 4036095 w 8636594"/>
              <a:gd name="connsiteY39" fmla="*/ 5886685 h 6543344"/>
              <a:gd name="connsiteX40" fmla="*/ 4073456 w 8636594"/>
              <a:gd name="connsiteY40" fmla="*/ 5861452 h 6543344"/>
              <a:gd name="connsiteX41" fmla="*/ 4110400 w 8636594"/>
              <a:gd name="connsiteY41" fmla="*/ 5835922 h 6543344"/>
              <a:gd name="connsiteX42" fmla="*/ 4146933 w 8636594"/>
              <a:gd name="connsiteY42" fmla="*/ 5810100 h 6543344"/>
              <a:gd name="connsiteX43" fmla="*/ 4183061 w 8636594"/>
              <a:gd name="connsiteY43" fmla="*/ 5783988 h 6543344"/>
              <a:gd name="connsiteX44" fmla="*/ 4218791 w 8636594"/>
              <a:gd name="connsiteY44" fmla="*/ 5757591 h 6543344"/>
              <a:gd name="connsiteX45" fmla="*/ 4254129 w 8636594"/>
              <a:gd name="connsiteY45" fmla="*/ 5730912 h 6543344"/>
              <a:gd name="connsiteX46" fmla="*/ 4289081 w 8636594"/>
              <a:gd name="connsiteY46" fmla="*/ 5703955 h 6543344"/>
              <a:gd name="connsiteX47" fmla="*/ 4323654 w 8636594"/>
              <a:gd name="connsiteY47" fmla="*/ 5676722 h 6543344"/>
              <a:gd name="connsiteX48" fmla="*/ 4357854 w 8636594"/>
              <a:gd name="connsiteY48" fmla="*/ 5649218 h 6543344"/>
              <a:gd name="connsiteX49" fmla="*/ 4391688 w 8636594"/>
              <a:gd name="connsiteY49" fmla="*/ 5621446 h 6543344"/>
              <a:gd name="connsiteX50" fmla="*/ 4425162 w 8636594"/>
              <a:gd name="connsiteY50" fmla="*/ 5593409 h 6543344"/>
              <a:gd name="connsiteX51" fmla="*/ 4458281 w 8636594"/>
              <a:gd name="connsiteY51" fmla="*/ 5565111 h 6543344"/>
              <a:gd name="connsiteX52" fmla="*/ 4491053 w 8636594"/>
              <a:gd name="connsiteY52" fmla="*/ 5536556 h 6543344"/>
              <a:gd name="connsiteX53" fmla="*/ 4523484 w 8636594"/>
              <a:gd name="connsiteY53" fmla="*/ 5507747 h 6543344"/>
              <a:gd name="connsiteX54" fmla="*/ 4555580 w 8636594"/>
              <a:gd name="connsiteY54" fmla="*/ 5478687 h 6543344"/>
              <a:gd name="connsiteX55" fmla="*/ 4587347 w 8636594"/>
              <a:gd name="connsiteY55" fmla="*/ 5449380 h 6543344"/>
              <a:gd name="connsiteX56" fmla="*/ 4618793 w 8636594"/>
              <a:gd name="connsiteY56" fmla="*/ 5419830 h 6543344"/>
              <a:gd name="connsiteX57" fmla="*/ 4649922 w 8636594"/>
              <a:gd name="connsiteY57" fmla="*/ 5390040 h 6543344"/>
              <a:gd name="connsiteX58" fmla="*/ 4680742 w 8636594"/>
              <a:gd name="connsiteY58" fmla="*/ 5360014 h 6543344"/>
              <a:gd name="connsiteX59" fmla="*/ 4711259 w 8636594"/>
              <a:gd name="connsiteY59" fmla="*/ 5329755 h 6543344"/>
              <a:gd name="connsiteX60" fmla="*/ 4741478 w 8636594"/>
              <a:gd name="connsiteY60" fmla="*/ 5299266 h 6543344"/>
              <a:gd name="connsiteX61" fmla="*/ 4771408 w 8636594"/>
              <a:gd name="connsiteY61" fmla="*/ 5268551 h 6543344"/>
              <a:gd name="connsiteX62" fmla="*/ 4801053 w 8636594"/>
              <a:gd name="connsiteY62" fmla="*/ 5237614 h 6543344"/>
              <a:gd name="connsiteX63" fmla="*/ 4830420 w 8636594"/>
              <a:gd name="connsiteY63" fmla="*/ 5206458 h 6543344"/>
              <a:gd name="connsiteX64" fmla="*/ 4859516 w 8636594"/>
              <a:gd name="connsiteY64" fmla="*/ 5175087 h 6543344"/>
              <a:gd name="connsiteX65" fmla="*/ 4888347 w 8636594"/>
              <a:gd name="connsiteY65" fmla="*/ 5143504 h 6543344"/>
              <a:gd name="connsiteX66" fmla="*/ 4916919 w 8636594"/>
              <a:gd name="connsiteY66" fmla="*/ 5111713 h 6543344"/>
              <a:gd name="connsiteX67" fmla="*/ 4945238 w 8636594"/>
              <a:gd name="connsiteY67" fmla="*/ 5079717 h 6543344"/>
              <a:gd name="connsiteX68" fmla="*/ 4973311 w 8636594"/>
              <a:gd name="connsiteY68" fmla="*/ 5047519 h 6543344"/>
              <a:gd name="connsiteX69" fmla="*/ 5001145 w 8636594"/>
              <a:gd name="connsiteY69" fmla="*/ 5015124 h 6543344"/>
              <a:gd name="connsiteX70" fmla="*/ 5028745 w 8636594"/>
              <a:gd name="connsiteY70" fmla="*/ 4982535 h 6543344"/>
              <a:gd name="connsiteX71" fmla="*/ 5056117 w 8636594"/>
              <a:gd name="connsiteY71" fmla="*/ 4949755 h 6543344"/>
              <a:gd name="connsiteX72" fmla="*/ 5083269 w 8636594"/>
              <a:gd name="connsiteY72" fmla="*/ 4916787 h 6543344"/>
              <a:gd name="connsiteX73" fmla="*/ 5110207 w 8636594"/>
              <a:gd name="connsiteY73" fmla="*/ 4883636 h 6543344"/>
              <a:gd name="connsiteX74" fmla="*/ 5136937 w 8636594"/>
              <a:gd name="connsiteY74" fmla="*/ 4850305 h 6543344"/>
              <a:gd name="connsiteX75" fmla="*/ 5163464 w 8636594"/>
              <a:gd name="connsiteY75" fmla="*/ 4816797 h 6543344"/>
              <a:gd name="connsiteX76" fmla="*/ 5215940 w 8636594"/>
              <a:gd name="connsiteY76" fmla="*/ 4749265 h 6543344"/>
              <a:gd name="connsiteX77" fmla="*/ 5267684 w 8636594"/>
              <a:gd name="connsiteY77" fmla="*/ 4681068 h 6543344"/>
              <a:gd name="connsiteX78" fmla="*/ 5318748 w 8636594"/>
              <a:gd name="connsiteY78" fmla="*/ 4612234 h 6543344"/>
              <a:gd name="connsiteX79" fmla="*/ 5369182 w 8636594"/>
              <a:gd name="connsiteY79" fmla="*/ 4542793 h 6543344"/>
              <a:gd name="connsiteX80" fmla="*/ 5419038 w 8636594"/>
              <a:gd name="connsiteY80" fmla="*/ 4472771 h 6543344"/>
              <a:gd name="connsiteX81" fmla="*/ 5468365 w 8636594"/>
              <a:gd name="connsiteY81" fmla="*/ 4402196 h 6543344"/>
              <a:gd name="connsiteX82" fmla="*/ 5517215 w 8636594"/>
              <a:gd name="connsiteY82" fmla="*/ 4331098 h 6543344"/>
              <a:gd name="connsiteX83" fmla="*/ 5565637 w 8636594"/>
              <a:gd name="connsiteY83" fmla="*/ 4259503 h 6543344"/>
              <a:gd name="connsiteX84" fmla="*/ 5613684 w 8636594"/>
              <a:gd name="connsiteY84" fmla="*/ 4187441 h 6543344"/>
              <a:gd name="connsiteX85" fmla="*/ 5685160 w 8636594"/>
              <a:gd name="connsiteY85" fmla="*/ 4078531 h 6543344"/>
              <a:gd name="connsiteX86" fmla="*/ 5756074 w 8636594"/>
              <a:gd name="connsiteY86" fmla="*/ 3968727 h 6543344"/>
              <a:gd name="connsiteX87" fmla="*/ 5873483 w 8636594"/>
              <a:gd name="connsiteY87" fmla="*/ 3783989 h 6543344"/>
              <a:gd name="connsiteX88" fmla="*/ 6203209 w 8636594"/>
              <a:gd name="connsiteY88" fmla="*/ 3258640 h 6543344"/>
              <a:gd name="connsiteX89" fmla="*/ 6299430 w 8636594"/>
              <a:gd name="connsiteY89" fmla="*/ 3107321 h 6543344"/>
              <a:gd name="connsiteX90" fmla="*/ 6372650 w 8636594"/>
              <a:gd name="connsiteY90" fmla="*/ 2993735 h 6543344"/>
              <a:gd name="connsiteX91" fmla="*/ 6453197 w 8636594"/>
              <a:gd name="connsiteY91" fmla="*/ 2869788 h 6543344"/>
              <a:gd name="connsiteX92" fmla="*/ 6564167 w 8636594"/>
              <a:gd name="connsiteY92" fmla="*/ 2696807 h 6543344"/>
              <a:gd name="connsiteX93" fmla="*/ 6976233 w 8636594"/>
              <a:gd name="connsiteY93" fmla="*/ 2045274 h 6543344"/>
              <a:gd name="connsiteX94" fmla="*/ 7086755 w 8636594"/>
              <a:gd name="connsiteY94" fmla="*/ 1872743 h 6543344"/>
              <a:gd name="connsiteX95" fmla="*/ 7170279 w 8636594"/>
              <a:gd name="connsiteY95" fmla="*/ 1744202 h 6543344"/>
              <a:gd name="connsiteX96" fmla="*/ 7226351 w 8636594"/>
              <a:gd name="connsiteY96" fmla="*/ 1659017 h 6543344"/>
              <a:gd name="connsiteX97" fmla="*/ 7282789 w 8636594"/>
              <a:gd name="connsiteY97" fmla="*/ 1574303 h 6543344"/>
              <a:gd name="connsiteX98" fmla="*/ 7339643 w 8636594"/>
              <a:gd name="connsiteY98" fmla="*/ 1490113 h 6543344"/>
              <a:gd name="connsiteX99" fmla="*/ 7396957 w 8636594"/>
              <a:gd name="connsiteY99" fmla="*/ 1406503 h 6543344"/>
              <a:gd name="connsiteX100" fmla="*/ 7454781 w 8636594"/>
              <a:gd name="connsiteY100" fmla="*/ 1323526 h 6543344"/>
              <a:gd name="connsiteX101" fmla="*/ 7513161 w 8636594"/>
              <a:gd name="connsiteY101" fmla="*/ 1241237 h 6543344"/>
              <a:gd name="connsiteX102" fmla="*/ 7572144 w 8636594"/>
              <a:gd name="connsiteY102" fmla="*/ 1159689 h 6543344"/>
              <a:gd name="connsiteX103" fmla="*/ 7601877 w 8636594"/>
              <a:gd name="connsiteY103" fmla="*/ 1119210 h 6543344"/>
              <a:gd name="connsiteX104" fmla="*/ 7631779 w 8636594"/>
              <a:gd name="connsiteY104" fmla="*/ 1078937 h 6543344"/>
              <a:gd name="connsiteX105" fmla="*/ 7661855 w 8636594"/>
              <a:gd name="connsiteY105" fmla="*/ 1038876 h 6543344"/>
              <a:gd name="connsiteX106" fmla="*/ 7692111 w 8636594"/>
              <a:gd name="connsiteY106" fmla="*/ 999035 h 6543344"/>
              <a:gd name="connsiteX107" fmla="*/ 7722554 w 8636594"/>
              <a:gd name="connsiteY107" fmla="*/ 959419 h 6543344"/>
              <a:gd name="connsiteX108" fmla="*/ 7753190 w 8636594"/>
              <a:gd name="connsiteY108" fmla="*/ 920037 h 6543344"/>
              <a:gd name="connsiteX109" fmla="*/ 7784023 w 8636594"/>
              <a:gd name="connsiteY109" fmla="*/ 880894 h 6543344"/>
              <a:gd name="connsiteX110" fmla="*/ 7815061 w 8636594"/>
              <a:gd name="connsiteY110" fmla="*/ 841997 h 6543344"/>
              <a:gd name="connsiteX111" fmla="*/ 7846308 w 8636594"/>
              <a:gd name="connsiteY111" fmla="*/ 803354 h 6543344"/>
              <a:gd name="connsiteX112" fmla="*/ 7877772 w 8636594"/>
              <a:gd name="connsiteY112" fmla="*/ 764970 h 6543344"/>
              <a:gd name="connsiteX113" fmla="*/ 7909458 w 8636594"/>
              <a:gd name="connsiteY113" fmla="*/ 726853 h 6543344"/>
              <a:gd name="connsiteX114" fmla="*/ 7941371 w 8636594"/>
              <a:gd name="connsiteY114" fmla="*/ 689010 h 6543344"/>
              <a:gd name="connsiteX115" fmla="*/ 7973518 w 8636594"/>
              <a:gd name="connsiteY115" fmla="*/ 651447 h 6543344"/>
              <a:gd name="connsiteX116" fmla="*/ 8005905 w 8636594"/>
              <a:gd name="connsiteY116" fmla="*/ 614171 h 6543344"/>
              <a:gd name="connsiteX117" fmla="*/ 8038538 w 8636594"/>
              <a:gd name="connsiteY117" fmla="*/ 577189 h 6543344"/>
              <a:gd name="connsiteX118" fmla="*/ 8071421 w 8636594"/>
              <a:gd name="connsiteY118" fmla="*/ 540507 h 6543344"/>
              <a:gd name="connsiteX119" fmla="*/ 8104563 w 8636594"/>
              <a:gd name="connsiteY119" fmla="*/ 504132 h 6543344"/>
              <a:gd name="connsiteX120" fmla="*/ 8137967 w 8636594"/>
              <a:gd name="connsiteY120" fmla="*/ 468072 h 6543344"/>
              <a:gd name="connsiteX121" fmla="*/ 8171641 w 8636594"/>
              <a:gd name="connsiteY121" fmla="*/ 432332 h 6543344"/>
              <a:gd name="connsiteX122" fmla="*/ 8205590 w 8636594"/>
              <a:gd name="connsiteY122" fmla="*/ 396920 h 6543344"/>
              <a:gd name="connsiteX123" fmla="*/ 8239820 w 8636594"/>
              <a:gd name="connsiteY123" fmla="*/ 361843 h 6543344"/>
              <a:gd name="connsiteX124" fmla="*/ 8274337 w 8636594"/>
              <a:gd name="connsiteY124" fmla="*/ 327107 h 6543344"/>
              <a:gd name="connsiteX125" fmla="*/ 8309147 w 8636594"/>
              <a:gd name="connsiteY125" fmla="*/ 292718 h 6543344"/>
              <a:gd name="connsiteX126" fmla="*/ 8344256 w 8636594"/>
              <a:gd name="connsiteY126" fmla="*/ 258685 h 6543344"/>
              <a:gd name="connsiteX127" fmla="*/ 8379669 w 8636594"/>
              <a:gd name="connsiteY127" fmla="*/ 225013 h 6543344"/>
              <a:gd name="connsiteX128" fmla="*/ 8415394 w 8636594"/>
              <a:gd name="connsiteY128" fmla="*/ 191709 h 6543344"/>
              <a:gd name="connsiteX129" fmla="*/ 8451434 w 8636594"/>
              <a:gd name="connsiteY129" fmla="*/ 158780 h 6543344"/>
              <a:gd name="connsiteX130" fmla="*/ 8487798 w 8636594"/>
              <a:gd name="connsiteY130" fmla="*/ 126233 h 6543344"/>
              <a:gd name="connsiteX131" fmla="*/ 8524489 w 8636594"/>
              <a:gd name="connsiteY131" fmla="*/ 94075 h 6543344"/>
              <a:gd name="connsiteX132" fmla="*/ 8561515 w 8636594"/>
              <a:gd name="connsiteY132" fmla="*/ 62312 h 6543344"/>
              <a:gd name="connsiteX133" fmla="*/ 8598881 w 8636594"/>
              <a:gd name="connsiteY133" fmla="*/ 30951 h 6543344"/>
              <a:gd name="connsiteX134" fmla="*/ 8636594 w 8636594"/>
              <a:gd name="connsiteY134" fmla="*/ 0 h 6543344"/>
              <a:gd name="connsiteX0" fmla="*/ 8636594 w 8636594"/>
              <a:gd name="connsiteY0" fmla="*/ 0 h 6530269"/>
              <a:gd name="connsiteX1" fmla="*/ 5293 w 8636594"/>
              <a:gd name="connsiteY1" fmla="*/ 0 h 6530269"/>
              <a:gd name="connsiteX2" fmla="*/ 0 w 8636594"/>
              <a:gd name="connsiteY2" fmla="*/ 5587843 h 6530269"/>
              <a:gd name="connsiteX3" fmla="*/ 1594033 w 8636594"/>
              <a:gd name="connsiteY3" fmla="*/ 5600057 h 6530269"/>
              <a:gd name="connsiteX4" fmla="*/ 1686068 w 8636594"/>
              <a:gd name="connsiteY4" fmla="*/ 5599745 h 6530269"/>
              <a:gd name="connsiteX5" fmla="*/ 2527618 w 8636594"/>
              <a:gd name="connsiteY5" fmla="*/ 6530269 h 6530269"/>
              <a:gd name="connsiteX6" fmla="*/ 2582304 w 8636594"/>
              <a:gd name="connsiteY6" fmla="*/ 6516778 h 6530269"/>
              <a:gd name="connsiteX7" fmla="*/ 2636364 w 8636594"/>
              <a:gd name="connsiteY7" fmla="*/ 6502876 h 6530269"/>
              <a:gd name="connsiteX8" fmla="*/ 2689804 w 8636594"/>
              <a:gd name="connsiteY8" fmla="*/ 6488565 h 6530269"/>
              <a:gd name="connsiteX9" fmla="*/ 2742629 w 8636594"/>
              <a:gd name="connsiteY9" fmla="*/ 6473849 h 6530269"/>
              <a:gd name="connsiteX10" fmla="*/ 2794848 w 8636594"/>
              <a:gd name="connsiteY10" fmla="*/ 6458731 h 6530269"/>
              <a:gd name="connsiteX11" fmla="*/ 2846466 w 8636594"/>
              <a:gd name="connsiteY11" fmla="*/ 6443216 h 6530269"/>
              <a:gd name="connsiteX12" fmla="*/ 2897488 w 8636594"/>
              <a:gd name="connsiteY12" fmla="*/ 6427305 h 6530269"/>
              <a:gd name="connsiteX13" fmla="*/ 2947923 w 8636594"/>
              <a:gd name="connsiteY13" fmla="*/ 6411004 h 6530269"/>
              <a:gd name="connsiteX14" fmla="*/ 2997775 w 8636594"/>
              <a:gd name="connsiteY14" fmla="*/ 6394316 h 6530269"/>
              <a:gd name="connsiteX15" fmla="*/ 3047052 w 8636594"/>
              <a:gd name="connsiteY15" fmla="*/ 6377243 h 6530269"/>
              <a:gd name="connsiteX16" fmla="*/ 3095759 w 8636594"/>
              <a:gd name="connsiteY16" fmla="*/ 6359791 h 6530269"/>
              <a:gd name="connsiteX17" fmla="*/ 3143903 w 8636594"/>
              <a:gd name="connsiteY17" fmla="*/ 6341961 h 6530269"/>
              <a:gd name="connsiteX18" fmla="*/ 3191491 w 8636594"/>
              <a:gd name="connsiteY18" fmla="*/ 6323757 h 6530269"/>
              <a:gd name="connsiteX19" fmla="*/ 3238528 w 8636594"/>
              <a:gd name="connsiteY19" fmla="*/ 6305184 h 6530269"/>
              <a:gd name="connsiteX20" fmla="*/ 3285021 w 8636594"/>
              <a:gd name="connsiteY20" fmla="*/ 6286245 h 6530269"/>
              <a:gd name="connsiteX21" fmla="*/ 3330977 w 8636594"/>
              <a:gd name="connsiteY21" fmla="*/ 6266942 h 6530269"/>
              <a:gd name="connsiteX22" fmla="*/ 3376401 w 8636594"/>
              <a:gd name="connsiteY22" fmla="*/ 6247281 h 6530269"/>
              <a:gd name="connsiteX23" fmla="*/ 3421300 w 8636594"/>
              <a:gd name="connsiteY23" fmla="*/ 6227263 h 6530269"/>
              <a:gd name="connsiteX24" fmla="*/ 3465680 w 8636594"/>
              <a:gd name="connsiteY24" fmla="*/ 6206893 h 6530269"/>
              <a:gd name="connsiteX25" fmla="*/ 3509548 w 8636594"/>
              <a:gd name="connsiteY25" fmla="*/ 6186174 h 6530269"/>
              <a:gd name="connsiteX26" fmla="*/ 3552910 w 8636594"/>
              <a:gd name="connsiteY26" fmla="*/ 6165110 h 6530269"/>
              <a:gd name="connsiteX27" fmla="*/ 3595773 w 8636594"/>
              <a:gd name="connsiteY27" fmla="*/ 6143704 h 6530269"/>
              <a:gd name="connsiteX28" fmla="*/ 3638142 w 8636594"/>
              <a:gd name="connsiteY28" fmla="*/ 6121960 h 6530269"/>
              <a:gd name="connsiteX29" fmla="*/ 3680024 w 8636594"/>
              <a:gd name="connsiteY29" fmla="*/ 6099881 h 6530269"/>
              <a:gd name="connsiteX30" fmla="*/ 3721426 w 8636594"/>
              <a:gd name="connsiteY30" fmla="*/ 6077471 h 6530269"/>
              <a:gd name="connsiteX31" fmla="*/ 3762353 w 8636594"/>
              <a:gd name="connsiteY31" fmla="*/ 6054733 h 6530269"/>
              <a:gd name="connsiteX32" fmla="*/ 3802812 w 8636594"/>
              <a:gd name="connsiteY32" fmla="*/ 6031671 h 6530269"/>
              <a:gd name="connsiteX33" fmla="*/ 3842810 w 8636594"/>
              <a:gd name="connsiteY33" fmla="*/ 6008288 h 6530269"/>
              <a:gd name="connsiteX34" fmla="*/ 3882352 w 8636594"/>
              <a:gd name="connsiteY34" fmla="*/ 5984588 h 6530269"/>
              <a:gd name="connsiteX35" fmla="*/ 3921445 w 8636594"/>
              <a:gd name="connsiteY35" fmla="*/ 5960574 h 6530269"/>
              <a:gd name="connsiteX36" fmla="*/ 3960096 w 8636594"/>
              <a:gd name="connsiteY36" fmla="*/ 5936250 h 6530269"/>
              <a:gd name="connsiteX37" fmla="*/ 3998311 w 8636594"/>
              <a:gd name="connsiteY37" fmla="*/ 5911619 h 6530269"/>
              <a:gd name="connsiteX38" fmla="*/ 4036095 w 8636594"/>
              <a:gd name="connsiteY38" fmla="*/ 5886685 h 6530269"/>
              <a:gd name="connsiteX39" fmla="*/ 4073456 w 8636594"/>
              <a:gd name="connsiteY39" fmla="*/ 5861452 h 6530269"/>
              <a:gd name="connsiteX40" fmla="*/ 4110400 w 8636594"/>
              <a:gd name="connsiteY40" fmla="*/ 5835922 h 6530269"/>
              <a:gd name="connsiteX41" fmla="*/ 4146933 w 8636594"/>
              <a:gd name="connsiteY41" fmla="*/ 5810100 h 6530269"/>
              <a:gd name="connsiteX42" fmla="*/ 4183061 w 8636594"/>
              <a:gd name="connsiteY42" fmla="*/ 5783988 h 6530269"/>
              <a:gd name="connsiteX43" fmla="*/ 4218791 w 8636594"/>
              <a:gd name="connsiteY43" fmla="*/ 5757591 h 6530269"/>
              <a:gd name="connsiteX44" fmla="*/ 4254129 w 8636594"/>
              <a:gd name="connsiteY44" fmla="*/ 5730912 h 6530269"/>
              <a:gd name="connsiteX45" fmla="*/ 4289081 w 8636594"/>
              <a:gd name="connsiteY45" fmla="*/ 5703955 h 6530269"/>
              <a:gd name="connsiteX46" fmla="*/ 4323654 w 8636594"/>
              <a:gd name="connsiteY46" fmla="*/ 5676722 h 6530269"/>
              <a:gd name="connsiteX47" fmla="*/ 4357854 w 8636594"/>
              <a:gd name="connsiteY47" fmla="*/ 5649218 h 6530269"/>
              <a:gd name="connsiteX48" fmla="*/ 4391688 w 8636594"/>
              <a:gd name="connsiteY48" fmla="*/ 5621446 h 6530269"/>
              <a:gd name="connsiteX49" fmla="*/ 4425162 w 8636594"/>
              <a:gd name="connsiteY49" fmla="*/ 5593409 h 6530269"/>
              <a:gd name="connsiteX50" fmla="*/ 4458281 w 8636594"/>
              <a:gd name="connsiteY50" fmla="*/ 5565111 h 6530269"/>
              <a:gd name="connsiteX51" fmla="*/ 4491053 w 8636594"/>
              <a:gd name="connsiteY51" fmla="*/ 5536556 h 6530269"/>
              <a:gd name="connsiteX52" fmla="*/ 4523484 w 8636594"/>
              <a:gd name="connsiteY52" fmla="*/ 5507747 h 6530269"/>
              <a:gd name="connsiteX53" fmla="*/ 4555580 w 8636594"/>
              <a:gd name="connsiteY53" fmla="*/ 5478687 h 6530269"/>
              <a:gd name="connsiteX54" fmla="*/ 4587347 w 8636594"/>
              <a:gd name="connsiteY54" fmla="*/ 5449380 h 6530269"/>
              <a:gd name="connsiteX55" fmla="*/ 4618793 w 8636594"/>
              <a:gd name="connsiteY55" fmla="*/ 5419830 h 6530269"/>
              <a:gd name="connsiteX56" fmla="*/ 4649922 w 8636594"/>
              <a:gd name="connsiteY56" fmla="*/ 5390040 h 6530269"/>
              <a:gd name="connsiteX57" fmla="*/ 4680742 w 8636594"/>
              <a:gd name="connsiteY57" fmla="*/ 5360014 h 6530269"/>
              <a:gd name="connsiteX58" fmla="*/ 4711259 w 8636594"/>
              <a:gd name="connsiteY58" fmla="*/ 5329755 h 6530269"/>
              <a:gd name="connsiteX59" fmla="*/ 4741478 w 8636594"/>
              <a:gd name="connsiteY59" fmla="*/ 5299266 h 6530269"/>
              <a:gd name="connsiteX60" fmla="*/ 4771408 w 8636594"/>
              <a:gd name="connsiteY60" fmla="*/ 5268551 h 6530269"/>
              <a:gd name="connsiteX61" fmla="*/ 4801053 w 8636594"/>
              <a:gd name="connsiteY61" fmla="*/ 5237614 h 6530269"/>
              <a:gd name="connsiteX62" fmla="*/ 4830420 w 8636594"/>
              <a:gd name="connsiteY62" fmla="*/ 5206458 h 6530269"/>
              <a:gd name="connsiteX63" fmla="*/ 4859516 w 8636594"/>
              <a:gd name="connsiteY63" fmla="*/ 5175087 h 6530269"/>
              <a:gd name="connsiteX64" fmla="*/ 4888347 w 8636594"/>
              <a:gd name="connsiteY64" fmla="*/ 5143504 h 6530269"/>
              <a:gd name="connsiteX65" fmla="*/ 4916919 w 8636594"/>
              <a:gd name="connsiteY65" fmla="*/ 5111713 h 6530269"/>
              <a:gd name="connsiteX66" fmla="*/ 4945238 w 8636594"/>
              <a:gd name="connsiteY66" fmla="*/ 5079717 h 6530269"/>
              <a:gd name="connsiteX67" fmla="*/ 4973311 w 8636594"/>
              <a:gd name="connsiteY67" fmla="*/ 5047519 h 6530269"/>
              <a:gd name="connsiteX68" fmla="*/ 5001145 w 8636594"/>
              <a:gd name="connsiteY68" fmla="*/ 5015124 h 6530269"/>
              <a:gd name="connsiteX69" fmla="*/ 5028745 w 8636594"/>
              <a:gd name="connsiteY69" fmla="*/ 4982535 h 6530269"/>
              <a:gd name="connsiteX70" fmla="*/ 5056117 w 8636594"/>
              <a:gd name="connsiteY70" fmla="*/ 4949755 h 6530269"/>
              <a:gd name="connsiteX71" fmla="*/ 5083269 w 8636594"/>
              <a:gd name="connsiteY71" fmla="*/ 4916787 h 6530269"/>
              <a:gd name="connsiteX72" fmla="*/ 5110207 w 8636594"/>
              <a:gd name="connsiteY72" fmla="*/ 4883636 h 6530269"/>
              <a:gd name="connsiteX73" fmla="*/ 5136937 w 8636594"/>
              <a:gd name="connsiteY73" fmla="*/ 4850305 h 6530269"/>
              <a:gd name="connsiteX74" fmla="*/ 5163464 w 8636594"/>
              <a:gd name="connsiteY74" fmla="*/ 4816797 h 6530269"/>
              <a:gd name="connsiteX75" fmla="*/ 5215940 w 8636594"/>
              <a:gd name="connsiteY75" fmla="*/ 4749265 h 6530269"/>
              <a:gd name="connsiteX76" fmla="*/ 5267684 w 8636594"/>
              <a:gd name="connsiteY76" fmla="*/ 4681068 h 6530269"/>
              <a:gd name="connsiteX77" fmla="*/ 5318748 w 8636594"/>
              <a:gd name="connsiteY77" fmla="*/ 4612234 h 6530269"/>
              <a:gd name="connsiteX78" fmla="*/ 5369182 w 8636594"/>
              <a:gd name="connsiteY78" fmla="*/ 4542793 h 6530269"/>
              <a:gd name="connsiteX79" fmla="*/ 5419038 w 8636594"/>
              <a:gd name="connsiteY79" fmla="*/ 4472771 h 6530269"/>
              <a:gd name="connsiteX80" fmla="*/ 5468365 w 8636594"/>
              <a:gd name="connsiteY80" fmla="*/ 4402196 h 6530269"/>
              <a:gd name="connsiteX81" fmla="*/ 5517215 w 8636594"/>
              <a:gd name="connsiteY81" fmla="*/ 4331098 h 6530269"/>
              <a:gd name="connsiteX82" fmla="*/ 5565637 w 8636594"/>
              <a:gd name="connsiteY82" fmla="*/ 4259503 h 6530269"/>
              <a:gd name="connsiteX83" fmla="*/ 5613684 w 8636594"/>
              <a:gd name="connsiteY83" fmla="*/ 4187441 h 6530269"/>
              <a:gd name="connsiteX84" fmla="*/ 5685160 w 8636594"/>
              <a:gd name="connsiteY84" fmla="*/ 4078531 h 6530269"/>
              <a:gd name="connsiteX85" fmla="*/ 5756074 w 8636594"/>
              <a:gd name="connsiteY85" fmla="*/ 3968727 h 6530269"/>
              <a:gd name="connsiteX86" fmla="*/ 5873483 w 8636594"/>
              <a:gd name="connsiteY86" fmla="*/ 3783989 h 6530269"/>
              <a:gd name="connsiteX87" fmla="*/ 6203209 w 8636594"/>
              <a:gd name="connsiteY87" fmla="*/ 3258640 h 6530269"/>
              <a:gd name="connsiteX88" fmla="*/ 6299430 w 8636594"/>
              <a:gd name="connsiteY88" fmla="*/ 3107321 h 6530269"/>
              <a:gd name="connsiteX89" fmla="*/ 6372650 w 8636594"/>
              <a:gd name="connsiteY89" fmla="*/ 2993735 h 6530269"/>
              <a:gd name="connsiteX90" fmla="*/ 6453197 w 8636594"/>
              <a:gd name="connsiteY90" fmla="*/ 2869788 h 6530269"/>
              <a:gd name="connsiteX91" fmla="*/ 6564167 w 8636594"/>
              <a:gd name="connsiteY91" fmla="*/ 2696807 h 6530269"/>
              <a:gd name="connsiteX92" fmla="*/ 6976233 w 8636594"/>
              <a:gd name="connsiteY92" fmla="*/ 2045274 h 6530269"/>
              <a:gd name="connsiteX93" fmla="*/ 7086755 w 8636594"/>
              <a:gd name="connsiteY93" fmla="*/ 1872743 h 6530269"/>
              <a:gd name="connsiteX94" fmla="*/ 7170279 w 8636594"/>
              <a:gd name="connsiteY94" fmla="*/ 1744202 h 6530269"/>
              <a:gd name="connsiteX95" fmla="*/ 7226351 w 8636594"/>
              <a:gd name="connsiteY95" fmla="*/ 1659017 h 6530269"/>
              <a:gd name="connsiteX96" fmla="*/ 7282789 w 8636594"/>
              <a:gd name="connsiteY96" fmla="*/ 1574303 h 6530269"/>
              <a:gd name="connsiteX97" fmla="*/ 7339643 w 8636594"/>
              <a:gd name="connsiteY97" fmla="*/ 1490113 h 6530269"/>
              <a:gd name="connsiteX98" fmla="*/ 7396957 w 8636594"/>
              <a:gd name="connsiteY98" fmla="*/ 1406503 h 6530269"/>
              <a:gd name="connsiteX99" fmla="*/ 7454781 w 8636594"/>
              <a:gd name="connsiteY99" fmla="*/ 1323526 h 6530269"/>
              <a:gd name="connsiteX100" fmla="*/ 7513161 w 8636594"/>
              <a:gd name="connsiteY100" fmla="*/ 1241237 h 6530269"/>
              <a:gd name="connsiteX101" fmla="*/ 7572144 w 8636594"/>
              <a:gd name="connsiteY101" fmla="*/ 1159689 h 6530269"/>
              <a:gd name="connsiteX102" fmla="*/ 7601877 w 8636594"/>
              <a:gd name="connsiteY102" fmla="*/ 1119210 h 6530269"/>
              <a:gd name="connsiteX103" fmla="*/ 7631779 w 8636594"/>
              <a:gd name="connsiteY103" fmla="*/ 1078937 h 6530269"/>
              <a:gd name="connsiteX104" fmla="*/ 7661855 w 8636594"/>
              <a:gd name="connsiteY104" fmla="*/ 1038876 h 6530269"/>
              <a:gd name="connsiteX105" fmla="*/ 7692111 w 8636594"/>
              <a:gd name="connsiteY105" fmla="*/ 999035 h 6530269"/>
              <a:gd name="connsiteX106" fmla="*/ 7722554 w 8636594"/>
              <a:gd name="connsiteY106" fmla="*/ 959419 h 6530269"/>
              <a:gd name="connsiteX107" fmla="*/ 7753190 w 8636594"/>
              <a:gd name="connsiteY107" fmla="*/ 920037 h 6530269"/>
              <a:gd name="connsiteX108" fmla="*/ 7784023 w 8636594"/>
              <a:gd name="connsiteY108" fmla="*/ 880894 h 6530269"/>
              <a:gd name="connsiteX109" fmla="*/ 7815061 w 8636594"/>
              <a:gd name="connsiteY109" fmla="*/ 841997 h 6530269"/>
              <a:gd name="connsiteX110" fmla="*/ 7846308 w 8636594"/>
              <a:gd name="connsiteY110" fmla="*/ 803354 h 6530269"/>
              <a:gd name="connsiteX111" fmla="*/ 7877772 w 8636594"/>
              <a:gd name="connsiteY111" fmla="*/ 764970 h 6530269"/>
              <a:gd name="connsiteX112" fmla="*/ 7909458 w 8636594"/>
              <a:gd name="connsiteY112" fmla="*/ 726853 h 6530269"/>
              <a:gd name="connsiteX113" fmla="*/ 7941371 w 8636594"/>
              <a:gd name="connsiteY113" fmla="*/ 689010 h 6530269"/>
              <a:gd name="connsiteX114" fmla="*/ 7973518 w 8636594"/>
              <a:gd name="connsiteY114" fmla="*/ 651447 h 6530269"/>
              <a:gd name="connsiteX115" fmla="*/ 8005905 w 8636594"/>
              <a:gd name="connsiteY115" fmla="*/ 614171 h 6530269"/>
              <a:gd name="connsiteX116" fmla="*/ 8038538 w 8636594"/>
              <a:gd name="connsiteY116" fmla="*/ 577189 h 6530269"/>
              <a:gd name="connsiteX117" fmla="*/ 8071421 w 8636594"/>
              <a:gd name="connsiteY117" fmla="*/ 540507 h 6530269"/>
              <a:gd name="connsiteX118" fmla="*/ 8104563 w 8636594"/>
              <a:gd name="connsiteY118" fmla="*/ 504132 h 6530269"/>
              <a:gd name="connsiteX119" fmla="*/ 8137967 w 8636594"/>
              <a:gd name="connsiteY119" fmla="*/ 468072 h 6530269"/>
              <a:gd name="connsiteX120" fmla="*/ 8171641 w 8636594"/>
              <a:gd name="connsiteY120" fmla="*/ 432332 h 6530269"/>
              <a:gd name="connsiteX121" fmla="*/ 8205590 w 8636594"/>
              <a:gd name="connsiteY121" fmla="*/ 396920 h 6530269"/>
              <a:gd name="connsiteX122" fmla="*/ 8239820 w 8636594"/>
              <a:gd name="connsiteY122" fmla="*/ 361843 h 6530269"/>
              <a:gd name="connsiteX123" fmla="*/ 8274337 w 8636594"/>
              <a:gd name="connsiteY123" fmla="*/ 327107 h 6530269"/>
              <a:gd name="connsiteX124" fmla="*/ 8309147 w 8636594"/>
              <a:gd name="connsiteY124" fmla="*/ 292718 h 6530269"/>
              <a:gd name="connsiteX125" fmla="*/ 8344256 w 8636594"/>
              <a:gd name="connsiteY125" fmla="*/ 258685 h 6530269"/>
              <a:gd name="connsiteX126" fmla="*/ 8379669 w 8636594"/>
              <a:gd name="connsiteY126" fmla="*/ 225013 h 6530269"/>
              <a:gd name="connsiteX127" fmla="*/ 8415394 w 8636594"/>
              <a:gd name="connsiteY127" fmla="*/ 191709 h 6530269"/>
              <a:gd name="connsiteX128" fmla="*/ 8451434 w 8636594"/>
              <a:gd name="connsiteY128" fmla="*/ 158780 h 6530269"/>
              <a:gd name="connsiteX129" fmla="*/ 8487798 w 8636594"/>
              <a:gd name="connsiteY129" fmla="*/ 126233 h 6530269"/>
              <a:gd name="connsiteX130" fmla="*/ 8524489 w 8636594"/>
              <a:gd name="connsiteY130" fmla="*/ 94075 h 6530269"/>
              <a:gd name="connsiteX131" fmla="*/ 8561515 w 8636594"/>
              <a:gd name="connsiteY131" fmla="*/ 62312 h 6530269"/>
              <a:gd name="connsiteX132" fmla="*/ 8598881 w 8636594"/>
              <a:gd name="connsiteY132" fmla="*/ 30951 h 6530269"/>
              <a:gd name="connsiteX133" fmla="*/ 8636594 w 8636594"/>
              <a:gd name="connsiteY133" fmla="*/ 0 h 6530269"/>
              <a:gd name="connsiteX0" fmla="*/ 8636594 w 8636594"/>
              <a:gd name="connsiteY0" fmla="*/ 0 h 6516778"/>
              <a:gd name="connsiteX1" fmla="*/ 5293 w 8636594"/>
              <a:gd name="connsiteY1" fmla="*/ 0 h 6516778"/>
              <a:gd name="connsiteX2" fmla="*/ 0 w 8636594"/>
              <a:gd name="connsiteY2" fmla="*/ 5587843 h 6516778"/>
              <a:gd name="connsiteX3" fmla="*/ 1594033 w 8636594"/>
              <a:gd name="connsiteY3" fmla="*/ 5600057 h 6516778"/>
              <a:gd name="connsiteX4" fmla="*/ 1686068 w 8636594"/>
              <a:gd name="connsiteY4" fmla="*/ 5599745 h 6516778"/>
              <a:gd name="connsiteX5" fmla="*/ 2582304 w 8636594"/>
              <a:gd name="connsiteY5" fmla="*/ 6516778 h 6516778"/>
              <a:gd name="connsiteX6" fmla="*/ 2636364 w 8636594"/>
              <a:gd name="connsiteY6" fmla="*/ 6502876 h 6516778"/>
              <a:gd name="connsiteX7" fmla="*/ 2689804 w 8636594"/>
              <a:gd name="connsiteY7" fmla="*/ 6488565 h 6516778"/>
              <a:gd name="connsiteX8" fmla="*/ 2742629 w 8636594"/>
              <a:gd name="connsiteY8" fmla="*/ 6473849 h 6516778"/>
              <a:gd name="connsiteX9" fmla="*/ 2794848 w 8636594"/>
              <a:gd name="connsiteY9" fmla="*/ 6458731 h 6516778"/>
              <a:gd name="connsiteX10" fmla="*/ 2846466 w 8636594"/>
              <a:gd name="connsiteY10" fmla="*/ 6443216 h 6516778"/>
              <a:gd name="connsiteX11" fmla="*/ 2897488 w 8636594"/>
              <a:gd name="connsiteY11" fmla="*/ 6427305 h 6516778"/>
              <a:gd name="connsiteX12" fmla="*/ 2947923 w 8636594"/>
              <a:gd name="connsiteY12" fmla="*/ 6411004 h 6516778"/>
              <a:gd name="connsiteX13" fmla="*/ 2997775 w 8636594"/>
              <a:gd name="connsiteY13" fmla="*/ 6394316 h 6516778"/>
              <a:gd name="connsiteX14" fmla="*/ 3047052 w 8636594"/>
              <a:gd name="connsiteY14" fmla="*/ 6377243 h 6516778"/>
              <a:gd name="connsiteX15" fmla="*/ 3095759 w 8636594"/>
              <a:gd name="connsiteY15" fmla="*/ 6359791 h 6516778"/>
              <a:gd name="connsiteX16" fmla="*/ 3143903 w 8636594"/>
              <a:gd name="connsiteY16" fmla="*/ 6341961 h 6516778"/>
              <a:gd name="connsiteX17" fmla="*/ 3191491 w 8636594"/>
              <a:gd name="connsiteY17" fmla="*/ 6323757 h 6516778"/>
              <a:gd name="connsiteX18" fmla="*/ 3238528 w 8636594"/>
              <a:gd name="connsiteY18" fmla="*/ 6305184 h 6516778"/>
              <a:gd name="connsiteX19" fmla="*/ 3285021 w 8636594"/>
              <a:gd name="connsiteY19" fmla="*/ 6286245 h 6516778"/>
              <a:gd name="connsiteX20" fmla="*/ 3330977 w 8636594"/>
              <a:gd name="connsiteY20" fmla="*/ 6266942 h 6516778"/>
              <a:gd name="connsiteX21" fmla="*/ 3376401 w 8636594"/>
              <a:gd name="connsiteY21" fmla="*/ 6247281 h 6516778"/>
              <a:gd name="connsiteX22" fmla="*/ 3421300 w 8636594"/>
              <a:gd name="connsiteY22" fmla="*/ 6227263 h 6516778"/>
              <a:gd name="connsiteX23" fmla="*/ 3465680 w 8636594"/>
              <a:gd name="connsiteY23" fmla="*/ 6206893 h 6516778"/>
              <a:gd name="connsiteX24" fmla="*/ 3509548 w 8636594"/>
              <a:gd name="connsiteY24" fmla="*/ 6186174 h 6516778"/>
              <a:gd name="connsiteX25" fmla="*/ 3552910 w 8636594"/>
              <a:gd name="connsiteY25" fmla="*/ 6165110 h 6516778"/>
              <a:gd name="connsiteX26" fmla="*/ 3595773 w 8636594"/>
              <a:gd name="connsiteY26" fmla="*/ 6143704 h 6516778"/>
              <a:gd name="connsiteX27" fmla="*/ 3638142 w 8636594"/>
              <a:gd name="connsiteY27" fmla="*/ 6121960 h 6516778"/>
              <a:gd name="connsiteX28" fmla="*/ 3680024 w 8636594"/>
              <a:gd name="connsiteY28" fmla="*/ 6099881 h 6516778"/>
              <a:gd name="connsiteX29" fmla="*/ 3721426 w 8636594"/>
              <a:gd name="connsiteY29" fmla="*/ 6077471 h 6516778"/>
              <a:gd name="connsiteX30" fmla="*/ 3762353 w 8636594"/>
              <a:gd name="connsiteY30" fmla="*/ 6054733 h 6516778"/>
              <a:gd name="connsiteX31" fmla="*/ 3802812 w 8636594"/>
              <a:gd name="connsiteY31" fmla="*/ 6031671 h 6516778"/>
              <a:gd name="connsiteX32" fmla="*/ 3842810 w 8636594"/>
              <a:gd name="connsiteY32" fmla="*/ 6008288 h 6516778"/>
              <a:gd name="connsiteX33" fmla="*/ 3882352 w 8636594"/>
              <a:gd name="connsiteY33" fmla="*/ 5984588 h 6516778"/>
              <a:gd name="connsiteX34" fmla="*/ 3921445 w 8636594"/>
              <a:gd name="connsiteY34" fmla="*/ 5960574 h 6516778"/>
              <a:gd name="connsiteX35" fmla="*/ 3960096 w 8636594"/>
              <a:gd name="connsiteY35" fmla="*/ 5936250 h 6516778"/>
              <a:gd name="connsiteX36" fmla="*/ 3998311 w 8636594"/>
              <a:gd name="connsiteY36" fmla="*/ 5911619 h 6516778"/>
              <a:gd name="connsiteX37" fmla="*/ 4036095 w 8636594"/>
              <a:gd name="connsiteY37" fmla="*/ 5886685 h 6516778"/>
              <a:gd name="connsiteX38" fmla="*/ 4073456 w 8636594"/>
              <a:gd name="connsiteY38" fmla="*/ 5861452 h 6516778"/>
              <a:gd name="connsiteX39" fmla="*/ 4110400 w 8636594"/>
              <a:gd name="connsiteY39" fmla="*/ 5835922 h 6516778"/>
              <a:gd name="connsiteX40" fmla="*/ 4146933 w 8636594"/>
              <a:gd name="connsiteY40" fmla="*/ 5810100 h 6516778"/>
              <a:gd name="connsiteX41" fmla="*/ 4183061 w 8636594"/>
              <a:gd name="connsiteY41" fmla="*/ 5783988 h 6516778"/>
              <a:gd name="connsiteX42" fmla="*/ 4218791 w 8636594"/>
              <a:gd name="connsiteY42" fmla="*/ 5757591 h 6516778"/>
              <a:gd name="connsiteX43" fmla="*/ 4254129 w 8636594"/>
              <a:gd name="connsiteY43" fmla="*/ 5730912 h 6516778"/>
              <a:gd name="connsiteX44" fmla="*/ 4289081 w 8636594"/>
              <a:gd name="connsiteY44" fmla="*/ 5703955 h 6516778"/>
              <a:gd name="connsiteX45" fmla="*/ 4323654 w 8636594"/>
              <a:gd name="connsiteY45" fmla="*/ 5676722 h 6516778"/>
              <a:gd name="connsiteX46" fmla="*/ 4357854 w 8636594"/>
              <a:gd name="connsiteY46" fmla="*/ 5649218 h 6516778"/>
              <a:gd name="connsiteX47" fmla="*/ 4391688 w 8636594"/>
              <a:gd name="connsiteY47" fmla="*/ 5621446 h 6516778"/>
              <a:gd name="connsiteX48" fmla="*/ 4425162 w 8636594"/>
              <a:gd name="connsiteY48" fmla="*/ 5593409 h 6516778"/>
              <a:gd name="connsiteX49" fmla="*/ 4458281 w 8636594"/>
              <a:gd name="connsiteY49" fmla="*/ 5565111 h 6516778"/>
              <a:gd name="connsiteX50" fmla="*/ 4491053 w 8636594"/>
              <a:gd name="connsiteY50" fmla="*/ 5536556 h 6516778"/>
              <a:gd name="connsiteX51" fmla="*/ 4523484 w 8636594"/>
              <a:gd name="connsiteY51" fmla="*/ 5507747 h 6516778"/>
              <a:gd name="connsiteX52" fmla="*/ 4555580 w 8636594"/>
              <a:gd name="connsiteY52" fmla="*/ 5478687 h 6516778"/>
              <a:gd name="connsiteX53" fmla="*/ 4587347 w 8636594"/>
              <a:gd name="connsiteY53" fmla="*/ 5449380 h 6516778"/>
              <a:gd name="connsiteX54" fmla="*/ 4618793 w 8636594"/>
              <a:gd name="connsiteY54" fmla="*/ 5419830 h 6516778"/>
              <a:gd name="connsiteX55" fmla="*/ 4649922 w 8636594"/>
              <a:gd name="connsiteY55" fmla="*/ 5390040 h 6516778"/>
              <a:gd name="connsiteX56" fmla="*/ 4680742 w 8636594"/>
              <a:gd name="connsiteY56" fmla="*/ 5360014 h 6516778"/>
              <a:gd name="connsiteX57" fmla="*/ 4711259 w 8636594"/>
              <a:gd name="connsiteY57" fmla="*/ 5329755 h 6516778"/>
              <a:gd name="connsiteX58" fmla="*/ 4741478 w 8636594"/>
              <a:gd name="connsiteY58" fmla="*/ 5299266 h 6516778"/>
              <a:gd name="connsiteX59" fmla="*/ 4771408 w 8636594"/>
              <a:gd name="connsiteY59" fmla="*/ 5268551 h 6516778"/>
              <a:gd name="connsiteX60" fmla="*/ 4801053 w 8636594"/>
              <a:gd name="connsiteY60" fmla="*/ 5237614 h 6516778"/>
              <a:gd name="connsiteX61" fmla="*/ 4830420 w 8636594"/>
              <a:gd name="connsiteY61" fmla="*/ 5206458 h 6516778"/>
              <a:gd name="connsiteX62" fmla="*/ 4859516 w 8636594"/>
              <a:gd name="connsiteY62" fmla="*/ 5175087 h 6516778"/>
              <a:gd name="connsiteX63" fmla="*/ 4888347 w 8636594"/>
              <a:gd name="connsiteY63" fmla="*/ 5143504 h 6516778"/>
              <a:gd name="connsiteX64" fmla="*/ 4916919 w 8636594"/>
              <a:gd name="connsiteY64" fmla="*/ 5111713 h 6516778"/>
              <a:gd name="connsiteX65" fmla="*/ 4945238 w 8636594"/>
              <a:gd name="connsiteY65" fmla="*/ 5079717 h 6516778"/>
              <a:gd name="connsiteX66" fmla="*/ 4973311 w 8636594"/>
              <a:gd name="connsiteY66" fmla="*/ 5047519 h 6516778"/>
              <a:gd name="connsiteX67" fmla="*/ 5001145 w 8636594"/>
              <a:gd name="connsiteY67" fmla="*/ 5015124 h 6516778"/>
              <a:gd name="connsiteX68" fmla="*/ 5028745 w 8636594"/>
              <a:gd name="connsiteY68" fmla="*/ 4982535 h 6516778"/>
              <a:gd name="connsiteX69" fmla="*/ 5056117 w 8636594"/>
              <a:gd name="connsiteY69" fmla="*/ 4949755 h 6516778"/>
              <a:gd name="connsiteX70" fmla="*/ 5083269 w 8636594"/>
              <a:gd name="connsiteY70" fmla="*/ 4916787 h 6516778"/>
              <a:gd name="connsiteX71" fmla="*/ 5110207 w 8636594"/>
              <a:gd name="connsiteY71" fmla="*/ 4883636 h 6516778"/>
              <a:gd name="connsiteX72" fmla="*/ 5136937 w 8636594"/>
              <a:gd name="connsiteY72" fmla="*/ 4850305 h 6516778"/>
              <a:gd name="connsiteX73" fmla="*/ 5163464 w 8636594"/>
              <a:gd name="connsiteY73" fmla="*/ 4816797 h 6516778"/>
              <a:gd name="connsiteX74" fmla="*/ 5215940 w 8636594"/>
              <a:gd name="connsiteY74" fmla="*/ 4749265 h 6516778"/>
              <a:gd name="connsiteX75" fmla="*/ 5267684 w 8636594"/>
              <a:gd name="connsiteY75" fmla="*/ 4681068 h 6516778"/>
              <a:gd name="connsiteX76" fmla="*/ 5318748 w 8636594"/>
              <a:gd name="connsiteY76" fmla="*/ 4612234 h 6516778"/>
              <a:gd name="connsiteX77" fmla="*/ 5369182 w 8636594"/>
              <a:gd name="connsiteY77" fmla="*/ 4542793 h 6516778"/>
              <a:gd name="connsiteX78" fmla="*/ 5419038 w 8636594"/>
              <a:gd name="connsiteY78" fmla="*/ 4472771 h 6516778"/>
              <a:gd name="connsiteX79" fmla="*/ 5468365 w 8636594"/>
              <a:gd name="connsiteY79" fmla="*/ 4402196 h 6516778"/>
              <a:gd name="connsiteX80" fmla="*/ 5517215 w 8636594"/>
              <a:gd name="connsiteY80" fmla="*/ 4331098 h 6516778"/>
              <a:gd name="connsiteX81" fmla="*/ 5565637 w 8636594"/>
              <a:gd name="connsiteY81" fmla="*/ 4259503 h 6516778"/>
              <a:gd name="connsiteX82" fmla="*/ 5613684 w 8636594"/>
              <a:gd name="connsiteY82" fmla="*/ 4187441 h 6516778"/>
              <a:gd name="connsiteX83" fmla="*/ 5685160 w 8636594"/>
              <a:gd name="connsiteY83" fmla="*/ 4078531 h 6516778"/>
              <a:gd name="connsiteX84" fmla="*/ 5756074 w 8636594"/>
              <a:gd name="connsiteY84" fmla="*/ 3968727 h 6516778"/>
              <a:gd name="connsiteX85" fmla="*/ 5873483 w 8636594"/>
              <a:gd name="connsiteY85" fmla="*/ 3783989 h 6516778"/>
              <a:gd name="connsiteX86" fmla="*/ 6203209 w 8636594"/>
              <a:gd name="connsiteY86" fmla="*/ 3258640 h 6516778"/>
              <a:gd name="connsiteX87" fmla="*/ 6299430 w 8636594"/>
              <a:gd name="connsiteY87" fmla="*/ 3107321 h 6516778"/>
              <a:gd name="connsiteX88" fmla="*/ 6372650 w 8636594"/>
              <a:gd name="connsiteY88" fmla="*/ 2993735 h 6516778"/>
              <a:gd name="connsiteX89" fmla="*/ 6453197 w 8636594"/>
              <a:gd name="connsiteY89" fmla="*/ 2869788 h 6516778"/>
              <a:gd name="connsiteX90" fmla="*/ 6564167 w 8636594"/>
              <a:gd name="connsiteY90" fmla="*/ 2696807 h 6516778"/>
              <a:gd name="connsiteX91" fmla="*/ 6976233 w 8636594"/>
              <a:gd name="connsiteY91" fmla="*/ 2045274 h 6516778"/>
              <a:gd name="connsiteX92" fmla="*/ 7086755 w 8636594"/>
              <a:gd name="connsiteY92" fmla="*/ 1872743 h 6516778"/>
              <a:gd name="connsiteX93" fmla="*/ 7170279 w 8636594"/>
              <a:gd name="connsiteY93" fmla="*/ 1744202 h 6516778"/>
              <a:gd name="connsiteX94" fmla="*/ 7226351 w 8636594"/>
              <a:gd name="connsiteY94" fmla="*/ 1659017 h 6516778"/>
              <a:gd name="connsiteX95" fmla="*/ 7282789 w 8636594"/>
              <a:gd name="connsiteY95" fmla="*/ 1574303 h 6516778"/>
              <a:gd name="connsiteX96" fmla="*/ 7339643 w 8636594"/>
              <a:gd name="connsiteY96" fmla="*/ 1490113 h 6516778"/>
              <a:gd name="connsiteX97" fmla="*/ 7396957 w 8636594"/>
              <a:gd name="connsiteY97" fmla="*/ 1406503 h 6516778"/>
              <a:gd name="connsiteX98" fmla="*/ 7454781 w 8636594"/>
              <a:gd name="connsiteY98" fmla="*/ 1323526 h 6516778"/>
              <a:gd name="connsiteX99" fmla="*/ 7513161 w 8636594"/>
              <a:gd name="connsiteY99" fmla="*/ 1241237 h 6516778"/>
              <a:gd name="connsiteX100" fmla="*/ 7572144 w 8636594"/>
              <a:gd name="connsiteY100" fmla="*/ 1159689 h 6516778"/>
              <a:gd name="connsiteX101" fmla="*/ 7601877 w 8636594"/>
              <a:gd name="connsiteY101" fmla="*/ 1119210 h 6516778"/>
              <a:gd name="connsiteX102" fmla="*/ 7631779 w 8636594"/>
              <a:gd name="connsiteY102" fmla="*/ 1078937 h 6516778"/>
              <a:gd name="connsiteX103" fmla="*/ 7661855 w 8636594"/>
              <a:gd name="connsiteY103" fmla="*/ 1038876 h 6516778"/>
              <a:gd name="connsiteX104" fmla="*/ 7692111 w 8636594"/>
              <a:gd name="connsiteY104" fmla="*/ 999035 h 6516778"/>
              <a:gd name="connsiteX105" fmla="*/ 7722554 w 8636594"/>
              <a:gd name="connsiteY105" fmla="*/ 959419 h 6516778"/>
              <a:gd name="connsiteX106" fmla="*/ 7753190 w 8636594"/>
              <a:gd name="connsiteY106" fmla="*/ 920037 h 6516778"/>
              <a:gd name="connsiteX107" fmla="*/ 7784023 w 8636594"/>
              <a:gd name="connsiteY107" fmla="*/ 880894 h 6516778"/>
              <a:gd name="connsiteX108" fmla="*/ 7815061 w 8636594"/>
              <a:gd name="connsiteY108" fmla="*/ 841997 h 6516778"/>
              <a:gd name="connsiteX109" fmla="*/ 7846308 w 8636594"/>
              <a:gd name="connsiteY109" fmla="*/ 803354 h 6516778"/>
              <a:gd name="connsiteX110" fmla="*/ 7877772 w 8636594"/>
              <a:gd name="connsiteY110" fmla="*/ 764970 h 6516778"/>
              <a:gd name="connsiteX111" fmla="*/ 7909458 w 8636594"/>
              <a:gd name="connsiteY111" fmla="*/ 726853 h 6516778"/>
              <a:gd name="connsiteX112" fmla="*/ 7941371 w 8636594"/>
              <a:gd name="connsiteY112" fmla="*/ 689010 h 6516778"/>
              <a:gd name="connsiteX113" fmla="*/ 7973518 w 8636594"/>
              <a:gd name="connsiteY113" fmla="*/ 651447 h 6516778"/>
              <a:gd name="connsiteX114" fmla="*/ 8005905 w 8636594"/>
              <a:gd name="connsiteY114" fmla="*/ 614171 h 6516778"/>
              <a:gd name="connsiteX115" fmla="*/ 8038538 w 8636594"/>
              <a:gd name="connsiteY115" fmla="*/ 577189 h 6516778"/>
              <a:gd name="connsiteX116" fmla="*/ 8071421 w 8636594"/>
              <a:gd name="connsiteY116" fmla="*/ 540507 h 6516778"/>
              <a:gd name="connsiteX117" fmla="*/ 8104563 w 8636594"/>
              <a:gd name="connsiteY117" fmla="*/ 504132 h 6516778"/>
              <a:gd name="connsiteX118" fmla="*/ 8137967 w 8636594"/>
              <a:gd name="connsiteY118" fmla="*/ 468072 h 6516778"/>
              <a:gd name="connsiteX119" fmla="*/ 8171641 w 8636594"/>
              <a:gd name="connsiteY119" fmla="*/ 432332 h 6516778"/>
              <a:gd name="connsiteX120" fmla="*/ 8205590 w 8636594"/>
              <a:gd name="connsiteY120" fmla="*/ 396920 h 6516778"/>
              <a:gd name="connsiteX121" fmla="*/ 8239820 w 8636594"/>
              <a:gd name="connsiteY121" fmla="*/ 361843 h 6516778"/>
              <a:gd name="connsiteX122" fmla="*/ 8274337 w 8636594"/>
              <a:gd name="connsiteY122" fmla="*/ 327107 h 6516778"/>
              <a:gd name="connsiteX123" fmla="*/ 8309147 w 8636594"/>
              <a:gd name="connsiteY123" fmla="*/ 292718 h 6516778"/>
              <a:gd name="connsiteX124" fmla="*/ 8344256 w 8636594"/>
              <a:gd name="connsiteY124" fmla="*/ 258685 h 6516778"/>
              <a:gd name="connsiteX125" fmla="*/ 8379669 w 8636594"/>
              <a:gd name="connsiteY125" fmla="*/ 225013 h 6516778"/>
              <a:gd name="connsiteX126" fmla="*/ 8415394 w 8636594"/>
              <a:gd name="connsiteY126" fmla="*/ 191709 h 6516778"/>
              <a:gd name="connsiteX127" fmla="*/ 8451434 w 8636594"/>
              <a:gd name="connsiteY127" fmla="*/ 158780 h 6516778"/>
              <a:gd name="connsiteX128" fmla="*/ 8487798 w 8636594"/>
              <a:gd name="connsiteY128" fmla="*/ 126233 h 6516778"/>
              <a:gd name="connsiteX129" fmla="*/ 8524489 w 8636594"/>
              <a:gd name="connsiteY129" fmla="*/ 94075 h 6516778"/>
              <a:gd name="connsiteX130" fmla="*/ 8561515 w 8636594"/>
              <a:gd name="connsiteY130" fmla="*/ 62312 h 6516778"/>
              <a:gd name="connsiteX131" fmla="*/ 8598881 w 8636594"/>
              <a:gd name="connsiteY131" fmla="*/ 30951 h 6516778"/>
              <a:gd name="connsiteX132" fmla="*/ 8636594 w 8636594"/>
              <a:gd name="connsiteY132" fmla="*/ 0 h 6516778"/>
              <a:gd name="connsiteX0" fmla="*/ 8636594 w 8636594"/>
              <a:gd name="connsiteY0" fmla="*/ 0 h 6502876"/>
              <a:gd name="connsiteX1" fmla="*/ 5293 w 8636594"/>
              <a:gd name="connsiteY1" fmla="*/ 0 h 6502876"/>
              <a:gd name="connsiteX2" fmla="*/ 0 w 8636594"/>
              <a:gd name="connsiteY2" fmla="*/ 5587843 h 6502876"/>
              <a:gd name="connsiteX3" fmla="*/ 1594033 w 8636594"/>
              <a:gd name="connsiteY3" fmla="*/ 5600057 h 6502876"/>
              <a:gd name="connsiteX4" fmla="*/ 1686068 w 8636594"/>
              <a:gd name="connsiteY4" fmla="*/ 5599745 h 6502876"/>
              <a:gd name="connsiteX5" fmla="*/ 2636364 w 8636594"/>
              <a:gd name="connsiteY5" fmla="*/ 6502876 h 6502876"/>
              <a:gd name="connsiteX6" fmla="*/ 2689804 w 8636594"/>
              <a:gd name="connsiteY6" fmla="*/ 6488565 h 6502876"/>
              <a:gd name="connsiteX7" fmla="*/ 2742629 w 8636594"/>
              <a:gd name="connsiteY7" fmla="*/ 6473849 h 6502876"/>
              <a:gd name="connsiteX8" fmla="*/ 2794848 w 8636594"/>
              <a:gd name="connsiteY8" fmla="*/ 6458731 h 6502876"/>
              <a:gd name="connsiteX9" fmla="*/ 2846466 w 8636594"/>
              <a:gd name="connsiteY9" fmla="*/ 6443216 h 6502876"/>
              <a:gd name="connsiteX10" fmla="*/ 2897488 w 8636594"/>
              <a:gd name="connsiteY10" fmla="*/ 6427305 h 6502876"/>
              <a:gd name="connsiteX11" fmla="*/ 2947923 w 8636594"/>
              <a:gd name="connsiteY11" fmla="*/ 6411004 h 6502876"/>
              <a:gd name="connsiteX12" fmla="*/ 2997775 w 8636594"/>
              <a:gd name="connsiteY12" fmla="*/ 6394316 h 6502876"/>
              <a:gd name="connsiteX13" fmla="*/ 3047052 w 8636594"/>
              <a:gd name="connsiteY13" fmla="*/ 6377243 h 6502876"/>
              <a:gd name="connsiteX14" fmla="*/ 3095759 w 8636594"/>
              <a:gd name="connsiteY14" fmla="*/ 6359791 h 6502876"/>
              <a:gd name="connsiteX15" fmla="*/ 3143903 w 8636594"/>
              <a:gd name="connsiteY15" fmla="*/ 6341961 h 6502876"/>
              <a:gd name="connsiteX16" fmla="*/ 3191491 w 8636594"/>
              <a:gd name="connsiteY16" fmla="*/ 6323757 h 6502876"/>
              <a:gd name="connsiteX17" fmla="*/ 3238528 w 8636594"/>
              <a:gd name="connsiteY17" fmla="*/ 6305184 h 6502876"/>
              <a:gd name="connsiteX18" fmla="*/ 3285021 w 8636594"/>
              <a:gd name="connsiteY18" fmla="*/ 6286245 h 6502876"/>
              <a:gd name="connsiteX19" fmla="*/ 3330977 w 8636594"/>
              <a:gd name="connsiteY19" fmla="*/ 6266942 h 6502876"/>
              <a:gd name="connsiteX20" fmla="*/ 3376401 w 8636594"/>
              <a:gd name="connsiteY20" fmla="*/ 6247281 h 6502876"/>
              <a:gd name="connsiteX21" fmla="*/ 3421300 w 8636594"/>
              <a:gd name="connsiteY21" fmla="*/ 6227263 h 6502876"/>
              <a:gd name="connsiteX22" fmla="*/ 3465680 w 8636594"/>
              <a:gd name="connsiteY22" fmla="*/ 6206893 h 6502876"/>
              <a:gd name="connsiteX23" fmla="*/ 3509548 w 8636594"/>
              <a:gd name="connsiteY23" fmla="*/ 6186174 h 6502876"/>
              <a:gd name="connsiteX24" fmla="*/ 3552910 w 8636594"/>
              <a:gd name="connsiteY24" fmla="*/ 6165110 h 6502876"/>
              <a:gd name="connsiteX25" fmla="*/ 3595773 w 8636594"/>
              <a:gd name="connsiteY25" fmla="*/ 6143704 h 6502876"/>
              <a:gd name="connsiteX26" fmla="*/ 3638142 w 8636594"/>
              <a:gd name="connsiteY26" fmla="*/ 6121960 h 6502876"/>
              <a:gd name="connsiteX27" fmla="*/ 3680024 w 8636594"/>
              <a:gd name="connsiteY27" fmla="*/ 6099881 h 6502876"/>
              <a:gd name="connsiteX28" fmla="*/ 3721426 w 8636594"/>
              <a:gd name="connsiteY28" fmla="*/ 6077471 h 6502876"/>
              <a:gd name="connsiteX29" fmla="*/ 3762353 w 8636594"/>
              <a:gd name="connsiteY29" fmla="*/ 6054733 h 6502876"/>
              <a:gd name="connsiteX30" fmla="*/ 3802812 w 8636594"/>
              <a:gd name="connsiteY30" fmla="*/ 6031671 h 6502876"/>
              <a:gd name="connsiteX31" fmla="*/ 3842810 w 8636594"/>
              <a:gd name="connsiteY31" fmla="*/ 6008288 h 6502876"/>
              <a:gd name="connsiteX32" fmla="*/ 3882352 w 8636594"/>
              <a:gd name="connsiteY32" fmla="*/ 5984588 h 6502876"/>
              <a:gd name="connsiteX33" fmla="*/ 3921445 w 8636594"/>
              <a:gd name="connsiteY33" fmla="*/ 5960574 h 6502876"/>
              <a:gd name="connsiteX34" fmla="*/ 3960096 w 8636594"/>
              <a:gd name="connsiteY34" fmla="*/ 5936250 h 6502876"/>
              <a:gd name="connsiteX35" fmla="*/ 3998311 w 8636594"/>
              <a:gd name="connsiteY35" fmla="*/ 5911619 h 6502876"/>
              <a:gd name="connsiteX36" fmla="*/ 4036095 w 8636594"/>
              <a:gd name="connsiteY36" fmla="*/ 5886685 h 6502876"/>
              <a:gd name="connsiteX37" fmla="*/ 4073456 w 8636594"/>
              <a:gd name="connsiteY37" fmla="*/ 5861452 h 6502876"/>
              <a:gd name="connsiteX38" fmla="*/ 4110400 w 8636594"/>
              <a:gd name="connsiteY38" fmla="*/ 5835922 h 6502876"/>
              <a:gd name="connsiteX39" fmla="*/ 4146933 w 8636594"/>
              <a:gd name="connsiteY39" fmla="*/ 5810100 h 6502876"/>
              <a:gd name="connsiteX40" fmla="*/ 4183061 w 8636594"/>
              <a:gd name="connsiteY40" fmla="*/ 5783988 h 6502876"/>
              <a:gd name="connsiteX41" fmla="*/ 4218791 w 8636594"/>
              <a:gd name="connsiteY41" fmla="*/ 5757591 h 6502876"/>
              <a:gd name="connsiteX42" fmla="*/ 4254129 w 8636594"/>
              <a:gd name="connsiteY42" fmla="*/ 5730912 h 6502876"/>
              <a:gd name="connsiteX43" fmla="*/ 4289081 w 8636594"/>
              <a:gd name="connsiteY43" fmla="*/ 5703955 h 6502876"/>
              <a:gd name="connsiteX44" fmla="*/ 4323654 w 8636594"/>
              <a:gd name="connsiteY44" fmla="*/ 5676722 h 6502876"/>
              <a:gd name="connsiteX45" fmla="*/ 4357854 w 8636594"/>
              <a:gd name="connsiteY45" fmla="*/ 5649218 h 6502876"/>
              <a:gd name="connsiteX46" fmla="*/ 4391688 w 8636594"/>
              <a:gd name="connsiteY46" fmla="*/ 5621446 h 6502876"/>
              <a:gd name="connsiteX47" fmla="*/ 4425162 w 8636594"/>
              <a:gd name="connsiteY47" fmla="*/ 5593409 h 6502876"/>
              <a:gd name="connsiteX48" fmla="*/ 4458281 w 8636594"/>
              <a:gd name="connsiteY48" fmla="*/ 5565111 h 6502876"/>
              <a:gd name="connsiteX49" fmla="*/ 4491053 w 8636594"/>
              <a:gd name="connsiteY49" fmla="*/ 5536556 h 6502876"/>
              <a:gd name="connsiteX50" fmla="*/ 4523484 w 8636594"/>
              <a:gd name="connsiteY50" fmla="*/ 5507747 h 6502876"/>
              <a:gd name="connsiteX51" fmla="*/ 4555580 w 8636594"/>
              <a:gd name="connsiteY51" fmla="*/ 5478687 h 6502876"/>
              <a:gd name="connsiteX52" fmla="*/ 4587347 w 8636594"/>
              <a:gd name="connsiteY52" fmla="*/ 5449380 h 6502876"/>
              <a:gd name="connsiteX53" fmla="*/ 4618793 w 8636594"/>
              <a:gd name="connsiteY53" fmla="*/ 5419830 h 6502876"/>
              <a:gd name="connsiteX54" fmla="*/ 4649922 w 8636594"/>
              <a:gd name="connsiteY54" fmla="*/ 5390040 h 6502876"/>
              <a:gd name="connsiteX55" fmla="*/ 4680742 w 8636594"/>
              <a:gd name="connsiteY55" fmla="*/ 5360014 h 6502876"/>
              <a:gd name="connsiteX56" fmla="*/ 4711259 w 8636594"/>
              <a:gd name="connsiteY56" fmla="*/ 5329755 h 6502876"/>
              <a:gd name="connsiteX57" fmla="*/ 4741478 w 8636594"/>
              <a:gd name="connsiteY57" fmla="*/ 5299266 h 6502876"/>
              <a:gd name="connsiteX58" fmla="*/ 4771408 w 8636594"/>
              <a:gd name="connsiteY58" fmla="*/ 5268551 h 6502876"/>
              <a:gd name="connsiteX59" fmla="*/ 4801053 w 8636594"/>
              <a:gd name="connsiteY59" fmla="*/ 5237614 h 6502876"/>
              <a:gd name="connsiteX60" fmla="*/ 4830420 w 8636594"/>
              <a:gd name="connsiteY60" fmla="*/ 5206458 h 6502876"/>
              <a:gd name="connsiteX61" fmla="*/ 4859516 w 8636594"/>
              <a:gd name="connsiteY61" fmla="*/ 5175087 h 6502876"/>
              <a:gd name="connsiteX62" fmla="*/ 4888347 w 8636594"/>
              <a:gd name="connsiteY62" fmla="*/ 5143504 h 6502876"/>
              <a:gd name="connsiteX63" fmla="*/ 4916919 w 8636594"/>
              <a:gd name="connsiteY63" fmla="*/ 5111713 h 6502876"/>
              <a:gd name="connsiteX64" fmla="*/ 4945238 w 8636594"/>
              <a:gd name="connsiteY64" fmla="*/ 5079717 h 6502876"/>
              <a:gd name="connsiteX65" fmla="*/ 4973311 w 8636594"/>
              <a:gd name="connsiteY65" fmla="*/ 5047519 h 6502876"/>
              <a:gd name="connsiteX66" fmla="*/ 5001145 w 8636594"/>
              <a:gd name="connsiteY66" fmla="*/ 5015124 h 6502876"/>
              <a:gd name="connsiteX67" fmla="*/ 5028745 w 8636594"/>
              <a:gd name="connsiteY67" fmla="*/ 4982535 h 6502876"/>
              <a:gd name="connsiteX68" fmla="*/ 5056117 w 8636594"/>
              <a:gd name="connsiteY68" fmla="*/ 4949755 h 6502876"/>
              <a:gd name="connsiteX69" fmla="*/ 5083269 w 8636594"/>
              <a:gd name="connsiteY69" fmla="*/ 4916787 h 6502876"/>
              <a:gd name="connsiteX70" fmla="*/ 5110207 w 8636594"/>
              <a:gd name="connsiteY70" fmla="*/ 4883636 h 6502876"/>
              <a:gd name="connsiteX71" fmla="*/ 5136937 w 8636594"/>
              <a:gd name="connsiteY71" fmla="*/ 4850305 h 6502876"/>
              <a:gd name="connsiteX72" fmla="*/ 5163464 w 8636594"/>
              <a:gd name="connsiteY72" fmla="*/ 4816797 h 6502876"/>
              <a:gd name="connsiteX73" fmla="*/ 5215940 w 8636594"/>
              <a:gd name="connsiteY73" fmla="*/ 4749265 h 6502876"/>
              <a:gd name="connsiteX74" fmla="*/ 5267684 w 8636594"/>
              <a:gd name="connsiteY74" fmla="*/ 4681068 h 6502876"/>
              <a:gd name="connsiteX75" fmla="*/ 5318748 w 8636594"/>
              <a:gd name="connsiteY75" fmla="*/ 4612234 h 6502876"/>
              <a:gd name="connsiteX76" fmla="*/ 5369182 w 8636594"/>
              <a:gd name="connsiteY76" fmla="*/ 4542793 h 6502876"/>
              <a:gd name="connsiteX77" fmla="*/ 5419038 w 8636594"/>
              <a:gd name="connsiteY77" fmla="*/ 4472771 h 6502876"/>
              <a:gd name="connsiteX78" fmla="*/ 5468365 w 8636594"/>
              <a:gd name="connsiteY78" fmla="*/ 4402196 h 6502876"/>
              <a:gd name="connsiteX79" fmla="*/ 5517215 w 8636594"/>
              <a:gd name="connsiteY79" fmla="*/ 4331098 h 6502876"/>
              <a:gd name="connsiteX80" fmla="*/ 5565637 w 8636594"/>
              <a:gd name="connsiteY80" fmla="*/ 4259503 h 6502876"/>
              <a:gd name="connsiteX81" fmla="*/ 5613684 w 8636594"/>
              <a:gd name="connsiteY81" fmla="*/ 4187441 h 6502876"/>
              <a:gd name="connsiteX82" fmla="*/ 5685160 w 8636594"/>
              <a:gd name="connsiteY82" fmla="*/ 4078531 h 6502876"/>
              <a:gd name="connsiteX83" fmla="*/ 5756074 w 8636594"/>
              <a:gd name="connsiteY83" fmla="*/ 3968727 h 6502876"/>
              <a:gd name="connsiteX84" fmla="*/ 5873483 w 8636594"/>
              <a:gd name="connsiteY84" fmla="*/ 3783989 h 6502876"/>
              <a:gd name="connsiteX85" fmla="*/ 6203209 w 8636594"/>
              <a:gd name="connsiteY85" fmla="*/ 3258640 h 6502876"/>
              <a:gd name="connsiteX86" fmla="*/ 6299430 w 8636594"/>
              <a:gd name="connsiteY86" fmla="*/ 3107321 h 6502876"/>
              <a:gd name="connsiteX87" fmla="*/ 6372650 w 8636594"/>
              <a:gd name="connsiteY87" fmla="*/ 2993735 h 6502876"/>
              <a:gd name="connsiteX88" fmla="*/ 6453197 w 8636594"/>
              <a:gd name="connsiteY88" fmla="*/ 2869788 h 6502876"/>
              <a:gd name="connsiteX89" fmla="*/ 6564167 w 8636594"/>
              <a:gd name="connsiteY89" fmla="*/ 2696807 h 6502876"/>
              <a:gd name="connsiteX90" fmla="*/ 6976233 w 8636594"/>
              <a:gd name="connsiteY90" fmla="*/ 2045274 h 6502876"/>
              <a:gd name="connsiteX91" fmla="*/ 7086755 w 8636594"/>
              <a:gd name="connsiteY91" fmla="*/ 1872743 h 6502876"/>
              <a:gd name="connsiteX92" fmla="*/ 7170279 w 8636594"/>
              <a:gd name="connsiteY92" fmla="*/ 1744202 h 6502876"/>
              <a:gd name="connsiteX93" fmla="*/ 7226351 w 8636594"/>
              <a:gd name="connsiteY93" fmla="*/ 1659017 h 6502876"/>
              <a:gd name="connsiteX94" fmla="*/ 7282789 w 8636594"/>
              <a:gd name="connsiteY94" fmla="*/ 1574303 h 6502876"/>
              <a:gd name="connsiteX95" fmla="*/ 7339643 w 8636594"/>
              <a:gd name="connsiteY95" fmla="*/ 1490113 h 6502876"/>
              <a:gd name="connsiteX96" fmla="*/ 7396957 w 8636594"/>
              <a:gd name="connsiteY96" fmla="*/ 1406503 h 6502876"/>
              <a:gd name="connsiteX97" fmla="*/ 7454781 w 8636594"/>
              <a:gd name="connsiteY97" fmla="*/ 1323526 h 6502876"/>
              <a:gd name="connsiteX98" fmla="*/ 7513161 w 8636594"/>
              <a:gd name="connsiteY98" fmla="*/ 1241237 h 6502876"/>
              <a:gd name="connsiteX99" fmla="*/ 7572144 w 8636594"/>
              <a:gd name="connsiteY99" fmla="*/ 1159689 h 6502876"/>
              <a:gd name="connsiteX100" fmla="*/ 7601877 w 8636594"/>
              <a:gd name="connsiteY100" fmla="*/ 1119210 h 6502876"/>
              <a:gd name="connsiteX101" fmla="*/ 7631779 w 8636594"/>
              <a:gd name="connsiteY101" fmla="*/ 1078937 h 6502876"/>
              <a:gd name="connsiteX102" fmla="*/ 7661855 w 8636594"/>
              <a:gd name="connsiteY102" fmla="*/ 1038876 h 6502876"/>
              <a:gd name="connsiteX103" fmla="*/ 7692111 w 8636594"/>
              <a:gd name="connsiteY103" fmla="*/ 999035 h 6502876"/>
              <a:gd name="connsiteX104" fmla="*/ 7722554 w 8636594"/>
              <a:gd name="connsiteY104" fmla="*/ 959419 h 6502876"/>
              <a:gd name="connsiteX105" fmla="*/ 7753190 w 8636594"/>
              <a:gd name="connsiteY105" fmla="*/ 920037 h 6502876"/>
              <a:gd name="connsiteX106" fmla="*/ 7784023 w 8636594"/>
              <a:gd name="connsiteY106" fmla="*/ 880894 h 6502876"/>
              <a:gd name="connsiteX107" fmla="*/ 7815061 w 8636594"/>
              <a:gd name="connsiteY107" fmla="*/ 841997 h 6502876"/>
              <a:gd name="connsiteX108" fmla="*/ 7846308 w 8636594"/>
              <a:gd name="connsiteY108" fmla="*/ 803354 h 6502876"/>
              <a:gd name="connsiteX109" fmla="*/ 7877772 w 8636594"/>
              <a:gd name="connsiteY109" fmla="*/ 764970 h 6502876"/>
              <a:gd name="connsiteX110" fmla="*/ 7909458 w 8636594"/>
              <a:gd name="connsiteY110" fmla="*/ 726853 h 6502876"/>
              <a:gd name="connsiteX111" fmla="*/ 7941371 w 8636594"/>
              <a:gd name="connsiteY111" fmla="*/ 689010 h 6502876"/>
              <a:gd name="connsiteX112" fmla="*/ 7973518 w 8636594"/>
              <a:gd name="connsiteY112" fmla="*/ 651447 h 6502876"/>
              <a:gd name="connsiteX113" fmla="*/ 8005905 w 8636594"/>
              <a:gd name="connsiteY113" fmla="*/ 614171 h 6502876"/>
              <a:gd name="connsiteX114" fmla="*/ 8038538 w 8636594"/>
              <a:gd name="connsiteY114" fmla="*/ 577189 h 6502876"/>
              <a:gd name="connsiteX115" fmla="*/ 8071421 w 8636594"/>
              <a:gd name="connsiteY115" fmla="*/ 540507 h 6502876"/>
              <a:gd name="connsiteX116" fmla="*/ 8104563 w 8636594"/>
              <a:gd name="connsiteY116" fmla="*/ 504132 h 6502876"/>
              <a:gd name="connsiteX117" fmla="*/ 8137967 w 8636594"/>
              <a:gd name="connsiteY117" fmla="*/ 468072 h 6502876"/>
              <a:gd name="connsiteX118" fmla="*/ 8171641 w 8636594"/>
              <a:gd name="connsiteY118" fmla="*/ 432332 h 6502876"/>
              <a:gd name="connsiteX119" fmla="*/ 8205590 w 8636594"/>
              <a:gd name="connsiteY119" fmla="*/ 396920 h 6502876"/>
              <a:gd name="connsiteX120" fmla="*/ 8239820 w 8636594"/>
              <a:gd name="connsiteY120" fmla="*/ 361843 h 6502876"/>
              <a:gd name="connsiteX121" fmla="*/ 8274337 w 8636594"/>
              <a:gd name="connsiteY121" fmla="*/ 327107 h 6502876"/>
              <a:gd name="connsiteX122" fmla="*/ 8309147 w 8636594"/>
              <a:gd name="connsiteY122" fmla="*/ 292718 h 6502876"/>
              <a:gd name="connsiteX123" fmla="*/ 8344256 w 8636594"/>
              <a:gd name="connsiteY123" fmla="*/ 258685 h 6502876"/>
              <a:gd name="connsiteX124" fmla="*/ 8379669 w 8636594"/>
              <a:gd name="connsiteY124" fmla="*/ 225013 h 6502876"/>
              <a:gd name="connsiteX125" fmla="*/ 8415394 w 8636594"/>
              <a:gd name="connsiteY125" fmla="*/ 191709 h 6502876"/>
              <a:gd name="connsiteX126" fmla="*/ 8451434 w 8636594"/>
              <a:gd name="connsiteY126" fmla="*/ 158780 h 6502876"/>
              <a:gd name="connsiteX127" fmla="*/ 8487798 w 8636594"/>
              <a:gd name="connsiteY127" fmla="*/ 126233 h 6502876"/>
              <a:gd name="connsiteX128" fmla="*/ 8524489 w 8636594"/>
              <a:gd name="connsiteY128" fmla="*/ 94075 h 6502876"/>
              <a:gd name="connsiteX129" fmla="*/ 8561515 w 8636594"/>
              <a:gd name="connsiteY129" fmla="*/ 62312 h 6502876"/>
              <a:gd name="connsiteX130" fmla="*/ 8598881 w 8636594"/>
              <a:gd name="connsiteY130" fmla="*/ 30951 h 6502876"/>
              <a:gd name="connsiteX131" fmla="*/ 8636594 w 8636594"/>
              <a:gd name="connsiteY131" fmla="*/ 0 h 6502876"/>
              <a:gd name="connsiteX0" fmla="*/ 8636594 w 8636594"/>
              <a:gd name="connsiteY0" fmla="*/ 0 h 6488565"/>
              <a:gd name="connsiteX1" fmla="*/ 5293 w 8636594"/>
              <a:gd name="connsiteY1" fmla="*/ 0 h 6488565"/>
              <a:gd name="connsiteX2" fmla="*/ 0 w 8636594"/>
              <a:gd name="connsiteY2" fmla="*/ 5587843 h 6488565"/>
              <a:gd name="connsiteX3" fmla="*/ 1594033 w 8636594"/>
              <a:gd name="connsiteY3" fmla="*/ 5600057 h 6488565"/>
              <a:gd name="connsiteX4" fmla="*/ 1686068 w 8636594"/>
              <a:gd name="connsiteY4" fmla="*/ 5599745 h 6488565"/>
              <a:gd name="connsiteX5" fmla="*/ 2689804 w 8636594"/>
              <a:gd name="connsiteY5" fmla="*/ 6488565 h 6488565"/>
              <a:gd name="connsiteX6" fmla="*/ 2742629 w 8636594"/>
              <a:gd name="connsiteY6" fmla="*/ 6473849 h 6488565"/>
              <a:gd name="connsiteX7" fmla="*/ 2794848 w 8636594"/>
              <a:gd name="connsiteY7" fmla="*/ 6458731 h 6488565"/>
              <a:gd name="connsiteX8" fmla="*/ 2846466 w 8636594"/>
              <a:gd name="connsiteY8" fmla="*/ 6443216 h 6488565"/>
              <a:gd name="connsiteX9" fmla="*/ 2897488 w 8636594"/>
              <a:gd name="connsiteY9" fmla="*/ 6427305 h 6488565"/>
              <a:gd name="connsiteX10" fmla="*/ 2947923 w 8636594"/>
              <a:gd name="connsiteY10" fmla="*/ 6411004 h 6488565"/>
              <a:gd name="connsiteX11" fmla="*/ 2997775 w 8636594"/>
              <a:gd name="connsiteY11" fmla="*/ 6394316 h 6488565"/>
              <a:gd name="connsiteX12" fmla="*/ 3047052 w 8636594"/>
              <a:gd name="connsiteY12" fmla="*/ 6377243 h 6488565"/>
              <a:gd name="connsiteX13" fmla="*/ 3095759 w 8636594"/>
              <a:gd name="connsiteY13" fmla="*/ 6359791 h 6488565"/>
              <a:gd name="connsiteX14" fmla="*/ 3143903 w 8636594"/>
              <a:gd name="connsiteY14" fmla="*/ 6341961 h 6488565"/>
              <a:gd name="connsiteX15" fmla="*/ 3191491 w 8636594"/>
              <a:gd name="connsiteY15" fmla="*/ 6323757 h 6488565"/>
              <a:gd name="connsiteX16" fmla="*/ 3238528 w 8636594"/>
              <a:gd name="connsiteY16" fmla="*/ 6305184 h 6488565"/>
              <a:gd name="connsiteX17" fmla="*/ 3285021 w 8636594"/>
              <a:gd name="connsiteY17" fmla="*/ 6286245 h 6488565"/>
              <a:gd name="connsiteX18" fmla="*/ 3330977 w 8636594"/>
              <a:gd name="connsiteY18" fmla="*/ 6266942 h 6488565"/>
              <a:gd name="connsiteX19" fmla="*/ 3376401 w 8636594"/>
              <a:gd name="connsiteY19" fmla="*/ 6247281 h 6488565"/>
              <a:gd name="connsiteX20" fmla="*/ 3421300 w 8636594"/>
              <a:gd name="connsiteY20" fmla="*/ 6227263 h 6488565"/>
              <a:gd name="connsiteX21" fmla="*/ 3465680 w 8636594"/>
              <a:gd name="connsiteY21" fmla="*/ 6206893 h 6488565"/>
              <a:gd name="connsiteX22" fmla="*/ 3509548 w 8636594"/>
              <a:gd name="connsiteY22" fmla="*/ 6186174 h 6488565"/>
              <a:gd name="connsiteX23" fmla="*/ 3552910 w 8636594"/>
              <a:gd name="connsiteY23" fmla="*/ 6165110 h 6488565"/>
              <a:gd name="connsiteX24" fmla="*/ 3595773 w 8636594"/>
              <a:gd name="connsiteY24" fmla="*/ 6143704 h 6488565"/>
              <a:gd name="connsiteX25" fmla="*/ 3638142 w 8636594"/>
              <a:gd name="connsiteY25" fmla="*/ 6121960 h 6488565"/>
              <a:gd name="connsiteX26" fmla="*/ 3680024 w 8636594"/>
              <a:gd name="connsiteY26" fmla="*/ 6099881 h 6488565"/>
              <a:gd name="connsiteX27" fmla="*/ 3721426 w 8636594"/>
              <a:gd name="connsiteY27" fmla="*/ 6077471 h 6488565"/>
              <a:gd name="connsiteX28" fmla="*/ 3762353 w 8636594"/>
              <a:gd name="connsiteY28" fmla="*/ 6054733 h 6488565"/>
              <a:gd name="connsiteX29" fmla="*/ 3802812 w 8636594"/>
              <a:gd name="connsiteY29" fmla="*/ 6031671 h 6488565"/>
              <a:gd name="connsiteX30" fmla="*/ 3842810 w 8636594"/>
              <a:gd name="connsiteY30" fmla="*/ 6008288 h 6488565"/>
              <a:gd name="connsiteX31" fmla="*/ 3882352 w 8636594"/>
              <a:gd name="connsiteY31" fmla="*/ 5984588 h 6488565"/>
              <a:gd name="connsiteX32" fmla="*/ 3921445 w 8636594"/>
              <a:gd name="connsiteY32" fmla="*/ 5960574 h 6488565"/>
              <a:gd name="connsiteX33" fmla="*/ 3960096 w 8636594"/>
              <a:gd name="connsiteY33" fmla="*/ 5936250 h 6488565"/>
              <a:gd name="connsiteX34" fmla="*/ 3998311 w 8636594"/>
              <a:gd name="connsiteY34" fmla="*/ 5911619 h 6488565"/>
              <a:gd name="connsiteX35" fmla="*/ 4036095 w 8636594"/>
              <a:gd name="connsiteY35" fmla="*/ 5886685 h 6488565"/>
              <a:gd name="connsiteX36" fmla="*/ 4073456 w 8636594"/>
              <a:gd name="connsiteY36" fmla="*/ 5861452 h 6488565"/>
              <a:gd name="connsiteX37" fmla="*/ 4110400 w 8636594"/>
              <a:gd name="connsiteY37" fmla="*/ 5835922 h 6488565"/>
              <a:gd name="connsiteX38" fmla="*/ 4146933 w 8636594"/>
              <a:gd name="connsiteY38" fmla="*/ 5810100 h 6488565"/>
              <a:gd name="connsiteX39" fmla="*/ 4183061 w 8636594"/>
              <a:gd name="connsiteY39" fmla="*/ 5783988 h 6488565"/>
              <a:gd name="connsiteX40" fmla="*/ 4218791 w 8636594"/>
              <a:gd name="connsiteY40" fmla="*/ 5757591 h 6488565"/>
              <a:gd name="connsiteX41" fmla="*/ 4254129 w 8636594"/>
              <a:gd name="connsiteY41" fmla="*/ 5730912 h 6488565"/>
              <a:gd name="connsiteX42" fmla="*/ 4289081 w 8636594"/>
              <a:gd name="connsiteY42" fmla="*/ 5703955 h 6488565"/>
              <a:gd name="connsiteX43" fmla="*/ 4323654 w 8636594"/>
              <a:gd name="connsiteY43" fmla="*/ 5676722 h 6488565"/>
              <a:gd name="connsiteX44" fmla="*/ 4357854 w 8636594"/>
              <a:gd name="connsiteY44" fmla="*/ 5649218 h 6488565"/>
              <a:gd name="connsiteX45" fmla="*/ 4391688 w 8636594"/>
              <a:gd name="connsiteY45" fmla="*/ 5621446 h 6488565"/>
              <a:gd name="connsiteX46" fmla="*/ 4425162 w 8636594"/>
              <a:gd name="connsiteY46" fmla="*/ 5593409 h 6488565"/>
              <a:gd name="connsiteX47" fmla="*/ 4458281 w 8636594"/>
              <a:gd name="connsiteY47" fmla="*/ 5565111 h 6488565"/>
              <a:gd name="connsiteX48" fmla="*/ 4491053 w 8636594"/>
              <a:gd name="connsiteY48" fmla="*/ 5536556 h 6488565"/>
              <a:gd name="connsiteX49" fmla="*/ 4523484 w 8636594"/>
              <a:gd name="connsiteY49" fmla="*/ 5507747 h 6488565"/>
              <a:gd name="connsiteX50" fmla="*/ 4555580 w 8636594"/>
              <a:gd name="connsiteY50" fmla="*/ 5478687 h 6488565"/>
              <a:gd name="connsiteX51" fmla="*/ 4587347 w 8636594"/>
              <a:gd name="connsiteY51" fmla="*/ 5449380 h 6488565"/>
              <a:gd name="connsiteX52" fmla="*/ 4618793 w 8636594"/>
              <a:gd name="connsiteY52" fmla="*/ 5419830 h 6488565"/>
              <a:gd name="connsiteX53" fmla="*/ 4649922 w 8636594"/>
              <a:gd name="connsiteY53" fmla="*/ 5390040 h 6488565"/>
              <a:gd name="connsiteX54" fmla="*/ 4680742 w 8636594"/>
              <a:gd name="connsiteY54" fmla="*/ 5360014 h 6488565"/>
              <a:gd name="connsiteX55" fmla="*/ 4711259 w 8636594"/>
              <a:gd name="connsiteY55" fmla="*/ 5329755 h 6488565"/>
              <a:gd name="connsiteX56" fmla="*/ 4741478 w 8636594"/>
              <a:gd name="connsiteY56" fmla="*/ 5299266 h 6488565"/>
              <a:gd name="connsiteX57" fmla="*/ 4771408 w 8636594"/>
              <a:gd name="connsiteY57" fmla="*/ 5268551 h 6488565"/>
              <a:gd name="connsiteX58" fmla="*/ 4801053 w 8636594"/>
              <a:gd name="connsiteY58" fmla="*/ 5237614 h 6488565"/>
              <a:gd name="connsiteX59" fmla="*/ 4830420 w 8636594"/>
              <a:gd name="connsiteY59" fmla="*/ 5206458 h 6488565"/>
              <a:gd name="connsiteX60" fmla="*/ 4859516 w 8636594"/>
              <a:gd name="connsiteY60" fmla="*/ 5175087 h 6488565"/>
              <a:gd name="connsiteX61" fmla="*/ 4888347 w 8636594"/>
              <a:gd name="connsiteY61" fmla="*/ 5143504 h 6488565"/>
              <a:gd name="connsiteX62" fmla="*/ 4916919 w 8636594"/>
              <a:gd name="connsiteY62" fmla="*/ 5111713 h 6488565"/>
              <a:gd name="connsiteX63" fmla="*/ 4945238 w 8636594"/>
              <a:gd name="connsiteY63" fmla="*/ 5079717 h 6488565"/>
              <a:gd name="connsiteX64" fmla="*/ 4973311 w 8636594"/>
              <a:gd name="connsiteY64" fmla="*/ 5047519 h 6488565"/>
              <a:gd name="connsiteX65" fmla="*/ 5001145 w 8636594"/>
              <a:gd name="connsiteY65" fmla="*/ 5015124 h 6488565"/>
              <a:gd name="connsiteX66" fmla="*/ 5028745 w 8636594"/>
              <a:gd name="connsiteY66" fmla="*/ 4982535 h 6488565"/>
              <a:gd name="connsiteX67" fmla="*/ 5056117 w 8636594"/>
              <a:gd name="connsiteY67" fmla="*/ 4949755 h 6488565"/>
              <a:gd name="connsiteX68" fmla="*/ 5083269 w 8636594"/>
              <a:gd name="connsiteY68" fmla="*/ 4916787 h 6488565"/>
              <a:gd name="connsiteX69" fmla="*/ 5110207 w 8636594"/>
              <a:gd name="connsiteY69" fmla="*/ 4883636 h 6488565"/>
              <a:gd name="connsiteX70" fmla="*/ 5136937 w 8636594"/>
              <a:gd name="connsiteY70" fmla="*/ 4850305 h 6488565"/>
              <a:gd name="connsiteX71" fmla="*/ 5163464 w 8636594"/>
              <a:gd name="connsiteY71" fmla="*/ 4816797 h 6488565"/>
              <a:gd name="connsiteX72" fmla="*/ 5215940 w 8636594"/>
              <a:gd name="connsiteY72" fmla="*/ 4749265 h 6488565"/>
              <a:gd name="connsiteX73" fmla="*/ 5267684 w 8636594"/>
              <a:gd name="connsiteY73" fmla="*/ 4681068 h 6488565"/>
              <a:gd name="connsiteX74" fmla="*/ 5318748 w 8636594"/>
              <a:gd name="connsiteY74" fmla="*/ 4612234 h 6488565"/>
              <a:gd name="connsiteX75" fmla="*/ 5369182 w 8636594"/>
              <a:gd name="connsiteY75" fmla="*/ 4542793 h 6488565"/>
              <a:gd name="connsiteX76" fmla="*/ 5419038 w 8636594"/>
              <a:gd name="connsiteY76" fmla="*/ 4472771 h 6488565"/>
              <a:gd name="connsiteX77" fmla="*/ 5468365 w 8636594"/>
              <a:gd name="connsiteY77" fmla="*/ 4402196 h 6488565"/>
              <a:gd name="connsiteX78" fmla="*/ 5517215 w 8636594"/>
              <a:gd name="connsiteY78" fmla="*/ 4331098 h 6488565"/>
              <a:gd name="connsiteX79" fmla="*/ 5565637 w 8636594"/>
              <a:gd name="connsiteY79" fmla="*/ 4259503 h 6488565"/>
              <a:gd name="connsiteX80" fmla="*/ 5613684 w 8636594"/>
              <a:gd name="connsiteY80" fmla="*/ 4187441 h 6488565"/>
              <a:gd name="connsiteX81" fmla="*/ 5685160 w 8636594"/>
              <a:gd name="connsiteY81" fmla="*/ 4078531 h 6488565"/>
              <a:gd name="connsiteX82" fmla="*/ 5756074 w 8636594"/>
              <a:gd name="connsiteY82" fmla="*/ 3968727 h 6488565"/>
              <a:gd name="connsiteX83" fmla="*/ 5873483 w 8636594"/>
              <a:gd name="connsiteY83" fmla="*/ 3783989 h 6488565"/>
              <a:gd name="connsiteX84" fmla="*/ 6203209 w 8636594"/>
              <a:gd name="connsiteY84" fmla="*/ 3258640 h 6488565"/>
              <a:gd name="connsiteX85" fmla="*/ 6299430 w 8636594"/>
              <a:gd name="connsiteY85" fmla="*/ 3107321 h 6488565"/>
              <a:gd name="connsiteX86" fmla="*/ 6372650 w 8636594"/>
              <a:gd name="connsiteY86" fmla="*/ 2993735 h 6488565"/>
              <a:gd name="connsiteX87" fmla="*/ 6453197 w 8636594"/>
              <a:gd name="connsiteY87" fmla="*/ 2869788 h 6488565"/>
              <a:gd name="connsiteX88" fmla="*/ 6564167 w 8636594"/>
              <a:gd name="connsiteY88" fmla="*/ 2696807 h 6488565"/>
              <a:gd name="connsiteX89" fmla="*/ 6976233 w 8636594"/>
              <a:gd name="connsiteY89" fmla="*/ 2045274 h 6488565"/>
              <a:gd name="connsiteX90" fmla="*/ 7086755 w 8636594"/>
              <a:gd name="connsiteY90" fmla="*/ 1872743 h 6488565"/>
              <a:gd name="connsiteX91" fmla="*/ 7170279 w 8636594"/>
              <a:gd name="connsiteY91" fmla="*/ 1744202 h 6488565"/>
              <a:gd name="connsiteX92" fmla="*/ 7226351 w 8636594"/>
              <a:gd name="connsiteY92" fmla="*/ 1659017 h 6488565"/>
              <a:gd name="connsiteX93" fmla="*/ 7282789 w 8636594"/>
              <a:gd name="connsiteY93" fmla="*/ 1574303 h 6488565"/>
              <a:gd name="connsiteX94" fmla="*/ 7339643 w 8636594"/>
              <a:gd name="connsiteY94" fmla="*/ 1490113 h 6488565"/>
              <a:gd name="connsiteX95" fmla="*/ 7396957 w 8636594"/>
              <a:gd name="connsiteY95" fmla="*/ 1406503 h 6488565"/>
              <a:gd name="connsiteX96" fmla="*/ 7454781 w 8636594"/>
              <a:gd name="connsiteY96" fmla="*/ 1323526 h 6488565"/>
              <a:gd name="connsiteX97" fmla="*/ 7513161 w 8636594"/>
              <a:gd name="connsiteY97" fmla="*/ 1241237 h 6488565"/>
              <a:gd name="connsiteX98" fmla="*/ 7572144 w 8636594"/>
              <a:gd name="connsiteY98" fmla="*/ 1159689 h 6488565"/>
              <a:gd name="connsiteX99" fmla="*/ 7601877 w 8636594"/>
              <a:gd name="connsiteY99" fmla="*/ 1119210 h 6488565"/>
              <a:gd name="connsiteX100" fmla="*/ 7631779 w 8636594"/>
              <a:gd name="connsiteY100" fmla="*/ 1078937 h 6488565"/>
              <a:gd name="connsiteX101" fmla="*/ 7661855 w 8636594"/>
              <a:gd name="connsiteY101" fmla="*/ 1038876 h 6488565"/>
              <a:gd name="connsiteX102" fmla="*/ 7692111 w 8636594"/>
              <a:gd name="connsiteY102" fmla="*/ 999035 h 6488565"/>
              <a:gd name="connsiteX103" fmla="*/ 7722554 w 8636594"/>
              <a:gd name="connsiteY103" fmla="*/ 959419 h 6488565"/>
              <a:gd name="connsiteX104" fmla="*/ 7753190 w 8636594"/>
              <a:gd name="connsiteY104" fmla="*/ 920037 h 6488565"/>
              <a:gd name="connsiteX105" fmla="*/ 7784023 w 8636594"/>
              <a:gd name="connsiteY105" fmla="*/ 880894 h 6488565"/>
              <a:gd name="connsiteX106" fmla="*/ 7815061 w 8636594"/>
              <a:gd name="connsiteY106" fmla="*/ 841997 h 6488565"/>
              <a:gd name="connsiteX107" fmla="*/ 7846308 w 8636594"/>
              <a:gd name="connsiteY107" fmla="*/ 803354 h 6488565"/>
              <a:gd name="connsiteX108" fmla="*/ 7877772 w 8636594"/>
              <a:gd name="connsiteY108" fmla="*/ 764970 h 6488565"/>
              <a:gd name="connsiteX109" fmla="*/ 7909458 w 8636594"/>
              <a:gd name="connsiteY109" fmla="*/ 726853 h 6488565"/>
              <a:gd name="connsiteX110" fmla="*/ 7941371 w 8636594"/>
              <a:gd name="connsiteY110" fmla="*/ 689010 h 6488565"/>
              <a:gd name="connsiteX111" fmla="*/ 7973518 w 8636594"/>
              <a:gd name="connsiteY111" fmla="*/ 651447 h 6488565"/>
              <a:gd name="connsiteX112" fmla="*/ 8005905 w 8636594"/>
              <a:gd name="connsiteY112" fmla="*/ 614171 h 6488565"/>
              <a:gd name="connsiteX113" fmla="*/ 8038538 w 8636594"/>
              <a:gd name="connsiteY113" fmla="*/ 577189 h 6488565"/>
              <a:gd name="connsiteX114" fmla="*/ 8071421 w 8636594"/>
              <a:gd name="connsiteY114" fmla="*/ 540507 h 6488565"/>
              <a:gd name="connsiteX115" fmla="*/ 8104563 w 8636594"/>
              <a:gd name="connsiteY115" fmla="*/ 504132 h 6488565"/>
              <a:gd name="connsiteX116" fmla="*/ 8137967 w 8636594"/>
              <a:gd name="connsiteY116" fmla="*/ 468072 h 6488565"/>
              <a:gd name="connsiteX117" fmla="*/ 8171641 w 8636594"/>
              <a:gd name="connsiteY117" fmla="*/ 432332 h 6488565"/>
              <a:gd name="connsiteX118" fmla="*/ 8205590 w 8636594"/>
              <a:gd name="connsiteY118" fmla="*/ 396920 h 6488565"/>
              <a:gd name="connsiteX119" fmla="*/ 8239820 w 8636594"/>
              <a:gd name="connsiteY119" fmla="*/ 361843 h 6488565"/>
              <a:gd name="connsiteX120" fmla="*/ 8274337 w 8636594"/>
              <a:gd name="connsiteY120" fmla="*/ 327107 h 6488565"/>
              <a:gd name="connsiteX121" fmla="*/ 8309147 w 8636594"/>
              <a:gd name="connsiteY121" fmla="*/ 292718 h 6488565"/>
              <a:gd name="connsiteX122" fmla="*/ 8344256 w 8636594"/>
              <a:gd name="connsiteY122" fmla="*/ 258685 h 6488565"/>
              <a:gd name="connsiteX123" fmla="*/ 8379669 w 8636594"/>
              <a:gd name="connsiteY123" fmla="*/ 225013 h 6488565"/>
              <a:gd name="connsiteX124" fmla="*/ 8415394 w 8636594"/>
              <a:gd name="connsiteY124" fmla="*/ 191709 h 6488565"/>
              <a:gd name="connsiteX125" fmla="*/ 8451434 w 8636594"/>
              <a:gd name="connsiteY125" fmla="*/ 158780 h 6488565"/>
              <a:gd name="connsiteX126" fmla="*/ 8487798 w 8636594"/>
              <a:gd name="connsiteY126" fmla="*/ 126233 h 6488565"/>
              <a:gd name="connsiteX127" fmla="*/ 8524489 w 8636594"/>
              <a:gd name="connsiteY127" fmla="*/ 94075 h 6488565"/>
              <a:gd name="connsiteX128" fmla="*/ 8561515 w 8636594"/>
              <a:gd name="connsiteY128" fmla="*/ 62312 h 6488565"/>
              <a:gd name="connsiteX129" fmla="*/ 8598881 w 8636594"/>
              <a:gd name="connsiteY129" fmla="*/ 30951 h 6488565"/>
              <a:gd name="connsiteX130" fmla="*/ 8636594 w 8636594"/>
              <a:gd name="connsiteY130" fmla="*/ 0 h 6488565"/>
              <a:gd name="connsiteX0" fmla="*/ 8636594 w 8636594"/>
              <a:gd name="connsiteY0" fmla="*/ 0 h 6473849"/>
              <a:gd name="connsiteX1" fmla="*/ 5293 w 8636594"/>
              <a:gd name="connsiteY1" fmla="*/ 0 h 6473849"/>
              <a:gd name="connsiteX2" fmla="*/ 0 w 8636594"/>
              <a:gd name="connsiteY2" fmla="*/ 5587843 h 6473849"/>
              <a:gd name="connsiteX3" fmla="*/ 1594033 w 8636594"/>
              <a:gd name="connsiteY3" fmla="*/ 5600057 h 6473849"/>
              <a:gd name="connsiteX4" fmla="*/ 1686068 w 8636594"/>
              <a:gd name="connsiteY4" fmla="*/ 5599745 h 6473849"/>
              <a:gd name="connsiteX5" fmla="*/ 2742629 w 8636594"/>
              <a:gd name="connsiteY5" fmla="*/ 6473849 h 6473849"/>
              <a:gd name="connsiteX6" fmla="*/ 2794848 w 8636594"/>
              <a:gd name="connsiteY6" fmla="*/ 6458731 h 6473849"/>
              <a:gd name="connsiteX7" fmla="*/ 2846466 w 8636594"/>
              <a:gd name="connsiteY7" fmla="*/ 6443216 h 6473849"/>
              <a:gd name="connsiteX8" fmla="*/ 2897488 w 8636594"/>
              <a:gd name="connsiteY8" fmla="*/ 6427305 h 6473849"/>
              <a:gd name="connsiteX9" fmla="*/ 2947923 w 8636594"/>
              <a:gd name="connsiteY9" fmla="*/ 6411004 h 6473849"/>
              <a:gd name="connsiteX10" fmla="*/ 2997775 w 8636594"/>
              <a:gd name="connsiteY10" fmla="*/ 6394316 h 6473849"/>
              <a:gd name="connsiteX11" fmla="*/ 3047052 w 8636594"/>
              <a:gd name="connsiteY11" fmla="*/ 6377243 h 6473849"/>
              <a:gd name="connsiteX12" fmla="*/ 3095759 w 8636594"/>
              <a:gd name="connsiteY12" fmla="*/ 6359791 h 6473849"/>
              <a:gd name="connsiteX13" fmla="*/ 3143903 w 8636594"/>
              <a:gd name="connsiteY13" fmla="*/ 6341961 h 6473849"/>
              <a:gd name="connsiteX14" fmla="*/ 3191491 w 8636594"/>
              <a:gd name="connsiteY14" fmla="*/ 6323757 h 6473849"/>
              <a:gd name="connsiteX15" fmla="*/ 3238528 w 8636594"/>
              <a:gd name="connsiteY15" fmla="*/ 6305184 h 6473849"/>
              <a:gd name="connsiteX16" fmla="*/ 3285021 w 8636594"/>
              <a:gd name="connsiteY16" fmla="*/ 6286245 h 6473849"/>
              <a:gd name="connsiteX17" fmla="*/ 3330977 w 8636594"/>
              <a:gd name="connsiteY17" fmla="*/ 6266942 h 6473849"/>
              <a:gd name="connsiteX18" fmla="*/ 3376401 w 8636594"/>
              <a:gd name="connsiteY18" fmla="*/ 6247281 h 6473849"/>
              <a:gd name="connsiteX19" fmla="*/ 3421300 w 8636594"/>
              <a:gd name="connsiteY19" fmla="*/ 6227263 h 6473849"/>
              <a:gd name="connsiteX20" fmla="*/ 3465680 w 8636594"/>
              <a:gd name="connsiteY20" fmla="*/ 6206893 h 6473849"/>
              <a:gd name="connsiteX21" fmla="*/ 3509548 w 8636594"/>
              <a:gd name="connsiteY21" fmla="*/ 6186174 h 6473849"/>
              <a:gd name="connsiteX22" fmla="*/ 3552910 w 8636594"/>
              <a:gd name="connsiteY22" fmla="*/ 6165110 h 6473849"/>
              <a:gd name="connsiteX23" fmla="*/ 3595773 w 8636594"/>
              <a:gd name="connsiteY23" fmla="*/ 6143704 h 6473849"/>
              <a:gd name="connsiteX24" fmla="*/ 3638142 w 8636594"/>
              <a:gd name="connsiteY24" fmla="*/ 6121960 h 6473849"/>
              <a:gd name="connsiteX25" fmla="*/ 3680024 w 8636594"/>
              <a:gd name="connsiteY25" fmla="*/ 6099881 h 6473849"/>
              <a:gd name="connsiteX26" fmla="*/ 3721426 w 8636594"/>
              <a:gd name="connsiteY26" fmla="*/ 6077471 h 6473849"/>
              <a:gd name="connsiteX27" fmla="*/ 3762353 w 8636594"/>
              <a:gd name="connsiteY27" fmla="*/ 6054733 h 6473849"/>
              <a:gd name="connsiteX28" fmla="*/ 3802812 w 8636594"/>
              <a:gd name="connsiteY28" fmla="*/ 6031671 h 6473849"/>
              <a:gd name="connsiteX29" fmla="*/ 3842810 w 8636594"/>
              <a:gd name="connsiteY29" fmla="*/ 6008288 h 6473849"/>
              <a:gd name="connsiteX30" fmla="*/ 3882352 w 8636594"/>
              <a:gd name="connsiteY30" fmla="*/ 5984588 h 6473849"/>
              <a:gd name="connsiteX31" fmla="*/ 3921445 w 8636594"/>
              <a:gd name="connsiteY31" fmla="*/ 5960574 h 6473849"/>
              <a:gd name="connsiteX32" fmla="*/ 3960096 w 8636594"/>
              <a:gd name="connsiteY32" fmla="*/ 5936250 h 6473849"/>
              <a:gd name="connsiteX33" fmla="*/ 3998311 w 8636594"/>
              <a:gd name="connsiteY33" fmla="*/ 5911619 h 6473849"/>
              <a:gd name="connsiteX34" fmla="*/ 4036095 w 8636594"/>
              <a:gd name="connsiteY34" fmla="*/ 5886685 h 6473849"/>
              <a:gd name="connsiteX35" fmla="*/ 4073456 w 8636594"/>
              <a:gd name="connsiteY35" fmla="*/ 5861452 h 6473849"/>
              <a:gd name="connsiteX36" fmla="*/ 4110400 w 8636594"/>
              <a:gd name="connsiteY36" fmla="*/ 5835922 h 6473849"/>
              <a:gd name="connsiteX37" fmla="*/ 4146933 w 8636594"/>
              <a:gd name="connsiteY37" fmla="*/ 5810100 h 6473849"/>
              <a:gd name="connsiteX38" fmla="*/ 4183061 w 8636594"/>
              <a:gd name="connsiteY38" fmla="*/ 5783988 h 6473849"/>
              <a:gd name="connsiteX39" fmla="*/ 4218791 w 8636594"/>
              <a:gd name="connsiteY39" fmla="*/ 5757591 h 6473849"/>
              <a:gd name="connsiteX40" fmla="*/ 4254129 w 8636594"/>
              <a:gd name="connsiteY40" fmla="*/ 5730912 h 6473849"/>
              <a:gd name="connsiteX41" fmla="*/ 4289081 w 8636594"/>
              <a:gd name="connsiteY41" fmla="*/ 5703955 h 6473849"/>
              <a:gd name="connsiteX42" fmla="*/ 4323654 w 8636594"/>
              <a:gd name="connsiteY42" fmla="*/ 5676722 h 6473849"/>
              <a:gd name="connsiteX43" fmla="*/ 4357854 w 8636594"/>
              <a:gd name="connsiteY43" fmla="*/ 5649218 h 6473849"/>
              <a:gd name="connsiteX44" fmla="*/ 4391688 w 8636594"/>
              <a:gd name="connsiteY44" fmla="*/ 5621446 h 6473849"/>
              <a:gd name="connsiteX45" fmla="*/ 4425162 w 8636594"/>
              <a:gd name="connsiteY45" fmla="*/ 5593409 h 6473849"/>
              <a:gd name="connsiteX46" fmla="*/ 4458281 w 8636594"/>
              <a:gd name="connsiteY46" fmla="*/ 5565111 h 6473849"/>
              <a:gd name="connsiteX47" fmla="*/ 4491053 w 8636594"/>
              <a:gd name="connsiteY47" fmla="*/ 5536556 h 6473849"/>
              <a:gd name="connsiteX48" fmla="*/ 4523484 w 8636594"/>
              <a:gd name="connsiteY48" fmla="*/ 5507747 h 6473849"/>
              <a:gd name="connsiteX49" fmla="*/ 4555580 w 8636594"/>
              <a:gd name="connsiteY49" fmla="*/ 5478687 h 6473849"/>
              <a:gd name="connsiteX50" fmla="*/ 4587347 w 8636594"/>
              <a:gd name="connsiteY50" fmla="*/ 5449380 h 6473849"/>
              <a:gd name="connsiteX51" fmla="*/ 4618793 w 8636594"/>
              <a:gd name="connsiteY51" fmla="*/ 5419830 h 6473849"/>
              <a:gd name="connsiteX52" fmla="*/ 4649922 w 8636594"/>
              <a:gd name="connsiteY52" fmla="*/ 5390040 h 6473849"/>
              <a:gd name="connsiteX53" fmla="*/ 4680742 w 8636594"/>
              <a:gd name="connsiteY53" fmla="*/ 5360014 h 6473849"/>
              <a:gd name="connsiteX54" fmla="*/ 4711259 w 8636594"/>
              <a:gd name="connsiteY54" fmla="*/ 5329755 h 6473849"/>
              <a:gd name="connsiteX55" fmla="*/ 4741478 w 8636594"/>
              <a:gd name="connsiteY55" fmla="*/ 5299266 h 6473849"/>
              <a:gd name="connsiteX56" fmla="*/ 4771408 w 8636594"/>
              <a:gd name="connsiteY56" fmla="*/ 5268551 h 6473849"/>
              <a:gd name="connsiteX57" fmla="*/ 4801053 w 8636594"/>
              <a:gd name="connsiteY57" fmla="*/ 5237614 h 6473849"/>
              <a:gd name="connsiteX58" fmla="*/ 4830420 w 8636594"/>
              <a:gd name="connsiteY58" fmla="*/ 5206458 h 6473849"/>
              <a:gd name="connsiteX59" fmla="*/ 4859516 w 8636594"/>
              <a:gd name="connsiteY59" fmla="*/ 5175087 h 6473849"/>
              <a:gd name="connsiteX60" fmla="*/ 4888347 w 8636594"/>
              <a:gd name="connsiteY60" fmla="*/ 5143504 h 6473849"/>
              <a:gd name="connsiteX61" fmla="*/ 4916919 w 8636594"/>
              <a:gd name="connsiteY61" fmla="*/ 5111713 h 6473849"/>
              <a:gd name="connsiteX62" fmla="*/ 4945238 w 8636594"/>
              <a:gd name="connsiteY62" fmla="*/ 5079717 h 6473849"/>
              <a:gd name="connsiteX63" fmla="*/ 4973311 w 8636594"/>
              <a:gd name="connsiteY63" fmla="*/ 5047519 h 6473849"/>
              <a:gd name="connsiteX64" fmla="*/ 5001145 w 8636594"/>
              <a:gd name="connsiteY64" fmla="*/ 5015124 h 6473849"/>
              <a:gd name="connsiteX65" fmla="*/ 5028745 w 8636594"/>
              <a:gd name="connsiteY65" fmla="*/ 4982535 h 6473849"/>
              <a:gd name="connsiteX66" fmla="*/ 5056117 w 8636594"/>
              <a:gd name="connsiteY66" fmla="*/ 4949755 h 6473849"/>
              <a:gd name="connsiteX67" fmla="*/ 5083269 w 8636594"/>
              <a:gd name="connsiteY67" fmla="*/ 4916787 h 6473849"/>
              <a:gd name="connsiteX68" fmla="*/ 5110207 w 8636594"/>
              <a:gd name="connsiteY68" fmla="*/ 4883636 h 6473849"/>
              <a:gd name="connsiteX69" fmla="*/ 5136937 w 8636594"/>
              <a:gd name="connsiteY69" fmla="*/ 4850305 h 6473849"/>
              <a:gd name="connsiteX70" fmla="*/ 5163464 w 8636594"/>
              <a:gd name="connsiteY70" fmla="*/ 4816797 h 6473849"/>
              <a:gd name="connsiteX71" fmla="*/ 5215940 w 8636594"/>
              <a:gd name="connsiteY71" fmla="*/ 4749265 h 6473849"/>
              <a:gd name="connsiteX72" fmla="*/ 5267684 w 8636594"/>
              <a:gd name="connsiteY72" fmla="*/ 4681068 h 6473849"/>
              <a:gd name="connsiteX73" fmla="*/ 5318748 w 8636594"/>
              <a:gd name="connsiteY73" fmla="*/ 4612234 h 6473849"/>
              <a:gd name="connsiteX74" fmla="*/ 5369182 w 8636594"/>
              <a:gd name="connsiteY74" fmla="*/ 4542793 h 6473849"/>
              <a:gd name="connsiteX75" fmla="*/ 5419038 w 8636594"/>
              <a:gd name="connsiteY75" fmla="*/ 4472771 h 6473849"/>
              <a:gd name="connsiteX76" fmla="*/ 5468365 w 8636594"/>
              <a:gd name="connsiteY76" fmla="*/ 4402196 h 6473849"/>
              <a:gd name="connsiteX77" fmla="*/ 5517215 w 8636594"/>
              <a:gd name="connsiteY77" fmla="*/ 4331098 h 6473849"/>
              <a:gd name="connsiteX78" fmla="*/ 5565637 w 8636594"/>
              <a:gd name="connsiteY78" fmla="*/ 4259503 h 6473849"/>
              <a:gd name="connsiteX79" fmla="*/ 5613684 w 8636594"/>
              <a:gd name="connsiteY79" fmla="*/ 4187441 h 6473849"/>
              <a:gd name="connsiteX80" fmla="*/ 5685160 w 8636594"/>
              <a:gd name="connsiteY80" fmla="*/ 4078531 h 6473849"/>
              <a:gd name="connsiteX81" fmla="*/ 5756074 w 8636594"/>
              <a:gd name="connsiteY81" fmla="*/ 3968727 h 6473849"/>
              <a:gd name="connsiteX82" fmla="*/ 5873483 w 8636594"/>
              <a:gd name="connsiteY82" fmla="*/ 3783989 h 6473849"/>
              <a:gd name="connsiteX83" fmla="*/ 6203209 w 8636594"/>
              <a:gd name="connsiteY83" fmla="*/ 3258640 h 6473849"/>
              <a:gd name="connsiteX84" fmla="*/ 6299430 w 8636594"/>
              <a:gd name="connsiteY84" fmla="*/ 3107321 h 6473849"/>
              <a:gd name="connsiteX85" fmla="*/ 6372650 w 8636594"/>
              <a:gd name="connsiteY85" fmla="*/ 2993735 h 6473849"/>
              <a:gd name="connsiteX86" fmla="*/ 6453197 w 8636594"/>
              <a:gd name="connsiteY86" fmla="*/ 2869788 h 6473849"/>
              <a:gd name="connsiteX87" fmla="*/ 6564167 w 8636594"/>
              <a:gd name="connsiteY87" fmla="*/ 2696807 h 6473849"/>
              <a:gd name="connsiteX88" fmla="*/ 6976233 w 8636594"/>
              <a:gd name="connsiteY88" fmla="*/ 2045274 h 6473849"/>
              <a:gd name="connsiteX89" fmla="*/ 7086755 w 8636594"/>
              <a:gd name="connsiteY89" fmla="*/ 1872743 h 6473849"/>
              <a:gd name="connsiteX90" fmla="*/ 7170279 w 8636594"/>
              <a:gd name="connsiteY90" fmla="*/ 1744202 h 6473849"/>
              <a:gd name="connsiteX91" fmla="*/ 7226351 w 8636594"/>
              <a:gd name="connsiteY91" fmla="*/ 1659017 h 6473849"/>
              <a:gd name="connsiteX92" fmla="*/ 7282789 w 8636594"/>
              <a:gd name="connsiteY92" fmla="*/ 1574303 h 6473849"/>
              <a:gd name="connsiteX93" fmla="*/ 7339643 w 8636594"/>
              <a:gd name="connsiteY93" fmla="*/ 1490113 h 6473849"/>
              <a:gd name="connsiteX94" fmla="*/ 7396957 w 8636594"/>
              <a:gd name="connsiteY94" fmla="*/ 1406503 h 6473849"/>
              <a:gd name="connsiteX95" fmla="*/ 7454781 w 8636594"/>
              <a:gd name="connsiteY95" fmla="*/ 1323526 h 6473849"/>
              <a:gd name="connsiteX96" fmla="*/ 7513161 w 8636594"/>
              <a:gd name="connsiteY96" fmla="*/ 1241237 h 6473849"/>
              <a:gd name="connsiteX97" fmla="*/ 7572144 w 8636594"/>
              <a:gd name="connsiteY97" fmla="*/ 1159689 h 6473849"/>
              <a:gd name="connsiteX98" fmla="*/ 7601877 w 8636594"/>
              <a:gd name="connsiteY98" fmla="*/ 1119210 h 6473849"/>
              <a:gd name="connsiteX99" fmla="*/ 7631779 w 8636594"/>
              <a:gd name="connsiteY99" fmla="*/ 1078937 h 6473849"/>
              <a:gd name="connsiteX100" fmla="*/ 7661855 w 8636594"/>
              <a:gd name="connsiteY100" fmla="*/ 1038876 h 6473849"/>
              <a:gd name="connsiteX101" fmla="*/ 7692111 w 8636594"/>
              <a:gd name="connsiteY101" fmla="*/ 999035 h 6473849"/>
              <a:gd name="connsiteX102" fmla="*/ 7722554 w 8636594"/>
              <a:gd name="connsiteY102" fmla="*/ 959419 h 6473849"/>
              <a:gd name="connsiteX103" fmla="*/ 7753190 w 8636594"/>
              <a:gd name="connsiteY103" fmla="*/ 920037 h 6473849"/>
              <a:gd name="connsiteX104" fmla="*/ 7784023 w 8636594"/>
              <a:gd name="connsiteY104" fmla="*/ 880894 h 6473849"/>
              <a:gd name="connsiteX105" fmla="*/ 7815061 w 8636594"/>
              <a:gd name="connsiteY105" fmla="*/ 841997 h 6473849"/>
              <a:gd name="connsiteX106" fmla="*/ 7846308 w 8636594"/>
              <a:gd name="connsiteY106" fmla="*/ 803354 h 6473849"/>
              <a:gd name="connsiteX107" fmla="*/ 7877772 w 8636594"/>
              <a:gd name="connsiteY107" fmla="*/ 764970 h 6473849"/>
              <a:gd name="connsiteX108" fmla="*/ 7909458 w 8636594"/>
              <a:gd name="connsiteY108" fmla="*/ 726853 h 6473849"/>
              <a:gd name="connsiteX109" fmla="*/ 7941371 w 8636594"/>
              <a:gd name="connsiteY109" fmla="*/ 689010 h 6473849"/>
              <a:gd name="connsiteX110" fmla="*/ 7973518 w 8636594"/>
              <a:gd name="connsiteY110" fmla="*/ 651447 h 6473849"/>
              <a:gd name="connsiteX111" fmla="*/ 8005905 w 8636594"/>
              <a:gd name="connsiteY111" fmla="*/ 614171 h 6473849"/>
              <a:gd name="connsiteX112" fmla="*/ 8038538 w 8636594"/>
              <a:gd name="connsiteY112" fmla="*/ 577189 h 6473849"/>
              <a:gd name="connsiteX113" fmla="*/ 8071421 w 8636594"/>
              <a:gd name="connsiteY113" fmla="*/ 540507 h 6473849"/>
              <a:gd name="connsiteX114" fmla="*/ 8104563 w 8636594"/>
              <a:gd name="connsiteY114" fmla="*/ 504132 h 6473849"/>
              <a:gd name="connsiteX115" fmla="*/ 8137967 w 8636594"/>
              <a:gd name="connsiteY115" fmla="*/ 468072 h 6473849"/>
              <a:gd name="connsiteX116" fmla="*/ 8171641 w 8636594"/>
              <a:gd name="connsiteY116" fmla="*/ 432332 h 6473849"/>
              <a:gd name="connsiteX117" fmla="*/ 8205590 w 8636594"/>
              <a:gd name="connsiteY117" fmla="*/ 396920 h 6473849"/>
              <a:gd name="connsiteX118" fmla="*/ 8239820 w 8636594"/>
              <a:gd name="connsiteY118" fmla="*/ 361843 h 6473849"/>
              <a:gd name="connsiteX119" fmla="*/ 8274337 w 8636594"/>
              <a:gd name="connsiteY119" fmla="*/ 327107 h 6473849"/>
              <a:gd name="connsiteX120" fmla="*/ 8309147 w 8636594"/>
              <a:gd name="connsiteY120" fmla="*/ 292718 h 6473849"/>
              <a:gd name="connsiteX121" fmla="*/ 8344256 w 8636594"/>
              <a:gd name="connsiteY121" fmla="*/ 258685 h 6473849"/>
              <a:gd name="connsiteX122" fmla="*/ 8379669 w 8636594"/>
              <a:gd name="connsiteY122" fmla="*/ 225013 h 6473849"/>
              <a:gd name="connsiteX123" fmla="*/ 8415394 w 8636594"/>
              <a:gd name="connsiteY123" fmla="*/ 191709 h 6473849"/>
              <a:gd name="connsiteX124" fmla="*/ 8451434 w 8636594"/>
              <a:gd name="connsiteY124" fmla="*/ 158780 h 6473849"/>
              <a:gd name="connsiteX125" fmla="*/ 8487798 w 8636594"/>
              <a:gd name="connsiteY125" fmla="*/ 126233 h 6473849"/>
              <a:gd name="connsiteX126" fmla="*/ 8524489 w 8636594"/>
              <a:gd name="connsiteY126" fmla="*/ 94075 h 6473849"/>
              <a:gd name="connsiteX127" fmla="*/ 8561515 w 8636594"/>
              <a:gd name="connsiteY127" fmla="*/ 62312 h 6473849"/>
              <a:gd name="connsiteX128" fmla="*/ 8598881 w 8636594"/>
              <a:gd name="connsiteY128" fmla="*/ 30951 h 6473849"/>
              <a:gd name="connsiteX129" fmla="*/ 8636594 w 8636594"/>
              <a:gd name="connsiteY129" fmla="*/ 0 h 6473849"/>
              <a:gd name="connsiteX0" fmla="*/ 8636594 w 8636594"/>
              <a:gd name="connsiteY0" fmla="*/ 0 h 6458731"/>
              <a:gd name="connsiteX1" fmla="*/ 5293 w 8636594"/>
              <a:gd name="connsiteY1" fmla="*/ 0 h 6458731"/>
              <a:gd name="connsiteX2" fmla="*/ 0 w 8636594"/>
              <a:gd name="connsiteY2" fmla="*/ 5587843 h 6458731"/>
              <a:gd name="connsiteX3" fmla="*/ 1594033 w 8636594"/>
              <a:gd name="connsiteY3" fmla="*/ 5600057 h 6458731"/>
              <a:gd name="connsiteX4" fmla="*/ 1686068 w 8636594"/>
              <a:gd name="connsiteY4" fmla="*/ 5599745 h 6458731"/>
              <a:gd name="connsiteX5" fmla="*/ 2794848 w 8636594"/>
              <a:gd name="connsiteY5" fmla="*/ 6458731 h 6458731"/>
              <a:gd name="connsiteX6" fmla="*/ 2846466 w 8636594"/>
              <a:gd name="connsiteY6" fmla="*/ 6443216 h 6458731"/>
              <a:gd name="connsiteX7" fmla="*/ 2897488 w 8636594"/>
              <a:gd name="connsiteY7" fmla="*/ 6427305 h 6458731"/>
              <a:gd name="connsiteX8" fmla="*/ 2947923 w 8636594"/>
              <a:gd name="connsiteY8" fmla="*/ 6411004 h 6458731"/>
              <a:gd name="connsiteX9" fmla="*/ 2997775 w 8636594"/>
              <a:gd name="connsiteY9" fmla="*/ 6394316 h 6458731"/>
              <a:gd name="connsiteX10" fmla="*/ 3047052 w 8636594"/>
              <a:gd name="connsiteY10" fmla="*/ 6377243 h 6458731"/>
              <a:gd name="connsiteX11" fmla="*/ 3095759 w 8636594"/>
              <a:gd name="connsiteY11" fmla="*/ 6359791 h 6458731"/>
              <a:gd name="connsiteX12" fmla="*/ 3143903 w 8636594"/>
              <a:gd name="connsiteY12" fmla="*/ 6341961 h 6458731"/>
              <a:gd name="connsiteX13" fmla="*/ 3191491 w 8636594"/>
              <a:gd name="connsiteY13" fmla="*/ 6323757 h 6458731"/>
              <a:gd name="connsiteX14" fmla="*/ 3238528 w 8636594"/>
              <a:gd name="connsiteY14" fmla="*/ 6305184 h 6458731"/>
              <a:gd name="connsiteX15" fmla="*/ 3285021 w 8636594"/>
              <a:gd name="connsiteY15" fmla="*/ 6286245 h 6458731"/>
              <a:gd name="connsiteX16" fmla="*/ 3330977 w 8636594"/>
              <a:gd name="connsiteY16" fmla="*/ 6266942 h 6458731"/>
              <a:gd name="connsiteX17" fmla="*/ 3376401 w 8636594"/>
              <a:gd name="connsiteY17" fmla="*/ 6247281 h 6458731"/>
              <a:gd name="connsiteX18" fmla="*/ 3421300 w 8636594"/>
              <a:gd name="connsiteY18" fmla="*/ 6227263 h 6458731"/>
              <a:gd name="connsiteX19" fmla="*/ 3465680 w 8636594"/>
              <a:gd name="connsiteY19" fmla="*/ 6206893 h 6458731"/>
              <a:gd name="connsiteX20" fmla="*/ 3509548 w 8636594"/>
              <a:gd name="connsiteY20" fmla="*/ 6186174 h 6458731"/>
              <a:gd name="connsiteX21" fmla="*/ 3552910 w 8636594"/>
              <a:gd name="connsiteY21" fmla="*/ 6165110 h 6458731"/>
              <a:gd name="connsiteX22" fmla="*/ 3595773 w 8636594"/>
              <a:gd name="connsiteY22" fmla="*/ 6143704 h 6458731"/>
              <a:gd name="connsiteX23" fmla="*/ 3638142 w 8636594"/>
              <a:gd name="connsiteY23" fmla="*/ 6121960 h 6458731"/>
              <a:gd name="connsiteX24" fmla="*/ 3680024 w 8636594"/>
              <a:gd name="connsiteY24" fmla="*/ 6099881 h 6458731"/>
              <a:gd name="connsiteX25" fmla="*/ 3721426 w 8636594"/>
              <a:gd name="connsiteY25" fmla="*/ 6077471 h 6458731"/>
              <a:gd name="connsiteX26" fmla="*/ 3762353 w 8636594"/>
              <a:gd name="connsiteY26" fmla="*/ 6054733 h 6458731"/>
              <a:gd name="connsiteX27" fmla="*/ 3802812 w 8636594"/>
              <a:gd name="connsiteY27" fmla="*/ 6031671 h 6458731"/>
              <a:gd name="connsiteX28" fmla="*/ 3842810 w 8636594"/>
              <a:gd name="connsiteY28" fmla="*/ 6008288 h 6458731"/>
              <a:gd name="connsiteX29" fmla="*/ 3882352 w 8636594"/>
              <a:gd name="connsiteY29" fmla="*/ 5984588 h 6458731"/>
              <a:gd name="connsiteX30" fmla="*/ 3921445 w 8636594"/>
              <a:gd name="connsiteY30" fmla="*/ 5960574 h 6458731"/>
              <a:gd name="connsiteX31" fmla="*/ 3960096 w 8636594"/>
              <a:gd name="connsiteY31" fmla="*/ 5936250 h 6458731"/>
              <a:gd name="connsiteX32" fmla="*/ 3998311 w 8636594"/>
              <a:gd name="connsiteY32" fmla="*/ 5911619 h 6458731"/>
              <a:gd name="connsiteX33" fmla="*/ 4036095 w 8636594"/>
              <a:gd name="connsiteY33" fmla="*/ 5886685 h 6458731"/>
              <a:gd name="connsiteX34" fmla="*/ 4073456 w 8636594"/>
              <a:gd name="connsiteY34" fmla="*/ 5861452 h 6458731"/>
              <a:gd name="connsiteX35" fmla="*/ 4110400 w 8636594"/>
              <a:gd name="connsiteY35" fmla="*/ 5835922 h 6458731"/>
              <a:gd name="connsiteX36" fmla="*/ 4146933 w 8636594"/>
              <a:gd name="connsiteY36" fmla="*/ 5810100 h 6458731"/>
              <a:gd name="connsiteX37" fmla="*/ 4183061 w 8636594"/>
              <a:gd name="connsiteY37" fmla="*/ 5783988 h 6458731"/>
              <a:gd name="connsiteX38" fmla="*/ 4218791 w 8636594"/>
              <a:gd name="connsiteY38" fmla="*/ 5757591 h 6458731"/>
              <a:gd name="connsiteX39" fmla="*/ 4254129 w 8636594"/>
              <a:gd name="connsiteY39" fmla="*/ 5730912 h 6458731"/>
              <a:gd name="connsiteX40" fmla="*/ 4289081 w 8636594"/>
              <a:gd name="connsiteY40" fmla="*/ 5703955 h 6458731"/>
              <a:gd name="connsiteX41" fmla="*/ 4323654 w 8636594"/>
              <a:gd name="connsiteY41" fmla="*/ 5676722 h 6458731"/>
              <a:gd name="connsiteX42" fmla="*/ 4357854 w 8636594"/>
              <a:gd name="connsiteY42" fmla="*/ 5649218 h 6458731"/>
              <a:gd name="connsiteX43" fmla="*/ 4391688 w 8636594"/>
              <a:gd name="connsiteY43" fmla="*/ 5621446 h 6458731"/>
              <a:gd name="connsiteX44" fmla="*/ 4425162 w 8636594"/>
              <a:gd name="connsiteY44" fmla="*/ 5593409 h 6458731"/>
              <a:gd name="connsiteX45" fmla="*/ 4458281 w 8636594"/>
              <a:gd name="connsiteY45" fmla="*/ 5565111 h 6458731"/>
              <a:gd name="connsiteX46" fmla="*/ 4491053 w 8636594"/>
              <a:gd name="connsiteY46" fmla="*/ 5536556 h 6458731"/>
              <a:gd name="connsiteX47" fmla="*/ 4523484 w 8636594"/>
              <a:gd name="connsiteY47" fmla="*/ 5507747 h 6458731"/>
              <a:gd name="connsiteX48" fmla="*/ 4555580 w 8636594"/>
              <a:gd name="connsiteY48" fmla="*/ 5478687 h 6458731"/>
              <a:gd name="connsiteX49" fmla="*/ 4587347 w 8636594"/>
              <a:gd name="connsiteY49" fmla="*/ 5449380 h 6458731"/>
              <a:gd name="connsiteX50" fmla="*/ 4618793 w 8636594"/>
              <a:gd name="connsiteY50" fmla="*/ 5419830 h 6458731"/>
              <a:gd name="connsiteX51" fmla="*/ 4649922 w 8636594"/>
              <a:gd name="connsiteY51" fmla="*/ 5390040 h 6458731"/>
              <a:gd name="connsiteX52" fmla="*/ 4680742 w 8636594"/>
              <a:gd name="connsiteY52" fmla="*/ 5360014 h 6458731"/>
              <a:gd name="connsiteX53" fmla="*/ 4711259 w 8636594"/>
              <a:gd name="connsiteY53" fmla="*/ 5329755 h 6458731"/>
              <a:gd name="connsiteX54" fmla="*/ 4741478 w 8636594"/>
              <a:gd name="connsiteY54" fmla="*/ 5299266 h 6458731"/>
              <a:gd name="connsiteX55" fmla="*/ 4771408 w 8636594"/>
              <a:gd name="connsiteY55" fmla="*/ 5268551 h 6458731"/>
              <a:gd name="connsiteX56" fmla="*/ 4801053 w 8636594"/>
              <a:gd name="connsiteY56" fmla="*/ 5237614 h 6458731"/>
              <a:gd name="connsiteX57" fmla="*/ 4830420 w 8636594"/>
              <a:gd name="connsiteY57" fmla="*/ 5206458 h 6458731"/>
              <a:gd name="connsiteX58" fmla="*/ 4859516 w 8636594"/>
              <a:gd name="connsiteY58" fmla="*/ 5175087 h 6458731"/>
              <a:gd name="connsiteX59" fmla="*/ 4888347 w 8636594"/>
              <a:gd name="connsiteY59" fmla="*/ 5143504 h 6458731"/>
              <a:gd name="connsiteX60" fmla="*/ 4916919 w 8636594"/>
              <a:gd name="connsiteY60" fmla="*/ 5111713 h 6458731"/>
              <a:gd name="connsiteX61" fmla="*/ 4945238 w 8636594"/>
              <a:gd name="connsiteY61" fmla="*/ 5079717 h 6458731"/>
              <a:gd name="connsiteX62" fmla="*/ 4973311 w 8636594"/>
              <a:gd name="connsiteY62" fmla="*/ 5047519 h 6458731"/>
              <a:gd name="connsiteX63" fmla="*/ 5001145 w 8636594"/>
              <a:gd name="connsiteY63" fmla="*/ 5015124 h 6458731"/>
              <a:gd name="connsiteX64" fmla="*/ 5028745 w 8636594"/>
              <a:gd name="connsiteY64" fmla="*/ 4982535 h 6458731"/>
              <a:gd name="connsiteX65" fmla="*/ 5056117 w 8636594"/>
              <a:gd name="connsiteY65" fmla="*/ 4949755 h 6458731"/>
              <a:gd name="connsiteX66" fmla="*/ 5083269 w 8636594"/>
              <a:gd name="connsiteY66" fmla="*/ 4916787 h 6458731"/>
              <a:gd name="connsiteX67" fmla="*/ 5110207 w 8636594"/>
              <a:gd name="connsiteY67" fmla="*/ 4883636 h 6458731"/>
              <a:gd name="connsiteX68" fmla="*/ 5136937 w 8636594"/>
              <a:gd name="connsiteY68" fmla="*/ 4850305 h 6458731"/>
              <a:gd name="connsiteX69" fmla="*/ 5163464 w 8636594"/>
              <a:gd name="connsiteY69" fmla="*/ 4816797 h 6458731"/>
              <a:gd name="connsiteX70" fmla="*/ 5215940 w 8636594"/>
              <a:gd name="connsiteY70" fmla="*/ 4749265 h 6458731"/>
              <a:gd name="connsiteX71" fmla="*/ 5267684 w 8636594"/>
              <a:gd name="connsiteY71" fmla="*/ 4681068 h 6458731"/>
              <a:gd name="connsiteX72" fmla="*/ 5318748 w 8636594"/>
              <a:gd name="connsiteY72" fmla="*/ 4612234 h 6458731"/>
              <a:gd name="connsiteX73" fmla="*/ 5369182 w 8636594"/>
              <a:gd name="connsiteY73" fmla="*/ 4542793 h 6458731"/>
              <a:gd name="connsiteX74" fmla="*/ 5419038 w 8636594"/>
              <a:gd name="connsiteY74" fmla="*/ 4472771 h 6458731"/>
              <a:gd name="connsiteX75" fmla="*/ 5468365 w 8636594"/>
              <a:gd name="connsiteY75" fmla="*/ 4402196 h 6458731"/>
              <a:gd name="connsiteX76" fmla="*/ 5517215 w 8636594"/>
              <a:gd name="connsiteY76" fmla="*/ 4331098 h 6458731"/>
              <a:gd name="connsiteX77" fmla="*/ 5565637 w 8636594"/>
              <a:gd name="connsiteY77" fmla="*/ 4259503 h 6458731"/>
              <a:gd name="connsiteX78" fmla="*/ 5613684 w 8636594"/>
              <a:gd name="connsiteY78" fmla="*/ 4187441 h 6458731"/>
              <a:gd name="connsiteX79" fmla="*/ 5685160 w 8636594"/>
              <a:gd name="connsiteY79" fmla="*/ 4078531 h 6458731"/>
              <a:gd name="connsiteX80" fmla="*/ 5756074 w 8636594"/>
              <a:gd name="connsiteY80" fmla="*/ 3968727 h 6458731"/>
              <a:gd name="connsiteX81" fmla="*/ 5873483 w 8636594"/>
              <a:gd name="connsiteY81" fmla="*/ 3783989 h 6458731"/>
              <a:gd name="connsiteX82" fmla="*/ 6203209 w 8636594"/>
              <a:gd name="connsiteY82" fmla="*/ 3258640 h 6458731"/>
              <a:gd name="connsiteX83" fmla="*/ 6299430 w 8636594"/>
              <a:gd name="connsiteY83" fmla="*/ 3107321 h 6458731"/>
              <a:gd name="connsiteX84" fmla="*/ 6372650 w 8636594"/>
              <a:gd name="connsiteY84" fmla="*/ 2993735 h 6458731"/>
              <a:gd name="connsiteX85" fmla="*/ 6453197 w 8636594"/>
              <a:gd name="connsiteY85" fmla="*/ 2869788 h 6458731"/>
              <a:gd name="connsiteX86" fmla="*/ 6564167 w 8636594"/>
              <a:gd name="connsiteY86" fmla="*/ 2696807 h 6458731"/>
              <a:gd name="connsiteX87" fmla="*/ 6976233 w 8636594"/>
              <a:gd name="connsiteY87" fmla="*/ 2045274 h 6458731"/>
              <a:gd name="connsiteX88" fmla="*/ 7086755 w 8636594"/>
              <a:gd name="connsiteY88" fmla="*/ 1872743 h 6458731"/>
              <a:gd name="connsiteX89" fmla="*/ 7170279 w 8636594"/>
              <a:gd name="connsiteY89" fmla="*/ 1744202 h 6458731"/>
              <a:gd name="connsiteX90" fmla="*/ 7226351 w 8636594"/>
              <a:gd name="connsiteY90" fmla="*/ 1659017 h 6458731"/>
              <a:gd name="connsiteX91" fmla="*/ 7282789 w 8636594"/>
              <a:gd name="connsiteY91" fmla="*/ 1574303 h 6458731"/>
              <a:gd name="connsiteX92" fmla="*/ 7339643 w 8636594"/>
              <a:gd name="connsiteY92" fmla="*/ 1490113 h 6458731"/>
              <a:gd name="connsiteX93" fmla="*/ 7396957 w 8636594"/>
              <a:gd name="connsiteY93" fmla="*/ 1406503 h 6458731"/>
              <a:gd name="connsiteX94" fmla="*/ 7454781 w 8636594"/>
              <a:gd name="connsiteY94" fmla="*/ 1323526 h 6458731"/>
              <a:gd name="connsiteX95" fmla="*/ 7513161 w 8636594"/>
              <a:gd name="connsiteY95" fmla="*/ 1241237 h 6458731"/>
              <a:gd name="connsiteX96" fmla="*/ 7572144 w 8636594"/>
              <a:gd name="connsiteY96" fmla="*/ 1159689 h 6458731"/>
              <a:gd name="connsiteX97" fmla="*/ 7601877 w 8636594"/>
              <a:gd name="connsiteY97" fmla="*/ 1119210 h 6458731"/>
              <a:gd name="connsiteX98" fmla="*/ 7631779 w 8636594"/>
              <a:gd name="connsiteY98" fmla="*/ 1078937 h 6458731"/>
              <a:gd name="connsiteX99" fmla="*/ 7661855 w 8636594"/>
              <a:gd name="connsiteY99" fmla="*/ 1038876 h 6458731"/>
              <a:gd name="connsiteX100" fmla="*/ 7692111 w 8636594"/>
              <a:gd name="connsiteY100" fmla="*/ 999035 h 6458731"/>
              <a:gd name="connsiteX101" fmla="*/ 7722554 w 8636594"/>
              <a:gd name="connsiteY101" fmla="*/ 959419 h 6458731"/>
              <a:gd name="connsiteX102" fmla="*/ 7753190 w 8636594"/>
              <a:gd name="connsiteY102" fmla="*/ 920037 h 6458731"/>
              <a:gd name="connsiteX103" fmla="*/ 7784023 w 8636594"/>
              <a:gd name="connsiteY103" fmla="*/ 880894 h 6458731"/>
              <a:gd name="connsiteX104" fmla="*/ 7815061 w 8636594"/>
              <a:gd name="connsiteY104" fmla="*/ 841997 h 6458731"/>
              <a:gd name="connsiteX105" fmla="*/ 7846308 w 8636594"/>
              <a:gd name="connsiteY105" fmla="*/ 803354 h 6458731"/>
              <a:gd name="connsiteX106" fmla="*/ 7877772 w 8636594"/>
              <a:gd name="connsiteY106" fmla="*/ 764970 h 6458731"/>
              <a:gd name="connsiteX107" fmla="*/ 7909458 w 8636594"/>
              <a:gd name="connsiteY107" fmla="*/ 726853 h 6458731"/>
              <a:gd name="connsiteX108" fmla="*/ 7941371 w 8636594"/>
              <a:gd name="connsiteY108" fmla="*/ 689010 h 6458731"/>
              <a:gd name="connsiteX109" fmla="*/ 7973518 w 8636594"/>
              <a:gd name="connsiteY109" fmla="*/ 651447 h 6458731"/>
              <a:gd name="connsiteX110" fmla="*/ 8005905 w 8636594"/>
              <a:gd name="connsiteY110" fmla="*/ 614171 h 6458731"/>
              <a:gd name="connsiteX111" fmla="*/ 8038538 w 8636594"/>
              <a:gd name="connsiteY111" fmla="*/ 577189 h 6458731"/>
              <a:gd name="connsiteX112" fmla="*/ 8071421 w 8636594"/>
              <a:gd name="connsiteY112" fmla="*/ 540507 h 6458731"/>
              <a:gd name="connsiteX113" fmla="*/ 8104563 w 8636594"/>
              <a:gd name="connsiteY113" fmla="*/ 504132 h 6458731"/>
              <a:gd name="connsiteX114" fmla="*/ 8137967 w 8636594"/>
              <a:gd name="connsiteY114" fmla="*/ 468072 h 6458731"/>
              <a:gd name="connsiteX115" fmla="*/ 8171641 w 8636594"/>
              <a:gd name="connsiteY115" fmla="*/ 432332 h 6458731"/>
              <a:gd name="connsiteX116" fmla="*/ 8205590 w 8636594"/>
              <a:gd name="connsiteY116" fmla="*/ 396920 h 6458731"/>
              <a:gd name="connsiteX117" fmla="*/ 8239820 w 8636594"/>
              <a:gd name="connsiteY117" fmla="*/ 361843 h 6458731"/>
              <a:gd name="connsiteX118" fmla="*/ 8274337 w 8636594"/>
              <a:gd name="connsiteY118" fmla="*/ 327107 h 6458731"/>
              <a:gd name="connsiteX119" fmla="*/ 8309147 w 8636594"/>
              <a:gd name="connsiteY119" fmla="*/ 292718 h 6458731"/>
              <a:gd name="connsiteX120" fmla="*/ 8344256 w 8636594"/>
              <a:gd name="connsiteY120" fmla="*/ 258685 h 6458731"/>
              <a:gd name="connsiteX121" fmla="*/ 8379669 w 8636594"/>
              <a:gd name="connsiteY121" fmla="*/ 225013 h 6458731"/>
              <a:gd name="connsiteX122" fmla="*/ 8415394 w 8636594"/>
              <a:gd name="connsiteY122" fmla="*/ 191709 h 6458731"/>
              <a:gd name="connsiteX123" fmla="*/ 8451434 w 8636594"/>
              <a:gd name="connsiteY123" fmla="*/ 158780 h 6458731"/>
              <a:gd name="connsiteX124" fmla="*/ 8487798 w 8636594"/>
              <a:gd name="connsiteY124" fmla="*/ 126233 h 6458731"/>
              <a:gd name="connsiteX125" fmla="*/ 8524489 w 8636594"/>
              <a:gd name="connsiteY125" fmla="*/ 94075 h 6458731"/>
              <a:gd name="connsiteX126" fmla="*/ 8561515 w 8636594"/>
              <a:gd name="connsiteY126" fmla="*/ 62312 h 6458731"/>
              <a:gd name="connsiteX127" fmla="*/ 8598881 w 8636594"/>
              <a:gd name="connsiteY127" fmla="*/ 30951 h 6458731"/>
              <a:gd name="connsiteX128" fmla="*/ 8636594 w 8636594"/>
              <a:gd name="connsiteY128" fmla="*/ 0 h 6458731"/>
              <a:gd name="connsiteX0" fmla="*/ 8636594 w 8636594"/>
              <a:gd name="connsiteY0" fmla="*/ 0 h 6443216"/>
              <a:gd name="connsiteX1" fmla="*/ 5293 w 8636594"/>
              <a:gd name="connsiteY1" fmla="*/ 0 h 6443216"/>
              <a:gd name="connsiteX2" fmla="*/ 0 w 8636594"/>
              <a:gd name="connsiteY2" fmla="*/ 5587843 h 6443216"/>
              <a:gd name="connsiteX3" fmla="*/ 1594033 w 8636594"/>
              <a:gd name="connsiteY3" fmla="*/ 5600057 h 6443216"/>
              <a:gd name="connsiteX4" fmla="*/ 1686068 w 8636594"/>
              <a:gd name="connsiteY4" fmla="*/ 5599745 h 6443216"/>
              <a:gd name="connsiteX5" fmla="*/ 2846466 w 8636594"/>
              <a:gd name="connsiteY5" fmla="*/ 6443216 h 6443216"/>
              <a:gd name="connsiteX6" fmla="*/ 2897488 w 8636594"/>
              <a:gd name="connsiteY6" fmla="*/ 6427305 h 6443216"/>
              <a:gd name="connsiteX7" fmla="*/ 2947923 w 8636594"/>
              <a:gd name="connsiteY7" fmla="*/ 6411004 h 6443216"/>
              <a:gd name="connsiteX8" fmla="*/ 2997775 w 8636594"/>
              <a:gd name="connsiteY8" fmla="*/ 6394316 h 6443216"/>
              <a:gd name="connsiteX9" fmla="*/ 3047052 w 8636594"/>
              <a:gd name="connsiteY9" fmla="*/ 6377243 h 6443216"/>
              <a:gd name="connsiteX10" fmla="*/ 3095759 w 8636594"/>
              <a:gd name="connsiteY10" fmla="*/ 6359791 h 6443216"/>
              <a:gd name="connsiteX11" fmla="*/ 3143903 w 8636594"/>
              <a:gd name="connsiteY11" fmla="*/ 6341961 h 6443216"/>
              <a:gd name="connsiteX12" fmla="*/ 3191491 w 8636594"/>
              <a:gd name="connsiteY12" fmla="*/ 6323757 h 6443216"/>
              <a:gd name="connsiteX13" fmla="*/ 3238528 w 8636594"/>
              <a:gd name="connsiteY13" fmla="*/ 6305184 h 6443216"/>
              <a:gd name="connsiteX14" fmla="*/ 3285021 w 8636594"/>
              <a:gd name="connsiteY14" fmla="*/ 6286245 h 6443216"/>
              <a:gd name="connsiteX15" fmla="*/ 3330977 w 8636594"/>
              <a:gd name="connsiteY15" fmla="*/ 6266942 h 6443216"/>
              <a:gd name="connsiteX16" fmla="*/ 3376401 w 8636594"/>
              <a:gd name="connsiteY16" fmla="*/ 6247281 h 6443216"/>
              <a:gd name="connsiteX17" fmla="*/ 3421300 w 8636594"/>
              <a:gd name="connsiteY17" fmla="*/ 6227263 h 6443216"/>
              <a:gd name="connsiteX18" fmla="*/ 3465680 w 8636594"/>
              <a:gd name="connsiteY18" fmla="*/ 6206893 h 6443216"/>
              <a:gd name="connsiteX19" fmla="*/ 3509548 w 8636594"/>
              <a:gd name="connsiteY19" fmla="*/ 6186174 h 6443216"/>
              <a:gd name="connsiteX20" fmla="*/ 3552910 w 8636594"/>
              <a:gd name="connsiteY20" fmla="*/ 6165110 h 6443216"/>
              <a:gd name="connsiteX21" fmla="*/ 3595773 w 8636594"/>
              <a:gd name="connsiteY21" fmla="*/ 6143704 h 6443216"/>
              <a:gd name="connsiteX22" fmla="*/ 3638142 w 8636594"/>
              <a:gd name="connsiteY22" fmla="*/ 6121960 h 6443216"/>
              <a:gd name="connsiteX23" fmla="*/ 3680024 w 8636594"/>
              <a:gd name="connsiteY23" fmla="*/ 6099881 h 6443216"/>
              <a:gd name="connsiteX24" fmla="*/ 3721426 w 8636594"/>
              <a:gd name="connsiteY24" fmla="*/ 6077471 h 6443216"/>
              <a:gd name="connsiteX25" fmla="*/ 3762353 w 8636594"/>
              <a:gd name="connsiteY25" fmla="*/ 6054733 h 6443216"/>
              <a:gd name="connsiteX26" fmla="*/ 3802812 w 8636594"/>
              <a:gd name="connsiteY26" fmla="*/ 6031671 h 6443216"/>
              <a:gd name="connsiteX27" fmla="*/ 3842810 w 8636594"/>
              <a:gd name="connsiteY27" fmla="*/ 6008288 h 6443216"/>
              <a:gd name="connsiteX28" fmla="*/ 3882352 w 8636594"/>
              <a:gd name="connsiteY28" fmla="*/ 5984588 h 6443216"/>
              <a:gd name="connsiteX29" fmla="*/ 3921445 w 8636594"/>
              <a:gd name="connsiteY29" fmla="*/ 5960574 h 6443216"/>
              <a:gd name="connsiteX30" fmla="*/ 3960096 w 8636594"/>
              <a:gd name="connsiteY30" fmla="*/ 5936250 h 6443216"/>
              <a:gd name="connsiteX31" fmla="*/ 3998311 w 8636594"/>
              <a:gd name="connsiteY31" fmla="*/ 5911619 h 6443216"/>
              <a:gd name="connsiteX32" fmla="*/ 4036095 w 8636594"/>
              <a:gd name="connsiteY32" fmla="*/ 5886685 h 6443216"/>
              <a:gd name="connsiteX33" fmla="*/ 4073456 w 8636594"/>
              <a:gd name="connsiteY33" fmla="*/ 5861452 h 6443216"/>
              <a:gd name="connsiteX34" fmla="*/ 4110400 w 8636594"/>
              <a:gd name="connsiteY34" fmla="*/ 5835922 h 6443216"/>
              <a:gd name="connsiteX35" fmla="*/ 4146933 w 8636594"/>
              <a:gd name="connsiteY35" fmla="*/ 5810100 h 6443216"/>
              <a:gd name="connsiteX36" fmla="*/ 4183061 w 8636594"/>
              <a:gd name="connsiteY36" fmla="*/ 5783988 h 6443216"/>
              <a:gd name="connsiteX37" fmla="*/ 4218791 w 8636594"/>
              <a:gd name="connsiteY37" fmla="*/ 5757591 h 6443216"/>
              <a:gd name="connsiteX38" fmla="*/ 4254129 w 8636594"/>
              <a:gd name="connsiteY38" fmla="*/ 5730912 h 6443216"/>
              <a:gd name="connsiteX39" fmla="*/ 4289081 w 8636594"/>
              <a:gd name="connsiteY39" fmla="*/ 5703955 h 6443216"/>
              <a:gd name="connsiteX40" fmla="*/ 4323654 w 8636594"/>
              <a:gd name="connsiteY40" fmla="*/ 5676722 h 6443216"/>
              <a:gd name="connsiteX41" fmla="*/ 4357854 w 8636594"/>
              <a:gd name="connsiteY41" fmla="*/ 5649218 h 6443216"/>
              <a:gd name="connsiteX42" fmla="*/ 4391688 w 8636594"/>
              <a:gd name="connsiteY42" fmla="*/ 5621446 h 6443216"/>
              <a:gd name="connsiteX43" fmla="*/ 4425162 w 8636594"/>
              <a:gd name="connsiteY43" fmla="*/ 5593409 h 6443216"/>
              <a:gd name="connsiteX44" fmla="*/ 4458281 w 8636594"/>
              <a:gd name="connsiteY44" fmla="*/ 5565111 h 6443216"/>
              <a:gd name="connsiteX45" fmla="*/ 4491053 w 8636594"/>
              <a:gd name="connsiteY45" fmla="*/ 5536556 h 6443216"/>
              <a:gd name="connsiteX46" fmla="*/ 4523484 w 8636594"/>
              <a:gd name="connsiteY46" fmla="*/ 5507747 h 6443216"/>
              <a:gd name="connsiteX47" fmla="*/ 4555580 w 8636594"/>
              <a:gd name="connsiteY47" fmla="*/ 5478687 h 6443216"/>
              <a:gd name="connsiteX48" fmla="*/ 4587347 w 8636594"/>
              <a:gd name="connsiteY48" fmla="*/ 5449380 h 6443216"/>
              <a:gd name="connsiteX49" fmla="*/ 4618793 w 8636594"/>
              <a:gd name="connsiteY49" fmla="*/ 5419830 h 6443216"/>
              <a:gd name="connsiteX50" fmla="*/ 4649922 w 8636594"/>
              <a:gd name="connsiteY50" fmla="*/ 5390040 h 6443216"/>
              <a:gd name="connsiteX51" fmla="*/ 4680742 w 8636594"/>
              <a:gd name="connsiteY51" fmla="*/ 5360014 h 6443216"/>
              <a:gd name="connsiteX52" fmla="*/ 4711259 w 8636594"/>
              <a:gd name="connsiteY52" fmla="*/ 5329755 h 6443216"/>
              <a:gd name="connsiteX53" fmla="*/ 4741478 w 8636594"/>
              <a:gd name="connsiteY53" fmla="*/ 5299266 h 6443216"/>
              <a:gd name="connsiteX54" fmla="*/ 4771408 w 8636594"/>
              <a:gd name="connsiteY54" fmla="*/ 5268551 h 6443216"/>
              <a:gd name="connsiteX55" fmla="*/ 4801053 w 8636594"/>
              <a:gd name="connsiteY55" fmla="*/ 5237614 h 6443216"/>
              <a:gd name="connsiteX56" fmla="*/ 4830420 w 8636594"/>
              <a:gd name="connsiteY56" fmla="*/ 5206458 h 6443216"/>
              <a:gd name="connsiteX57" fmla="*/ 4859516 w 8636594"/>
              <a:gd name="connsiteY57" fmla="*/ 5175087 h 6443216"/>
              <a:gd name="connsiteX58" fmla="*/ 4888347 w 8636594"/>
              <a:gd name="connsiteY58" fmla="*/ 5143504 h 6443216"/>
              <a:gd name="connsiteX59" fmla="*/ 4916919 w 8636594"/>
              <a:gd name="connsiteY59" fmla="*/ 5111713 h 6443216"/>
              <a:gd name="connsiteX60" fmla="*/ 4945238 w 8636594"/>
              <a:gd name="connsiteY60" fmla="*/ 5079717 h 6443216"/>
              <a:gd name="connsiteX61" fmla="*/ 4973311 w 8636594"/>
              <a:gd name="connsiteY61" fmla="*/ 5047519 h 6443216"/>
              <a:gd name="connsiteX62" fmla="*/ 5001145 w 8636594"/>
              <a:gd name="connsiteY62" fmla="*/ 5015124 h 6443216"/>
              <a:gd name="connsiteX63" fmla="*/ 5028745 w 8636594"/>
              <a:gd name="connsiteY63" fmla="*/ 4982535 h 6443216"/>
              <a:gd name="connsiteX64" fmla="*/ 5056117 w 8636594"/>
              <a:gd name="connsiteY64" fmla="*/ 4949755 h 6443216"/>
              <a:gd name="connsiteX65" fmla="*/ 5083269 w 8636594"/>
              <a:gd name="connsiteY65" fmla="*/ 4916787 h 6443216"/>
              <a:gd name="connsiteX66" fmla="*/ 5110207 w 8636594"/>
              <a:gd name="connsiteY66" fmla="*/ 4883636 h 6443216"/>
              <a:gd name="connsiteX67" fmla="*/ 5136937 w 8636594"/>
              <a:gd name="connsiteY67" fmla="*/ 4850305 h 6443216"/>
              <a:gd name="connsiteX68" fmla="*/ 5163464 w 8636594"/>
              <a:gd name="connsiteY68" fmla="*/ 4816797 h 6443216"/>
              <a:gd name="connsiteX69" fmla="*/ 5215940 w 8636594"/>
              <a:gd name="connsiteY69" fmla="*/ 4749265 h 6443216"/>
              <a:gd name="connsiteX70" fmla="*/ 5267684 w 8636594"/>
              <a:gd name="connsiteY70" fmla="*/ 4681068 h 6443216"/>
              <a:gd name="connsiteX71" fmla="*/ 5318748 w 8636594"/>
              <a:gd name="connsiteY71" fmla="*/ 4612234 h 6443216"/>
              <a:gd name="connsiteX72" fmla="*/ 5369182 w 8636594"/>
              <a:gd name="connsiteY72" fmla="*/ 4542793 h 6443216"/>
              <a:gd name="connsiteX73" fmla="*/ 5419038 w 8636594"/>
              <a:gd name="connsiteY73" fmla="*/ 4472771 h 6443216"/>
              <a:gd name="connsiteX74" fmla="*/ 5468365 w 8636594"/>
              <a:gd name="connsiteY74" fmla="*/ 4402196 h 6443216"/>
              <a:gd name="connsiteX75" fmla="*/ 5517215 w 8636594"/>
              <a:gd name="connsiteY75" fmla="*/ 4331098 h 6443216"/>
              <a:gd name="connsiteX76" fmla="*/ 5565637 w 8636594"/>
              <a:gd name="connsiteY76" fmla="*/ 4259503 h 6443216"/>
              <a:gd name="connsiteX77" fmla="*/ 5613684 w 8636594"/>
              <a:gd name="connsiteY77" fmla="*/ 4187441 h 6443216"/>
              <a:gd name="connsiteX78" fmla="*/ 5685160 w 8636594"/>
              <a:gd name="connsiteY78" fmla="*/ 4078531 h 6443216"/>
              <a:gd name="connsiteX79" fmla="*/ 5756074 w 8636594"/>
              <a:gd name="connsiteY79" fmla="*/ 3968727 h 6443216"/>
              <a:gd name="connsiteX80" fmla="*/ 5873483 w 8636594"/>
              <a:gd name="connsiteY80" fmla="*/ 3783989 h 6443216"/>
              <a:gd name="connsiteX81" fmla="*/ 6203209 w 8636594"/>
              <a:gd name="connsiteY81" fmla="*/ 3258640 h 6443216"/>
              <a:gd name="connsiteX82" fmla="*/ 6299430 w 8636594"/>
              <a:gd name="connsiteY82" fmla="*/ 3107321 h 6443216"/>
              <a:gd name="connsiteX83" fmla="*/ 6372650 w 8636594"/>
              <a:gd name="connsiteY83" fmla="*/ 2993735 h 6443216"/>
              <a:gd name="connsiteX84" fmla="*/ 6453197 w 8636594"/>
              <a:gd name="connsiteY84" fmla="*/ 2869788 h 6443216"/>
              <a:gd name="connsiteX85" fmla="*/ 6564167 w 8636594"/>
              <a:gd name="connsiteY85" fmla="*/ 2696807 h 6443216"/>
              <a:gd name="connsiteX86" fmla="*/ 6976233 w 8636594"/>
              <a:gd name="connsiteY86" fmla="*/ 2045274 h 6443216"/>
              <a:gd name="connsiteX87" fmla="*/ 7086755 w 8636594"/>
              <a:gd name="connsiteY87" fmla="*/ 1872743 h 6443216"/>
              <a:gd name="connsiteX88" fmla="*/ 7170279 w 8636594"/>
              <a:gd name="connsiteY88" fmla="*/ 1744202 h 6443216"/>
              <a:gd name="connsiteX89" fmla="*/ 7226351 w 8636594"/>
              <a:gd name="connsiteY89" fmla="*/ 1659017 h 6443216"/>
              <a:gd name="connsiteX90" fmla="*/ 7282789 w 8636594"/>
              <a:gd name="connsiteY90" fmla="*/ 1574303 h 6443216"/>
              <a:gd name="connsiteX91" fmla="*/ 7339643 w 8636594"/>
              <a:gd name="connsiteY91" fmla="*/ 1490113 h 6443216"/>
              <a:gd name="connsiteX92" fmla="*/ 7396957 w 8636594"/>
              <a:gd name="connsiteY92" fmla="*/ 1406503 h 6443216"/>
              <a:gd name="connsiteX93" fmla="*/ 7454781 w 8636594"/>
              <a:gd name="connsiteY93" fmla="*/ 1323526 h 6443216"/>
              <a:gd name="connsiteX94" fmla="*/ 7513161 w 8636594"/>
              <a:gd name="connsiteY94" fmla="*/ 1241237 h 6443216"/>
              <a:gd name="connsiteX95" fmla="*/ 7572144 w 8636594"/>
              <a:gd name="connsiteY95" fmla="*/ 1159689 h 6443216"/>
              <a:gd name="connsiteX96" fmla="*/ 7601877 w 8636594"/>
              <a:gd name="connsiteY96" fmla="*/ 1119210 h 6443216"/>
              <a:gd name="connsiteX97" fmla="*/ 7631779 w 8636594"/>
              <a:gd name="connsiteY97" fmla="*/ 1078937 h 6443216"/>
              <a:gd name="connsiteX98" fmla="*/ 7661855 w 8636594"/>
              <a:gd name="connsiteY98" fmla="*/ 1038876 h 6443216"/>
              <a:gd name="connsiteX99" fmla="*/ 7692111 w 8636594"/>
              <a:gd name="connsiteY99" fmla="*/ 999035 h 6443216"/>
              <a:gd name="connsiteX100" fmla="*/ 7722554 w 8636594"/>
              <a:gd name="connsiteY100" fmla="*/ 959419 h 6443216"/>
              <a:gd name="connsiteX101" fmla="*/ 7753190 w 8636594"/>
              <a:gd name="connsiteY101" fmla="*/ 920037 h 6443216"/>
              <a:gd name="connsiteX102" fmla="*/ 7784023 w 8636594"/>
              <a:gd name="connsiteY102" fmla="*/ 880894 h 6443216"/>
              <a:gd name="connsiteX103" fmla="*/ 7815061 w 8636594"/>
              <a:gd name="connsiteY103" fmla="*/ 841997 h 6443216"/>
              <a:gd name="connsiteX104" fmla="*/ 7846308 w 8636594"/>
              <a:gd name="connsiteY104" fmla="*/ 803354 h 6443216"/>
              <a:gd name="connsiteX105" fmla="*/ 7877772 w 8636594"/>
              <a:gd name="connsiteY105" fmla="*/ 764970 h 6443216"/>
              <a:gd name="connsiteX106" fmla="*/ 7909458 w 8636594"/>
              <a:gd name="connsiteY106" fmla="*/ 726853 h 6443216"/>
              <a:gd name="connsiteX107" fmla="*/ 7941371 w 8636594"/>
              <a:gd name="connsiteY107" fmla="*/ 689010 h 6443216"/>
              <a:gd name="connsiteX108" fmla="*/ 7973518 w 8636594"/>
              <a:gd name="connsiteY108" fmla="*/ 651447 h 6443216"/>
              <a:gd name="connsiteX109" fmla="*/ 8005905 w 8636594"/>
              <a:gd name="connsiteY109" fmla="*/ 614171 h 6443216"/>
              <a:gd name="connsiteX110" fmla="*/ 8038538 w 8636594"/>
              <a:gd name="connsiteY110" fmla="*/ 577189 h 6443216"/>
              <a:gd name="connsiteX111" fmla="*/ 8071421 w 8636594"/>
              <a:gd name="connsiteY111" fmla="*/ 540507 h 6443216"/>
              <a:gd name="connsiteX112" fmla="*/ 8104563 w 8636594"/>
              <a:gd name="connsiteY112" fmla="*/ 504132 h 6443216"/>
              <a:gd name="connsiteX113" fmla="*/ 8137967 w 8636594"/>
              <a:gd name="connsiteY113" fmla="*/ 468072 h 6443216"/>
              <a:gd name="connsiteX114" fmla="*/ 8171641 w 8636594"/>
              <a:gd name="connsiteY114" fmla="*/ 432332 h 6443216"/>
              <a:gd name="connsiteX115" fmla="*/ 8205590 w 8636594"/>
              <a:gd name="connsiteY115" fmla="*/ 396920 h 6443216"/>
              <a:gd name="connsiteX116" fmla="*/ 8239820 w 8636594"/>
              <a:gd name="connsiteY116" fmla="*/ 361843 h 6443216"/>
              <a:gd name="connsiteX117" fmla="*/ 8274337 w 8636594"/>
              <a:gd name="connsiteY117" fmla="*/ 327107 h 6443216"/>
              <a:gd name="connsiteX118" fmla="*/ 8309147 w 8636594"/>
              <a:gd name="connsiteY118" fmla="*/ 292718 h 6443216"/>
              <a:gd name="connsiteX119" fmla="*/ 8344256 w 8636594"/>
              <a:gd name="connsiteY119" fmla="*/ 258685 h 6443216"/>
              <a:gd name="connsiteX120" fmla="*/ 8379669 w 8636594"/>
              <a:gd name="connsiteY120" fmla="*/ 225013 h 6443216"/>
              <a:gd name="connsiteX121" fmla="*/ 8415394 w 8636594"/>
              <a:gd name="connsiteY121" fmla="*/ 191709 h 6443216"/>
              <a:gd name="connsiteX122" fmla="*/ 8451434 w 8636594"/>
              <a:gd name="connsiteY122" fmla="*/ 158780 h 6443216"/>
              <a:gd name="connsiteX123" fmla="*/ 8487798 w 8636594"/>
              <a:gd name="connsiteY123" fmla="*/ 126233 h 6443216"/>
              <a:gd name="connsiteX124" fmla="*/ 8524489 w 8636594"/>
              <a:gd name="connsiteY124" fmla="*/ 94075 h 6443216"/>
              <a:gd name="connsiteX125" fmla="*/ 8561515 w 8636594"/>
              <a:gd name="connsiteY125" fmla="*/ 62312 h 6443216"/>
              <a:gd name="connsiteX126" fmla="*/ 8598881 w 8636594"/>
              <a:gd name="connsiteY126" fmla="*/ 30951 h 6443216"/>
              <a:gd name="connsiteX127" fmla="*/ 8636594 w 8636594"/>
              <a:gd name="connsiteY127" fmla="*/ 0 h 6443216"/>
              <a:gd name="connsiteX0" fmla="*/ 8636594 w 8636594"/>
              <a:gd name="connsiteY0" fmla="*/ 0 h 6427305"/>
              <a:gd name="connsiteX1" fmla="*/ 5293 w 8636594"/>
              <a:gd name="connsiteY1" fmla="*/ 0 h 6427305"/>
              <a:gd name="connsiteX2" fmla="*/ 0 w 8636594"/>
              <a:gd name="connsiteY2" fmla="*/ 5587843 h 6427305"/>
              <a:gd name="connsiteX3" fmla="*/ 1594033 w 8636594"/>
              <a:gd name="connsiteY3" fmla="*/ 5600057 h 6427305"/>
              <a:gd name="connsiteX4" fmla="*/ 1686068 w 8636594"/>
              <a:gd name="connsiteY4" fmla="*/ 5599745 h 6427305"/>
              <a:gd name="connsiteX5" fmla="*/ 2897488 w 8636594"/>
              <a:gd name="connsiteY5" fmla="*/ 6427305 h 6427305"/>
              <a:gd name="connsiteX6" fmla="*/ 2947923 w 8636594"/>
              <a:gd name="connsiteY6" fmla="*/ 6411004 h 6427305"/>
              <a:gd name="connsiteX7" fmla="*/ 2997775 w 8636594"/>
              <a:gd name="connsiteY7" fmla="*/ 6394316 h 6427305"/>
              <a:gd name="connsiteX8" fmla="*/ 3047052 w 8636594"/>
              <a:gd name="connsiteY8" fmla="*/ 6377243 h 6427305"/>
              <a:gd name="connsiteX9" fmla="*/ 3095759 w 8636594"/>
              <a:gd name="connsiteY9" fmla="*/ 6359791 h 6427305"/>
              <a:gd name="connsiteX10" fmla="*/ 3143903 w 8636594"/>
              <a:gd name="connsiteY10" fmla="*/ 6341961 h 6427305"/>
              <a:gd name="connsiteX11" fmla="*/ 3191491 w 8636594"/>
              <a:gd name="connsiteY11" fmla="*/ 6323757 h 6427305"/>
              <a:gd name="connsiteX12" fmla="*/ 3238528 w 8636594"/>
              <a:gd name="connsiteY12" fmla="*/ 6305184 h 6427305"/>
              <a:gd name="connsiteX13" fmla="*/ 3285021 w 8636594"/>
              <a:gd name="connsiteY13" fmla="*/ 6286245 h 6427305"/>
              <a:gd name="connsiteX14" fmla="*/ 3330977 w 8636594"/>
              <a:gd name="connsiteY14" fmla="*/ 6266942 h 6427305"/>
              <a:gd name="connsiteX15" fmla="*/ 3376401 w 8636594"/>
              <a:gd name="connsiteY15" fmla="*/ 6247281 h 6427305"/>
              <a:gd name="connsiteX16" fmla="*/ 3421300 w 8636594"/>
              <a:gd name="connsiteY16" fmla="*/ 6227263 h 6427305"/>
              <a:gd name="connsiteX17" fmla="*/ 3465680 w 8636594"/>
              <a:gd name="connsiteY17" fmla="*/ 6206893 h 6427305"/>
              <a:gd name="connsiteX18" fmla="*/ 3509548 w 8636594"/>
              <a:gd name="connsiteY18" fmla="*/ 6186174 h 6427305"/>
              <a:gd name="connsiteX19" fmla="*/ 3552910 w 8636594"/>
              <a:gd name="connsiteY19" fmla="*/ 6165110 h 6427305"/>
              <a:gd name="connsiteX20" fmla="*/ 3595773 w 8636594"/>
              <a:gd name="connsiteY20" fmla="*/ 6143704 h 6427305"/>
              <a:gd name="connsiteX21" fmla="*/ 3638142 w 8636594"/>
              <a:gd name="connsiteY21" fmla="*/ 6121960 h 6427305"/>
              <a:gd name="connsiteX22" fmla="*/ 3680024 w 8636594"/>
              <a:gd name="connsiteY22" fmla="*/ 6099881 h 6427305"/>
              <a:gd name="connsiteX23" fmla="*/ 3721426 w 8636594"/>
              <a:gd name="connsiteY23" fmla="*/ 6077471 h 6427305"/>
              <a:gd name="connsiteX24" fmla="*/ 3762353 w 8636594"/>
              <a:gd name="connsiteY24" fmla="*/ 6054733 h 6427305"/>
              <a:gd name="connsiteX25" fmla="*/ 3802812 w 8636594"/>
              <a:gd name="connsiteY25" fmla="*/ 6031671 h 6427305"/>
              <a:gd name="connsiteX26" fmla="*/ 3842810 w 8636594"/>
              <a:gd name="connsiteY26" fmla="*/ 6008288 h 6427305"/>
              <a:gd name="connsiteX27" fmla="*/ 3882352 w 8636594"/>
              <a:gd name="connsiteY27" fmla="*/ 5984588 h 6427305"/>
              <a:gd name="connsiteX28" fmla="*/ 3921445 w 8636594"/>
              <a:gd name="connsiteY28" fmla="*/ 5960574 h 6427305"/>
              <a:gd name="connsiteX29" fmla="*/ 3960096 w 8636594"/>
              <a:gd name="connsiteY29" fmla="*/ 5936250 h 6427305"/>
              <a:gd name="connsiteX30" fmla="*/ 3998311 w 8636594"/>
              <a:gd name="connsiteY30" fmla="*/ 5911619 h 6427305"/>
              <a:gd name="connsiteX31" fmla="*/ 4036095 w 8636594"/>
              <a:gd name="connsiteY31" fmla="*/ 5886685 h 6427305"/>
              <a:gd name="connsiteX32" fmla="*/ 4073456 w 8636594"/>
              <a:gd name="connsiteY32" fmla="*/ 5861452 h 6427305"/>
              <a:gd name="connsiteX33" fmla="*/ 4110400 w 8636594"/>
              <a:gd name="connsiteY33" fmla="*/ 5835922 h 6427305"/>
              <a:gd name="connsiteX34" fmla="*/ 4146933 w 8636594"/>
              <a:gd name="connsiteY34" fmla="*/ 5810100 h 6427305"/>
              <a:gd name="connsiteX35" fmla="*/ 4183061 w 8636594"/>
              <a:gd name="connsiteY35" fmla="*/ 5783988 h 6427305"/>
              <a:gd name="connsiteX36" fmla="*/ 4218791 w 8636594"/>
              <a:gd name="connsiteY36" fmla="*/ 5757591 h 6427305"/>
              <a:gd name="connsiteX37" fmla="*/ 4254129 w 8636594"/>
              <a:gd name="connsiteY37" fmla="*/ 5730912 h 6427305"/>
              <a:gd name="connsiteX38" fmla="*/ 4289081 w 8636594"/>
              <a:gd name="connsiteY38" fmla="*/ 5703955 h 6427305"/>
              <a:gd name="connsiteX39" fmla="*/ 4323654 w 8636594"/>
              <a:gd name="connsiteY39" fmla="*/ 5676722 h 6427305"/>
              <a:gd name="connsiteX40" fmla="*/ 4357854 w 8636594"/>
              <a:gd name="connsiteY40" fmla="*/ 5649218 h 6427305"/>
              <a:gd name="connsiteX41" fmla="*/ 4391688 w 8636594"/>
              <a:gd name="connsiteY41" fmla="*/ 5621446 h 6427305"/>
              <a:gd name="connsiteX42" fmla="*/ 4425162 w 8636594"/>
              <a:gd name="connsiteY42" fmla="*/ 5593409 h 6427305"/>
              <a:gd name="connsiteX43" fmla="*/ 4458281 w 8636594"/>
              <a:gd name="connsiteY43" fmla="*/ 5565111 h 6427305"/>
              <a:gd name="connsiteX44" fmla="*/ 4491053 w 8636594"/>
              <a:gd name="connsiteY44" fmla="*/ 5536556 h 6427305"/>
              <a:gd name="connsiteX45" fmla="*/ 4523484 w 8636594"/>
              <a:gd name="connsiteY45" fmla="*/ 5507747 h 6427305"/>
              <a:gd name="connsiteX46" fmla="*/ 4555580 w 8636594"/>
              <a:gd name="connsiteY46" fmla="*/ 5478687 h 6427305"/>
              <a:gd name="connsiteX47" fmla="*/ 4587347 w 8636594"/>
              <a:gd name="connsiteY47" fmla="*/ 5449380 h 6427305"/>
              <a:gd name="connsiteX48" fmla="*/ 4618793 w 8636594"/>
              <a:gd name="connsiteY48" fmla="*/ 5419830 h 6427305"/>
              <a:gd name="connsiteX49" fmla="*/ 4649922 w 8636594"/>
              <a:gd name="connsiteY49" fmla="*/ 5390040 h 6427305"/>
              <a:gd name="connsiteX50" fmla="*/ 4680742 w 8636594"/>
              <a:gd name="connsiteY50" fmla="*/ 5360014 h 6427305"/>
              <a:gd name="connsiteX51" fmla="*/ 4711259 w 8636594"/>
              <a:gd name="connsiteY51" fmla="*/ 5329755 h 6427305"/>
              <a:gd name="connsiteX52" fmla="*/ 4741478 w 8636594"/>
              <a:gd name="connsiteY52" fmla="*/ 5299266 h 6427305"/>
              <a:gd name="connsiteX53" fmla="*/ 4771408 w 8636594"/>
              <a:gd name="connsiteY53" fmla="*/ 5268551 h 6427305"/>
              <a:gd name="connsiteX54" fmla="*/ 4801053 w 8636594"/>
              <a:gd name="connsiteY54" fmla="*/ 5237614 h 6427305"/>
              <a:gd name="connsiteX55" fmla="*/ 4830420 w 8636594"/>
              <a:gd name="connsiteY55" fmla="*/ 5206458 h 6427305"/>
              <a:gd name="connsiteX56" fmla="*/ 4859516 w 8636594"/>
              <a:gd name="connsiteY56" fmla="*/ 5175087 h 6427305"/>
              <a:gd name="connsiteX57" fmla="*/ 4888347 w 8636594"/>
              <a:gd name="connsiteY57" fmla="*/ 5143504 h 6427305"/>
              <a:gd name="connsiteX58" fmla="*/ 4916919 w 8636594"/>
              <a:gd name="connsiteY58" fmla="*/ 5111713 h 6427305"/>
              <a:gd name="connsiteX59" fmla="*/ 4945238 w 8636594"/>
              <a:gd name="connsiteY59" fmla="*/ 5079717 h 6427305"/>
              <a:gd name="connsiteX60" fmla="*/ 4973311 w 8636594"/>
              <a:gd name="connsiteY60" fmla="*/ 5047519 h 6427305"/>
              <a:gd name="connsiteX61" fmla="*/ 5001145 w 8636594"/>
              <a:gd name="connsiteY61" fmla="*/ 5015124 h 6427305"/>
              <a:gd name="connsiteX62" fmla="*/ 5028745 w 8636594"/>
              <a:gd name="connsiteY62" fmla="*/ 4982535 h 6427305"/>
              <a:gd name="connsiteX63" fmla="*/ 5056117 w 8636594"/>
              <a:gd name="connsiteY63" fmla="*/ 4949755 h 6427305"/>
              <a:gd name="connsiteX64" fmla="*/ 5083269 w 8636594"/>
              <a:gd name="connsiteY64" fmla="*/ 4916787 h 6427305"/>
              <a:gd name="connsiteX65" fmla="*/ 5110207 w 8636594"/>
              <a:gd name="connsiteY65" fmla="*/ 4883636 h 6427305"/>
              <a:gd name="connsiteX66" fmla="*/ 5136937 w 8636594"/>
              <a:gd name="connsiteY66" fmla="*/ 4850305 h 6427305"/>
              <a:gd name="connsiteX67" fmla="*/ 5163464 w 8636594"/>
              <a:gd name="connsiteY67" fmla="*/ 4816797 h 6427305"/>
              <a:gd name="connsiteX68" fmla="*/ 5215940 w 8636594"/>
              <a:gd name="connsiteY68" fmla="*/ 4749265 h 6427305"/>
              <a:gd name="connsiteX69" fmla="*/ 5267684 w 8636594"/>
              <a:gd name="connsiteY69" fmla="*/ 4681068 h 6427305"/>
              <a:gd name="connsiteX70" fmla="*/ 5318748 w 8636594"/>
              <a:gd name="connsiteY70" fmla="*/ 4612234 h 6427305"/>
              <a:gd name="connsiteX71" fmla="*/ 5369182 w 8636594"/>
              <a:gd name="connsiteY71" fmla="*/ 4542793 h 6427305"/>
              <a:gd name="connsiteX72" fmla="*/ 5419038 w 8636594"/>
              <a:gd name="connsiteY72" fmla="*/ 4472771 h 6427305"/>
              <a:gd name="connsiteX73" fmla="*/ 5468365 w 8636594"/>
              <a:gd name="connsiteY73" fmla="*/ 4402196 h 6427305"/>
              <a:gd name="connsiteX74" fmla="*/ 5517215 w 8636594"/>
              <a:gd name="connsiteY74" fmla="*/ 4331098 h 6427305"/>
              <a:gd name="connsiteX75" fmla="*/ 5565637 w 8636594"/>
              <a:gd name="connsiteY75" fmla="*/ 4259503 h 6427305"/>
              <a:gd name="connsiteX76" fmla="*/ 5613684 w 8636594"/>
              <a:gd name="connsiteY76" fmla="*/ 4187441 h 6427305"/>
              <a:gd name="connsiteX77" fmla="*/ 5685160 w 8636594"/>
              <a:gd name="connsiteY77" fmla="*/ 4078531 h 6427305"/>
              <a:gd name="connsiteX78" fmla="*/ 5756074 w 8636594"/>
              <a:gd name="connsiteY78" fmla="*/ 3968727 h 6427305"/>
              <a:gd name="connsiteX79" fmla="*/ 5873483 w 8636594"/>
              <a:gd name="connsiteY79" fmla="*/ 3783989 h 6427305"/>
              <a:gd name="connsiteX80" fmla="*/ 6203209 w 8636594"/>
              <a:gd name="connsiteY80" fmla="*/ 3258640 h 6427305"/>
              <a:gd name="connsiteX81" fmla="*/ 6299430 w 8636594"/>
              <a:gd name="connsiteY81" fmla="*/ 3107321 h 6427305"/>
              <a:gd name="connsiteX82" fmla="*/ 6372650 w 8636594"/>
              <a:gd name="connsiteY82" fmla="*/ 2993735 h 6427305"/>
              <a:gd name="connsiteX83" fmla="*/ 6453197 w 8636594"/>
              <a:gd name="connsiteY83" fmla="*/ 2869788 h 6427305"/>
              <a:gd name="connsiteX84" fmla="*/ 6564167 w 8636594"/>
              <a:gd name="connsiteY84" fmla="*/ 2696807 h 6427305"/>
              <a:gd name="connsiteX85" fmla="*/ 6976233 w 8636594"/>
              <a:gd name="connsiteY85" fmla="*/ 2045274 h 6427305"/>
              <a:gd name="connsiteX86" fmla="*/ 7086755 w 8636594"/>
              <a:gd name="connsiteY86" fmla="*/ 1872743 h 6427305"/>
              <a:gd name="connsiteX87" fmla="*/ 7170279 w 8636594"/>
              <a:gd name="connsiteY87" fmla="*/ 1744202 h 6427305"/>
              <a:gd name="connsiteX88" fmla="*/ 7226351 w 8636594"/>
              <a:gd name="connsiteY88" fmla="*/ 1659017 h 6427305"/>
              <a:gd name="connsiteX89" fmla="*/ 7282789 w 8636594"/>
              <a:gd name="connsiteY89" fmla="*/ 1574303 h 6427305"/>
              <a:gd name="connsiteX90" fmla="*/ 7339643 w 8636594"/>
              <a:gd name="connsiteY90" fmla="*/ 1490113 h 6427305"/>
              <a:gd name="connsiteX91" fmla="*/ 7396957 w 8636594"/>
              <a:gd name="connsiteY91" fmla="*/ 1406503 h 6427305"/>
              <a:gd name="connsiteX92" fmla="*/ 7454781 w 8636594"/>
              <a:gd name="connsiteY92" fmla="*/ 1323526 h 6427305"/>
              <a:gd name="connsiteX93" fmla="*/ 7513161 w 8636594"/>
              <a:gd name="connsiteY93" fmla="*/ 1241237 h 6427305"/>
              <a:gd name="connsiteX94" fmla="*/ 7572144 w 8636594"/>
              <a:gd name="connsiteY94" fmla="*/ 1159689 h 6427305"/>
              <a:gd name="connsiteX95" fmla="*/ 7601877 w 8636594"/>
              <a:gd name="connsiteY95" fmla="*/ 1119210 h 6427305"/>
              <a:gd name="connsiteX96" fmla="*/ 7631779 w 8636594"/>
              <a:gd name="connsiteY96" fmla="*/ 1078937 h 6427305"/>
              <a:gd name="connsiteX97" fmla="*/ 7661855 w 8636594"/>
              <a:gd name="connsiteY97" fmla="*/ 1038876 h 6427305"/>
              <a:gd name="connsiteX98" fmla="*/ 7692111 w 8636594"/>
              <a:gd name="connsiteY98" fmla="*/ 999035 h 6427305"/>
              <a:gd name="connsiteX99" fmla="*/ 7722554 w 8636594"/>
              <a:gd name="connsiteY99" fmla="*/ 959419 h 6427305"/>
              <a:gd name="connsiteX100" fmla="*/ 7753190 w 8636594"/>
              <a:gd name="connsiteY100" fmla="*/ 920037 h 6427305"/>
              <a:gd name="connsiteX101" fmla="*/ 7784023 w 8636594"/>
              <a:gd name="connsiteY101" fmla="*/ 880894 h 6427305"/>
              <a:gd name="connsiteX102" fmla="*/ 7815061 w 8636594"/>
              <a:gd name="connsiteY102" fmla="*/ 841997 h 6427305"/>
              <a:gd name="connsiteX103" fmla="*/ 7846308 w 8636594"/>
              <a:gd name="connsiteY103" fmla="*/ 803354 h 6427305"/>
              <a:gd name="connsiteX104" fmla="*/ 7877772 w 8636594"/>
              <a:gd name="connsiteY104" fmla="*/ 764970 h 6427305"/>
              <a:gd name="connsiteX105" fmla="*/ 7909458 w 8636594"/>
              <a:gd name="connsiteY105" fmla="*/ 726853 h 6427305"/>
              <a:gd name="connsiteX106" fmla="*/ 7941371 w 8636594"/>
              <a:gd name="connsiteY106" fmla="*/ 689010 h 6427305"/>
              <a:gd name="connsiteX107" fmla="*/ 7973518 w 8636594"/>
              <a:gd name="connsiteY107" fmla="*/ 651447 h 6427305"/>
              <a:gd name="connsiteX108" fmla="*/ 8005905 w 8636594"/>
              <a:gd name="connsiteY108" fmla="*/ 614171 h 6427305"/>
              <a:gd name="connsiteX109" fmla="*/ 8038538 w 8636594"/>
              <a:gd name="connsiteY109" fmla="*/ 577189 h 6427305"/>
              <a:gd name="connsiteX110" fmla="*/ 8071421 w 8636594"/>
              <a:gd name="connsiteY110" fmla="*/ 540507 h 6427305"/>
              <a:gd name="connsiteX111" fmla="*/ 8104563 w 8636594"/>
              <a:gd name="connsiteY111" fmla="*/ 504132 h 6427305"/>
              <a:gd name="connsiteX112" fmla="*/ 8137967 w 8636594"/>
              <a:gd name="connsiteY112" fmla="*/ 468072 h 6427305"/>
              <a:gd name="connsiteX113" fmla="*/ 8171641 w 8636594"/>
              <a:gd name="connsiteY113" fmla="*/ 432332 h 6427305"/>
              <a:gd name="connsiteX114" fmla="*/ 8205590 w 8636594"/>
              <a:gd name="connsiteY114" fmla="*/ 396920 h 6427305"/>
              <a:gd name="connsiteX115" fmla="*/ 8239820 w 8636594"/>
              <a:gd name="connsiteY115" fmla="*/ 361843 h 6427305"/>
              <a:gd name="connsiteX116" fmla="*/ 8274337 w 8636594"/>
              <a:gd name="connsiteY116" fmla="*/ 327107 h 6427305"/>
              <a:gd name="connsiteX117" fmla="*/ 8309147 w 8636594"/>
              <a:gd name="connsiteY117" fmla="*/ 292718 h 6427305"/>
              <a:gd name="connsiteX118" fmla="*/ 8344256 w 8636594"/>
              <a:gd name="connsiteY118" fmla="*/ 258685 h 6427305"/>
              <a:gd name="connsiteX119" fmla="*/ 8379669 w 8636594"/>
              <a:gd name="connsiteY119" fmla="*/ 225013 h 6427305"/>
              <a:gd name="connsiteX120" fmla="*/ 8415394 w 8636594"/>
              <a:gd name="connsiteY120" fmla="*/ 191709 h 6427305"/>
              <a:gd name="connsiteX121" fmla="*/ 8451434 w 8636594"/>
              <a:gd name="connsiteY121" fmla="*/ 158780 h 6427305"/>
              <a:gd name="connsiteX122" fmla="*/ 8487798 w 8636594"/>
              <a:gd name="connsiteY122" fmla="*/ 126233 h 6427305"/>
              <a:gd name="connsiteX123" fmla="*/ 8524489 w 8636594"/>
              <a:gd name="connsiteY123" fmla="*/ 94075 h 6427305"/>
              <a:gd name="connsiteX124" fmla="*/ 8561515 w 8636594"/>
              <a:gd name="connsiteY124" fmla="*/ 62312 h 6427305"/>
              <a:gd name="connsiteX125" fmla="*/ 8598881 w 8636594"/>
              <a:gd name="connsiteY125" fmla="*/ 30951 h 6427305"/>
              <a:gd name="connsiteX126" fmla="*/ 8636594 w 8636594"/>
              <a:gd name="connsiteY126" fmla="*/ 0 h 6427305"/>
              <a:gd name="connsiteX0" fmla="*/ 8636594 w 8636594"/>
              <a:gd name="connsiteY0" fmla="*/ 0 h 6411004"/>
              <a:gd name="connsiteX1" fmla="*/ 5293 w 8636594"/>
              <a:gd name="connsiteY1" fmla="*/ 0 h 6411004"/>
              <a:gd name="connsiteX2" fmla="*/ 0 w 8636594"/>
              <a:gd name="connsiteY2" fmla="*/ 5587843 h 6411004"/>
              <a:gd name="connsiteX3" fmla="*/ 1594033 w 8636594"/>
              <a:gd name="connsiteY3" fmla="*/ 5600057 h 6411004"/>
              <a:gd name="connsiteX4" fmla="*/ 1686068 w 8636594"/>
              <a:gd name="connsiteY4" fmla="*/ 5599745 h 6411004"/>
              <a:gd name="connsiteX5" fmla="*/ 2947923 w 8636594"/>
              <a:gd name="connsiteY5" fmla="*/ 6411004 h 6411004"/>
              <a:gd name="connsiteX6" fmla="*/ 2997775 w 8636594"/>
              <a:gd name="connsiteY6" fmla="*/ 6394316 h 6411004"/>
              <a:gd name="connsiteX7" fmla="*/ 3047052 w 8636594"/>
              <a:gd name="connsiteY7" fmla="*/ 6377243 h 6411004"/>
              <a:gd name="connsiteX8" fmla="*/ 3095759 w 8636594"/>
              <a:gd name="connsiteY8" fmla="*/ 6359791 h 6411004"/>
              <a:gd name="connsiteX9" fmla="*/ 3143903 w 8636594"/>
              <a:gd name="connsiteY9" fmla="*/ 6341961 h 6411004"/>
              <a:gd name="connsiteX10" fmla="*/ 3191491 w 8636594"/>
              <a:gd name="connsiteY10" fmla="*/ 6323757 h 6411004"/>
              <a:gd name="connsiteX11" fmla="*/ 3238528 w 8636594"/>
              <a:gd name="connsiteY11" fmla="*/ 6305184 h 6411004"/>
              <a:gd name="connsiteX12" fmla="*/ 3285021 w 8636594"/>
              <a:gd name="connsiteY12" fmla="*/ 6286245 h 6411004"/>
              <a:gd name="connsiteX13" fmla="*/ 3330977 w 8636594"/>
              <a:gd name="connsiteY13" fmla="*/ 6266942 h 6411004"/>
              <a:gd name="connsiteX14" fmla="*/ 3376401 w 8636594"/>
              <a:gd name="connsiteY14" fmla="*/ 6247281 h 6411004"/>
              <a:gd name="connsiteX15" fmla="*/ 3421300 w 8636594"/>
              <a:gd name="connsiteY15" fmla="*/ 6227263 h 6411004"/>
              <a:gd name="connsiteX16" fmla="*/ 3465680 w 8636594"/>
              <a:gd name="connsiteY16" fmla="*/ 6206893 h 6411004"/>
              <a:gd name="connsiteX17" fmla="*/ 3509548 w 8636594"/>
              <a:gd name="connsiteY17" fmla="*/ 6186174 h 6411004"/>
              <a:gd name="connsiteX18" fmla="*/ 3552910 w 8636594"/>
              <a:gd name="connsiteY18" fmla="*/ 6165110 h 6411004"/>
              <a:gd name="connsiteX19" fmla="*/ 3595773 w 8636594"/>
              <a:gd name="connsiteY19" fmla="*/ 6143704 h 6411004"/>
              <a:gd name="connsiteX20" fmla="*/ 3638142 w 8636594"/>
              <a:gd name="connsiteY20" fmla="*/ 6121960 h 6411004"/>
              <a:gd name="connsiteX21" fmla="*/ 3680024 w 8636594"/>
              <a:gd name="connsiteY21" fmla="*/ 6099881 h 6411004"/>
              <a:gd name="connsiteX22" fmla="*/ 3721426 w 8636594"/>
              <a:gd name="connsiteY22" fmla="*/ 6077471 h 6411004"/>
              <a:gd name="connsiteX23" fmla="*/ 3762353 w 8636594"/>
              <a:gd name="connsiteY23" fmla="*/ 6054733 h 6411004"/>
              <a:gd name="connsiteX24" fmla="*/ 3802812 w 8636594"/>
              <a:gd name="connsiteY24" fmla="*/ 6031671 h 6411004"/>
              <a:gd name="connsiteX25" fmla="*/ 3842810 w 8636594"/>
              <a:gd name="connsiteY25" fmla="*/ 6008288 h 6411004"/>
              <a:gd name="connsiteX26" fmla="*/ 3882352 w 8636594"/>
              <a:gd name="connsiteY26" fmla="*/ 5984588 h 6411004"/>
              <a:gd name="connsiteX27" fmla="*/ 3921445 w 8636594"/>
              <a:gd name="connsiteY27" fmla="*/ 5960574 h 6411004"/>
              <a:gd name="connsiteX28" fmla="*/ 3960096 w 8636594"/>
              <a:gd name="connsiteY28" fmla="*/ 5936250 h 6411004"/>
              <a:gd name="connsiteX29" fmla="*/ 3998311 w 8636594"/>
              <a:gd name="connsiteY29" fmla="*/ 5911619 h 6411004"/>
              <a:gd name="connsiteX30" fmla="*/ 4036095 w 8636594"/>
              <a:gd name="connsiteY30" fmla="*/ 5886685 h 6411004"/>
              <a:gd name="connsiteX31" fmla="*/ 4073456 w 8636594"/>
              <a:gd name="connsiteY31" fmla="*/ 5861452 h 6411004"/>
              <a:gd name="connsiteX32" fmla="*/ 4110400 w 8636594"/>
              <a:gd name="connsiteY32" fmla="*/ 5835922 h 6411004"/>
              <a:gd name="connsiteX33" fmla="*/ 4146933 w 8636594"/>
              <a:gd name="connsiteY33" fmla="*/ 5810100 h 6411004"/>
              <a:gd name="connsiteX34" fmla="*/ 4183061 w 8636594"/>
              <a:gd name="connsiteY34" fmla="*/ 5783988 h 6411004"/>
              <a:gd name="connsiteX35" fmla="*/ 4218791 w 8636594"/>
              <a:gd name="connsiteY35" fmla="*/ 5757591 h 6411004"/>
              <a:gd name="connsiteX36" fmla="*/ 4254129 w 8636594"/>
              <a:gd name="connsiteY36" fmla="*/ 5730912 h 6411004"/>
              <a:gd name="connsiteX37" fmla="*/ 4289081 w 8636594"/>
              <a:gd name="connsiteY37" fmla="*/ 5703955 h 6411004"/>
              <a:gd name="connsiteX38" fmla="*/ 4323654 w 8636594"/>
              <a:gd name="connsiteY38" fmla="*/ 5676722 h 6411004"/>
              <a:gd name="connsiteX39" fmla="*/ 4357854 w 8636594"/>
              <a:gd name="connsiteY39" fmla="*/ 5649218 h 6411004"/>
              <a:gd name="connsiteX40" fmla="*/ 4391688 w 8636594"/>
              <a:gd name="connsiteY40" fmla="*/ 5621446 h 6411004"/>
              <a:gd name="connsiteX41" fmla="*/ 4425162 w 8636594"/>
              <a:gd name="connsiteY41" fmla="*/ 5593409 h 6411004"/>
              <a:gd name="connsiteX42" fmla="*/ 4458281 w 8636594"/>
              <a:gd name="connsiteY42" fmla="*/ 5565111 h 6411004"/>
              <a:gd name="connsiteX43" fmla="*/ 4491053 w 8636594"/>
              <a:gd name="connsiteY43" fmla="*/ 5536556 h 6411004"/>
              <a:gd name="connsiteX44" fmla="*/ 4523484 w 8636594"/>
              <a:gd name="connsiteY44" fmla="*/ 5507747 h 6411004"/>
              <a:gd name="connsiteX45" fmla="*/ 4555580 w 8636594"/>
              <a:gd name="connsiteY45" fmla="*/ 5478687 h 6411004"/>
              <a:gd name="connsiteX46" fmla="*/ 4587347 w 8636594"/>
              <a:gd name="connsiteY46" fmla="*/ 5449380 h 6411004"/>
              <a:gd name="connsiteX47" fmla="*/ 4618793 w 8636594"/>
              <a:gd name="connsiteY47" fmla="*/ 5419830 h 6411004"/>
              <a:gd name="connsiteX48" fmla="*/ 4649922 w 8636594"/>
              <a:gd name="connsiteY48" fmla="*/ 5390040 h 6411004"/>
              <a:gd name="connsiteX49" fmla="*/ 4680742 w 8636594"/>
              <a:gd name="connsiteY49" fmla="*/ 5360014 h 6411004"/>
              <a:gd name="connsiteX50" fmla="*/ 4711259 w 8636594"/>
              <a:gd name="connsiteY50" fmla="*/ 5329755 h 6411004"/>
              <a:gd name="connsiteX51" fmla="*/ 4741478 w 8636594"/>
              <a:gd name="connsiteY51" fmla="*/ 5299266 h 6411004"/>
              <a:gd name="connsiteX52" fmla="*/ 4771408 w 8636594"/>
              <a:gd name="connsiteY52" fmla="*/ 5268551 h 6411004"/>
              <a:gd name="connsiteX53" fmla="*/ 4801053 w 8636594"/>
              <a:gd name="connsiteY53" fmla="*/ 5237614 h 6411004"/>
              <a:gd name="connsiteX54" fmla="*/ 4830420 w 8636594"/>
              <a:gd name="connsiteY54" fmla="*/ 5206458 h 6411004"/>
              <a:gd name="connsiteX55" fmla="*/ 4859516 w 8636594"/>
              <a:gd name="connsiteY55" fmla="*/ 5175087 h 6411004"/>
              <a:gd name="connsiteX56" fmla="*/ 4888347 w 8636594"/>
              <a:gd name="connsiteY56" fmla="*/ 5143504 h 6411004"/>
              <a:gd name="connsiteX57" fmla="*/ 4916919 w 8636594"/>
              <a:gd name="connsiteY57" fmla="*/ 5111713 h 6411004"/>
              <a:gd name="connsiteX58" fmla="*/ 4945238 w 8636594"/>
              <a:gd name="connsiteY58" fmla="*/ 5079717 h 6411004"/>
              <a:gd name="connsiteX59" fmla="*/ 4973311 w 8636594"/>
              <a:gd name="connsiteY59" fmla="*/ 5047519 h 6411004"/>
              <a:gd name="connsiteX60" fmla="*/ 5001145 w 8636594"/>
              <a:gd name="connsiteY60" fmla="*/ 5015124 h 6411004"/>
              <a:gd name="connsiteX61" fmla="*/ 5028745 w 8636594"/>
              <a:gd name="connsiteY61" fmla="*/ 4982535 h 6411004"/>
              <a:gd name="connsiteX62" fmla="*/ 5056117 w 8636594"/>
              <a:gd name="connsiteY62" fmla="*/ 4949755 h 6411004"/>
              <a:gd name="connsiteX63" fmla="*/ 5083269 w 8636594"/>
              <a:gd name="connsiteY63" fmla="*/ 4916787 h 6411004"/>
              <a:gd name="connsiteX64" fmla="*/ 5110207 w 8636594"/>
              <a:gd name="connsiteY64" fmla="*/ 4883636 h 6411004"/>
              <a:gd name="connsiteX65" fmla="*/ 5136937 w 8636594"/>
              <a:gd name="connsiteY65" fmla="*/ 4850305 h 6411004"/>
              <a:gd name="connsiteX66" fmla="*/ 5163464 w 8636594"/>
              <a:gd name="connsiteY66" fmla="*/ 4816797 h 6411004"/>
              <a:gd name="connsiteX67" fmla="*/ 5215940 w 8636594"/>
              <a:gd name="connsiteY67" fmla="*/ 4749265 h 6411004"/>
              <a:gd name="connsiteX68" fmla="*/ 5267684 w 8636594"/>
              <a:gd name="connsiteY68" fmla="*/ 4681068 h 6411004"/>
              <a:gd name="connsiteX69" fmla="*/ 5318748 w 8636594"/>
              <a:gd name="connsiteY69" fmla="*/ 4612234 h 6411004"/>
              <a:gd name="connsiteX70" fmla="*/ 5369182 w 8636594"/>
              <a:gd name="connsiteY70" fmla="*/ 4542793 h 6411004"/>
              <a:gd name="connsiteX71" fmla="*/ 5419038 w 8636594"/>
              <a:gd name="connsiteY71" fmla="*/ 4472771 h 6411004"/>
              <a:gd name="connsiteX72" fmla="*/ 5468365 w 8636594"/>
              <a:gd name="connsiteY72" fmla="*/ 4402196 h 6411004"/>
              <a:gd name="connsiteX73" fmla="*/ 5517215 w 8636594"/>
              <a:gd name="connsiteY73" fmla="*/ 4331098 h 6411004"/>
              <a:gd name="connsiteX74" fmla="*/ 5565637 w 8636594"/>
              <a:gd name="connsiteY74" fmla="*/ 4259503 h 6411004"/>
              <a:gd name="connsiteX75" fmla="*/ 5613684 w 8636594"/>
              <a:gd name="connsiteY75" fmla="*/ 4187441 h 6411004"/>
              <a:gd name="connsiteX76" fmla="*/ 5685160 w 8636594"/>
              <a:gd name="connsiteY76" fmla="*/ 4078531 h 6411004"/>
              <a:gd name="connsiteX77" fmla="*/ 5756074 w 8636594"/>
              <a:gd name="connsiteY77" fmla="*/ 3968727 h 6411004"/>
              <a:gd name="connsiteX78" fmla="*/ 5873483 w 8636594"/>
              <a:gd name="connsiteY78" fmla="*/ 3783989 h 6411004"/>
              <a:gd name="connsiteX79" fmla="*/ 6203209 w 8636594"/>
              <a:gd name="connsiteY79" fmla="*/ 3258640 h 6411004"/>
              <a:gd name="connsiteX80" fmla="*/ 6299430 w 8636594"/>
              <a:gd name="connsiteY80" fmla="*/ 3107321 h 6411004"/>
              <a:gd name="connsiteX81" fmla="*/ 6372650 w 8636594"/>
              <a:gd name="connsiteY81" fmla="*/ 2993735 h 6411004"/>
              <a:gd name="connsiteX82" fmla="*/ 6453197 w 8636594"/>
              <a:gd name="connsiteY82" fmla="*/ 2869788 h 6411004"/>
              <a:gd name="connsiteX83" fmla="*/ 6564167 w 8636594"/>
              <a:gd name="connsiteY83" fmla="*/ 2696807 h 6411004"/>
              <a:gd name="connsiteX84" fmla="*/ 6976233 w 8636594"/>
              <a:gd name="connsiteY84" fmla="*/ 2045274 h 6411004"/>
              <a:gd name="connsiteX85" fmla="*/ 7086755 w 8636594"/>
              <a:gd name="connsiteY85" fmla="*/ 1872743 h 6411004"/>
              <a:gd name="connsiteX86" fmla="*/ 7170279 w 8636594"/>
              <a:gd name="connsiteY86" fmla="*/ 1744202 h 6411004"/>
              <a:gd name="connsiteX87" fmla="*/ 7226351 w 8636594"/>
              <a:gd name="connsiteY87" fmla="*/ 1659017 h 6411004"/>
              <a:gd name="connsiteX88" fmla="*/ 7282789 w 8636594"/>
              <a:gd name="connsiteY88" fmla="*/ 1574303 h 6411004"/>
              <a:gd name="connsiteX89" fmla="*/ 7339643 w 8636594"/>
              <a:gd name="connsiteY89" fmla="*/ 1490113 h 6411004"/>
              <a:gd name="connsiteX90" fmla="*/ 7396957 w 8636594"/>
              <a:gd name="connsiteY90" fmla="*/ 1406503 h 6411004"/>
              <a:gd name="connsiteX91" fmla="*/ 7454781 w 8636594"/>
              <a:gd name="connsiteY91" fmla="*/ 1323526 h 6411004"/>
              <a:gd name="connsiteX92" fmla="*/ 7513161 w 8636594"/>
              <a:gd name="connsiteY92" fmla="*/ 1241237 h 6411004"/>
              <a:gd name="connsiteX93" fmla="*/ 7572144 w 8636594"/>
              <a:gd name="connsiteY93" fmla="*/ 1159689 h 6411004"/>
              <a:gd name="connsiteX94" fmla="*/ 7601877 w 8636594"/>
              <a:gd name="connsiteY94" fmla="*/ 1119210 h 6411004"/>
              <a:gd name="connsiteX95" fmla="*/ 7631779 w 8636594"/>
              <a:gd name="connsiteY95" fmla="*/ 1078937 h 6411004"/>
              <a:gd name="connsiteX96" fmla="*/ 7661855 w 8636594"/>
              <a:gd name="connsiteY96" fmla="*/ 1038876 h 6411004"/>
              <a:gd name="connsiteX97" fmla="*/ 7692111 w 8636594"/>
              <a:gd name="connsiteY97" fmla="*/ 999035 h 6411004"/>
              <a:gd name="connsiteX98" fmla="*/ 7722554 w 8636594"/>
              <a:gd name="connsiteY98" fmla="*/ 959419 h 6411004"/>
              <a:gd name="connsiteX99" fmla="*/ 7753190 w 8636594"/>
              <a:gd name="connsiteY99" fmla="*/ 920037 h 6411004"/>
              <a:gd name="connsiteX100" fmla="*/ 7784023 w 8636594"/>
              <a:gd name="connsiteY100" fmla="*/ 880894 h 6411004"/>
              <a:gd name="connsiteX101" fmla="*/ 7815061 w 8636594"/>
              <a:gd name="connsiteY101" fmla="*/ 841997 h 6411004"/>
              <a:gd name="connsiteX102" fmla="*/ 7846308 w 8636594"/>
              <a:gd name="connsiteY102" fmla="*/ 803354 h 6411004"/>
              <a:gd name="connsiteX103" fmla="*/ 7877772 w 8636594"/>
              <a:gd name="connsiteY103" fmla="*/ 764970 h 6411004"/>
              <a:gd name="connsiteX104" fmla="*/ 7909458 w 8636594"/>
              <a:gd name="connsiteY104" fmla="*/ 726853 h 6411004"/>
              <a:gd name="connsiteX105" fmla="*/ 7941371 w 8636594"/>
              <a:gd name="connsiteY105" fmla="*/ 689010 h 6411004"/>
              <a:gd name="connsiteX106" fmla="*/ 7973518 w 8636594"/>
              <a:gd name="connsiteY106" fmla="*/ 651447 h 6411004"/>
              <a:gd name="connsiteX107" fmla="*/ 8005905 w 8636594"/>
              <a:gd name="connsiteY107" fmla="*/ 614171 h 6411004"/>
              <a:gd name="connsiteX108" fmla="*/ 8038538 w 8636594"/>
              <a:gd name="connsiteY108" fmla="*/ 577189 h 6411004"/>
              <a:gd name="connsiteX109" fmla="*/ 8071421 w 8636594"/>
              <a:gd name="connsiteY109" fmla="*/ 540507 h 6411004"/>
              <a:gd name="connsiteX110" fmla="*/ 8104563 w 8636594"/>
              <a:gd name="connsiteY110" fmla="*/ 504132 h 6411004"/>
              <a:gd name="connsiteX111" fmla="*/ 8137967 w 8636594"/>
              <a:gd name="connsiteY111" fmla="*/ 468072 h 6411004"/>
              <a:gd name="connsiteX112" fmla="*/ 8171641 w 8636594"/>
              <a:gd name="connsiteY112" fmla="*/ 432332 h 6411004"/>
              <a:gd name="connsiteX113" fmla="*/ 8205590 w 8636594"/>
              <a:gd name="connsiteY113" fmla="*/ 396920 h 6411004"/>
              <a:gd name="connsiteX114" fmla="*/ 8239820 w 8636594"/>
              <a:gd name="connsiteY114" fmla="*/ 361843 h 6411004"/>
              <a:gd name="connsiteX115" fmla="*/ 8274337 w 8636594"/>
              <a:gd name="connsiteY115" fmla="*/ 327107 h 6411004"/>
              <a:gd name="connsiteX116" fmla="*/ 8309147 w 8636594"/>
              <a:gd name="connsiteY116" fmla="*/ 292718 h 6411004"/>
              <a:gd name="connsiteX117" fmla="*/ 8344256 w 8636594"/>
              <a:gd name="connsiteY117" fmla="*/ 258685 h 6411004"/>
              <a:gd name="connsiteX118" fmla="*/ 8379669 w 8636594"/>
              <a:gd name="connsiteY118" fmla="*/ 225013 h 6411004"/>
              <a:gd name="connsiteX119" fmla="*/ 8415394 w 8636594"/>
              <a:gd name="connsiteY119" fmla="*/ 191709 h 6411004"/>
              <a:gd name="connsiteX120" fmla="*/ 8451434 w 8636594"/>
              <a:gd name="connsiteY120" fmla="*/ 158780 h 6411004"/>
              <a:gd name="connsiteX121" fmla="*/ 8487798 w 8636594"/>
              <a:gd name="connsiteY121" fmla="*/ 126233 h 6411004"/>
              <a:gd name="connsiteX122" fmla="*/ 8524489 w 8636594"/>
              <a:gd name="connsiteY122" fmla="*/ 94075 h 6411004"/>
              <a:gd name="connsiteX123" fmla="*/ 8561515 w 8636594"/>
              <a:gd name="connsiteY123" fmla="*/ 62312 h 6411004"/>
              <a:gd name="connsiteX124" fmla="*/ 8598881 w 8636594"/>
              <a:gd name="connsiteY124" fmla="*/ 30951 h 6411004"/>
              <a:gd name="connsiteX125" fmla="*/ 8636594 w 8636594"/>
              <a:gd name="connsiteY125" fmla="*/ 0 h 6411004"/>
              <a:gd name="connsiteX0" fmla="*/ 8636594 w 8636594"/>
              <a:gd name="connsiteY0" fmla="*/ 0 h 6394316"/>
              <a:gd name="connsiteX1" fmla="*/ 5293 w 8636594"/>
              <a:gd name="connsiteY1" fmla="*/ 0 h 6394316"/>
              <a:gd name="connsiteX2" fmla="*/ 0 w 8636594"/>
              <a:gd name="connsiteY2" fmla="*/ 5587843 h 6394316"/>
              <a:gd name="connsiteX3" fmla="*/ 1594033 w 8636594"/>
              <a:gd name="connsiteY3" fmla="*/ 5600057 h 6394316"/>
              <a:gd name="connsiteX4" fmla="*/ 1686068 w 8636594"/>
              <a:gd name="connsiteY4" fmla="*/ 5599745 h 6394316"/>
              <a:gd name="connsiteX5" fmla="*/ 2997775 w 8636594"/>
              <a:gd name="connsiteY5" fmla="*/ 6394316 h 6394316"/>
              <a:gd name="connsiteX6" fmla="*/ 3047052 w 8636594"/>
              <a:gd name="connsiteY6" fmla="*/ 6377243 h 6394316"/>
              <a:gd name="connsiteX7" fmla="*/ 3095759 w 8636594"/>
              <a:gd name="connsiteY7" fmla="*/ 6359791 h 6394316"/>
              <a:gd name="connsiteX8" fmla="*/ 3143903 w 8636594"/>
              <a:gd name="connsiteY8" fmla="*/ 6341961 h 6394316"/>
              <a:gd name="connsiteX9" fmla="*/ 3191491 w 8636594"/>
              <a:gd name="connsiteY9" fmla="*/ 6323757 h 6394316"/>
              <a:gd name="connsiteX10" fmla="*/ 3238528 w 8636594"/>
              <a:gd name="connsiteY10" fmla="*/ 6305184 h 6394316"/>
              <a:gd name="connsiteX11" fmla="*/ 3285021 w 8636594"/>
              <a:gd name="connsiteY11" fmla="*/ 6286245 h 6394316"/>
              <a:gd name="connsiteX12" fmla="*/ 3330977 w 8636594"/>
              <a:gd name="connsiteY12" fmla="*/ 6266942 h 6394316"/>
              <a:gd name="connsiteX13" fmla="*/ 3376401 w 8636594"/>
              <a:gd name="connsiteY13" fmla="*/ 6247281 h 6394316"/>
              <a:gd name="connsiteX14" fmla="*/ 3421300 w 8636594"/>
              <a:gd name="connsiteY14" fmla="*/ 6227263 h 6394316"/>
              <a:gd name="connsiteX15" fmla="*/ 3465680 w 8636594"/>
              <a:gd name="connsiteY15" fmla="*/ 6206893 h 6394316"/>
              <a:gd name="connsiteX16" fmla="*/ 3509548 w 8636594"/>
              <a:gd name="connsiteY16" fmla="*/ 6186174 h 6394316"/>
              <a:gd name="connsiteX17" fmla="*/ 3552910 w 8636594"/>
              <a:gd name="connsiteY17" fmla="*/ 6165110 h 6394316"/>
              <a:gd name="connsiteX18" fmla="*/ 3595773 w 8636594"/>
              <a:gd name="connsiteY18" fmla="*/ 6143704 h 6394316"/>
              <a:gd name="connsiteX19" fmla="*/ 3638142 w 8636594"/>
              <a:gd name="connsiteY19" fmla="*/ 6121960 h 6394316"/>
              <a:gd name="connsiteX20" fmla="*/ 3680024 w 8636594"/>
              <a:gd name="connsiteY20" fmla="*/ 6099881 h 6394316"/>
              <a:gd name="connsiteX21" fmla="*/ 3721426 w 8636594"/>
              <a:gd name="connsiteY21" fmla="*/ 6077471 h 6394316"/>
              <a:gd name="connsiteX22" fmla="*/ 3762353 w 8636594"/>
              <a:gd name="connsiteY22" fmla="*/ 6054733 h 6394316"/>
              <a:gd name="connsiteX23" fmla="*/ 3802812 w 8636594"/>
              <a:gd name="connsiteY23" fmla="*/ 6031671 h 6394316"/>
              <a:gd name="connsiteX24" fmla="*/ 3842810 w 8636594"/>
              <a:gd name="connsiteY24" fmla="*/ 6008288 h 6394316"/>
              <a:gd name="connsiteX25" fmla="*/ 3882352 w 8636594"/>
              <a:gd name="connsiteY25" fmla="*/ 5984588 h 6394316"/>
              <a:gd name="connsiteX26" fmla="*/ 3921445 w 8636594"/>
              <a:gd name="connsiteY26" fmla="*/ 5960574 h 6394316"/>
              <a:gd name="connsiteX27" fmla="*/ 3960096 w 8636594"/>
              <a:gd name="connsiteY27" fmla="*/ 5936250 h 6394316"/>
              <a:gd name="connsiteX28" fmla="*/ 3998311 w 8636594"/>
              <a:gd name="connsiteY28" fmla="*/ 5911619 h 6394316"/>
              <a:gd name="connsiteX29" fmla="*/ 4036095 w 8636594"/>
              <a:gd name="connsiteY29" fmla="*/ 5886685 h 6394316"/>
              <a:gd name="connsiteX30" fmla="*/ 4073456 w 8636594"/>
              <a:gd name="connsiteY30" fmla="*/ 5861452 h 6394316"/>
              <a:gd name="connsiteX31" fmla="*/ 4110400 w 8636594"/>
              <a:gd name="connsiteY31" fmla="*/ 5835922 h 6394316"/>
              <a:gd name="connsiteX32" fmla="*/ 4146933 w 8636594"/>
              <a:gd name="connsiteY32" fmla="*/ 5810100 h 6394316"/>
              <a:gd name="connsiteX33" fmla="*/ 4183061 w 8636594"/>
              <a:gd name="connsiteY33" fmla="*/ 5783988 h 6394316"/>
              <a:gd name="connsiteX34" fmla="*/ 4218791 w 8636594"/>
              <a:gd name="connsiteY34" fmla="*/ 5757591 h 6394316"/>
              <a:gd name="connsiteX35" fmla="*/ 4254129 w 8636594"/>
              <a:gd name="connsiteY35" fmla="*/ 5730912 h 6394316"/>
              <a:gd name="connsiteX36" fmla="*/ 4289081 w 8636594"/>
              <a:gd name="connsiteY36" fmla="*/ 5703955 h 6394316"/>
              <a:gd name="connsiteX37" fmla="*/ 4323654 w 8636594"/>
              <a:gd name="connsiteY37" fmla="*/ 5676722 h 6394316"/>
              <a:gd name="connsiteX38" fmla="*/ 4357854 w 8636594"/>
              <a:gd name="connsiteY38" fmla="*/ 5649218 h 6394316"/>
              <a:gd name="connsiteX39" fmla="*/ 4391688 w 8636594"/>
              <a:gd name="connsiteY39" fmla="*/ 5621446 h 6394316"/>
              <a:gd name="connsiteX40" fmla="*/ 4425162 w 8636594"/>
              <a:gd name="connsiteY40" fmla="*/ 5593409 h 6394316"/>
              <a:gd name="connsiteX41" fmla="*/ 4458281 w 8636594"/>
              <a:gd name="connsiteY41" fmla="*/ 5565111 h 6394316"/>
              <a:gd name="connsiteX42" fmla="*/ 4491053 w 8636594"/>
              <a:gd name="connsiteY42" fmla="*/ 5536556 h 6394316"/>
              <a:gd name="connsiteX43" fmla="*/ 4523484 w 8636594"/>
              <a:gd name="connsiteY43" fmla="*/ 5507747 h 6394316"/>
              <a:gd name="connsiteX44" fmla="*/ 4555580 w 8636594"/>
              <a:gd name="connsiteY44" fmla="*/ 5478687 h 6394316"/>
              <a:gd name="connsiteX45" fmla="*/ 4587347 w 8636594"/>
              <a:gd name="connsiteY45" fmla="*/ 5449380 h 6394316"/>
              <a:gd name="connsiteX46" fmla="*/ 4618793 w 8636594"/>
              <a:gd name="connsiteY46" fmla="*/ 5419830 h 6394316"/>
              <a:gd name="connsiteX47" fmla="*/ 4649922 w 8636594"/>
              <a:gd name="connsiteY47" fmla="*/ 5390040 h 6394316"/>
              <a:gd name="connsiteX48" fmla="*/ 4680742 w 8636594"/>
              <a:gd name="connsiteY48" fmla="*/ 5360014 h 6394316"/>
              <a:gd name="connsiteX49" fmla="*/ 4711259 w 8636594"/>
              <a:gd name="connsiteY49" fmla="*/ 5329755 h 6394316"/>
              <a:gd name="connsiteX50" fmla="*/ 4741478 w 8636594"/>
              <a:gd name="connsiteY50" fmla="*/ 5299266 h 6394316"/>
              <a:gd name="connsiteX51" fmla="*/ 4771408 w 8636594"/>
              <a:gd name="connsiteY51" fmla="*/ 5268551 h 6394316"/>
              <a:gd name="connsiteX52" fmla="*/ 4801053 w 8636594"/>
              <a:gd name="connsiteY52" fmla="*/ 5237614 h 6394316"/>
              <a:gd name="connsiteX53" fmla="*/ 4830420 w 8636594"/>
              <a:gd name="connsiteY53" fmla="*/ 5206458 h 6394316"/>
              <a:gd name="connsiteX54" fmla="*/ 4859516 w 8636594"/>
              <a:gd name="connsiteY54" fmla="*/ 5175087 h 6394316"/>
              <a:gd name="connsiteX55" fmla="*/ 4888347 w 8636594"/>
              <a:gd name="connsiteY55" fmla="*/ 5143504 h 6394316"/>
              <a:gd name="connsiteX56" fmla="*/ 4916919 w 8636594"/>
              <a:gd name="connsiteY56" fmla="*/ 5111713 h 6394316"/>
              <a:gd name="connsiteX57" fmla="*/ 4945238 w 8636594"/>
              <a:gd name="connsiteY57" fmla="*/ 5079717 h 6394316"/>
              <a:gd name="connsiteX58" fmla="*/ 4973311 w 8636594"/>
              <a:gd name="connsiteY58" fmla="*/ 5047519 h 6394316"/>
              <a:gd name="connsiteX59" fmla="*/ 5001145 w 8636594"/>
              <a:gd name="connsiteY59" fmla="*/ 5015124 h 6394316"/>
              <a:gd name="connsiteX60" fmla="*/ 5028745 w 8636594"/>
              <a:gd name="connsiteY60" fmla="*/ 4982535 h 6394316"/>
              <a:gd name="connsiteX61" fmla="*/ 5056117 w 8636594"/>
              <a:gd name="connsiteY61" fmla="*/ 4949755 h 6394316"/>
              <a:gd name="connsiteX62" fmla="*/ 5083269 w 8636594"/>
              <a:gd name="connsiteY62" fmla="*/ 4916787 h 6394316"/>
              <a:gd name="connsiteX63" fmla="*/ 5110207 w 8636594"/>
              <a:gd name="connsiteY63" fmla="*/ 4883636 h 6394316"/>
              <a:gd name="connsiteX64" fmla="*/ 5136937 w 8636594"/>
              <a:gd name="connsiteY64" fmla="*/ 4850305 h 6394316"/>
              <a:gd name="connsiteX65" fmla="*/ 5163464 w 8636594"/>
              <a:gd name="connsiteY65" fmla="*/ 4816797 h 6394316"/>
              <a:gd name="connsiteX66" fmla="*/ 5215940 w 8636594"/>
              <a:gd name="connsiteY66" fmla="*/ 4749265 h 6394316"/>
              <a:gd name="connsiteX67" fmla="*/ 5267684 w 8636594"/>
              <a:gd name="connsiteY67" fmla="*/ 4681068 h 6394316"/>
              <a:gd name="connsiteX68" fmla="*/ 5318748 w 8636594"/>
              <a:gd name="connsiteY68" fmla="*/ 4612234 h 6394316"/>
              <a:gd name="connsiteX69" fmla="*/ 5369182 w 8636594"/>
              <a:gd name="connsiteY69" fmla="*/ 4542793 h 6394316"/>
              <a:gd name="connsiteX70" fmla="*/ 5419038 w 8636594"/>
              <a:gd name="connsiteY70" fmla="*/ 4472771 h 6394316"/>
              <a:gd name="connsiteX71" fmla="*/ 5468365 w 8636594"/>
              <a:gd name="connsiteY71" fmla="*/ 4402196 h 6394316"/>
              <a:gd name="connsiteX72" fmla="*/ 5517215 w 8636594"/>
              <a:gd name="connsiteY72" fmla="*/ 4331098 h 6394316"/>
              <a:gd name="connsiteX73" fmla="*/ 5565637 w 8636594"/>
              <a:gd name="connsiteY73" fmla="*/ 4259503 h 6394316"/>
              <a:gd name="connsiteX74" fmla="*/ 5613684 w 8636594"/>
              <a:gd name="connsiteY74" fmla="*/ 4187441 h 6394316"/>
              <a:gd name="connsiteX75" fmla="*/ 5685160 w 8636594"/>
              <a:gd name="connsiteY75" fmla="*/ 4078531 h 6394316"/>
              <a:gd name="connsiteX76" fmla="*/ 5756074 w 8636594"/>
              <a:gd name="connsiteY76" fmla="*/ 3968727 h 6394316"/>
              <a:gd name="connsiteX77" fmla="*/ 5873483 w 8636594"/>
              <a:gd name="connsiteY77" fmla="*/ 3783989 h 6394316"/>
              <a:gd name="connsiteX78" fmla="*/ 6203209 w 8636594"/>
              <a:gd name="connsiteY78" fmla="*/ 3258640 h 6394316"/>
              <a:gd name="connsiteX79" fmla="*/ 6299430 w 8636594"/>
              <a:gd name="connsiteY79" fmla="*/ 3107321 h 6394316"/>
              <a:gd name="connsiteX80" fmla="*/ 6372650 w 8636594"/>
              <a:gd name="connsiteY80" fmla="*/ 2993735 h 6394316"/>
              <a:gd name="connsiteX81" fmla="*/ 6453197 w 8636594"/>
              <a:gd name="connsiteY81" fmla="*/ 2869788 h 6394316"/>
              <a:gd name="connsiteX82" fmla="*/ 6564167 w 8636594"/>
              <a:gd name="connsiteY82" fmla="*/ 2696807 h 6394316"/>
              <a:gd name="connsiteX83" fmla="*/ 6976233 w 8636594"/>
              <a:gd name="connsiteY83" fmla="*/ 2045274 h 6394316"/>
              <a:gd name="connsiteX84" fmla="*/ 7086755 w 8636594"/>
              <a:gd name="connsiteY84" fmla="*/ 1872743 h 6394316"/>
              <a:gd name="connsiteX85" fmla="*/ 7170279 w 8636594"/>
              <a:gd name="connsiteY85" fmla="*/ 1744202 h 6394316"/>
              <a:gd name="connsiteX86" fmla="*/ 7226351 w 8636594"/>
              <a:gd name="connsiteY86" fmla="*/ 1659017 h 6394316"/>
              <a:gd name="connsiteX87" fmla="*/ 7282789 w 8636594"/>
              <a:gd name="connsiteY87" fmla="*/ 1574303 h 6394316"/>
              <a:gd name="connsiteX88" fmla="*/ 7339643 w 8636594"/>
              <a:gd name="connsiteY88" fmla="*/ 1490113 h 6394316"/>
              <a:gd name="connsiteX89" fmla="*/ 7396957 w 8636594"/>
              <a:gd name="connsiteY89" fmla="*/ 1406503 h 6394316"/>
              <a:gd name="connsiteX90" fmla="*/ 7454781 w 8636594"/>
              <a:gd name="connsiteY90" fmla="*/ 1323526 h 6394316"/>
              <a:gd name="connsiteX91" fmla="*/ 7513161 w 8636594"/>
              <a:gd name="connsiteY91" fmla="*/ 1241237 h 6394316"/>
              <a:gd name="connsiteX92" fmla="*/ 7572144 w 8636594"/>
              <a:gd name="connsiteY92" fmla="*/ 1159689 h 6394316"/>
              <a:gd name="connsiteX93" fmla="*/ 7601877 w 8636594"/>
              <a:gd name="connsiteY93" fmla="*/ 1119210 h 6394316"/>
              <a:gd name="connsiteX94" fmla="*/ 7631779 w 8636594"/>
              <a:gd name="connsiteY94" fmla="*/ 1078937 h 6394316"/>
              <a:gd name="connsiteX95" fmla="*/ 7661855 w 8636594"/>
              <a:gd name="connsiteY95" fmla="*/ 1038876 h 6394316"/>
              <a:gd name="connsiteX96" fmla="*/ 7692111 w 8636594"/>
              <a:gd name="connsiteY96" fmla="*/ 999035 h 6394316"/>
              <a:gd name="connsiteX97" fmla="*/ 7722554 w 8636594"/>
              <a:gd name="connsiteY97" fmla="*/ 959419 h 6394316"/>
              <a:gd name="connsiteX98" fmla="*/ 7753190 w 8636594"/>
              <a:gd name="connsiteY98" fmla="*/ 920037 h 6394316"/>
              <a:gd name="connsiteX99" fmla="*/ 7784023 w 8636594"/>
              <a:gd name="connsiteY99" fmla="*/ 880894 h 6394316"/>
              <a:gd name="connsiteX100" fmla="*/ 7815061 w 8636594"/>
              <a:gd name="connsiteY100" fmla="*/ 841997 h 6394316"/>
              <a:gd name="connsiteX101" fmla="*/ 7846308 w 8636594"/>
              <a:gd name="connsiteY101" fmla="*/ 803354 h 6394316"/>
              <a:gd name="connsiteX102" fmla="*/ 7877772 w 8636594"/>
              <a:gd name="connsiteY102" fmla="*/ 764970 h 6394316"/>
              <a:gd name="connsiteX103" fmla="*/ 7909458 w 8636594"/>
              <a:gd name="connsiteY103" fmla="*/ 726853 h 6394316"/>
              <a:gd name="connsiteX104" fmla="*/ 7941371 w 8636594"/>
              <a:gd name="connsiteY104" fmla="*/ 689010 h 6394316"/>
              <a:gd name="connsiteX105" fmla="*/ 7973518 w 8636594"/>
              <a:gd name="connsiteY105" fmla="*/ 651447 h 6394316"/>
              <a:gd name="connsiteX106" fmla="*/ 8005905 w 8636594"/>
              <a:gd name="connsiteY106" fmla="*/ 614171 h 6394316"/>
              <a:gd name="connsiteX107" fmla="*/ 8038538 w 8636594"/>
              <a:gd name="connsiteY107" fmla="*/ 577189 h 6394316"/>
              <a:gd name="connsiteX108" fmla="*/ 8071421 w 8636594"/>
              <a:gd name="connsiteY108" fmla="*/ 540507 h 6394316"/>
              <a:gd name="connsiteX109" fmla="*/ 8104563 w 8636594"/>
              <a:gd name="connsiteY109" fmla="*/ 504132 h 6394316"/>
              <a:gd name="connsiteX110" fmla="*/ 8137967 w 8636594"/>
              <a:gd name="connsiteY110" fmla="*/ 468072 h 6394316"/>
              <a:gd name="connsiteX111" fmla="*/ 8171641 w 8636594"/>
              <a:gd name="connsiteY111" fmla="*/ 432332 h 6394316"/>
              <a:gd name="connsiteX112" fmla="*/ 8205590 w 8636594"/>
              <a:gd name="connsiteY112" fmla="*/ 396920 h 6394316"/>
              <a:gd name="connsiteX113" fmla="*/ 8239820 w 8636594"/>
              <a:gd name="connsiteY113" fmla="*/ 361843 h 6394316"/>
              <a:gd name="connsiteX114" fmla="*/ 8274337 w 8636594"/>
              <a:gd name="connsiteY114" fmla="*/ 327107 h 6394316"/>
              <a:gd name="connsiteX115" fmla="*/ 8309147 w 8636594"/>
              <a:gd name="connsiteY115" fmla="*/ 292718 h 6394316"/>
              <a:gd name="connsiteX116" fmla="*/ 8344256 w 8636594"/>
              <a:gd name="connsiteY116" fmla="*/ 258685 h 6394316"/>
              <a:gd name="connsiteX117" fmla="*/ 8379669 w 8636594"/>
              <a:gd name="connsiteY117" fmla="*/ 225013 h 6394316"/>
              <a:gd name="connsiteX118" fmla="*/ 8415394 w 8636594"/>
              <a:gd name="connsiteY118" fmla="*/ 191709 h 6394316"/>
              <a:gd name="connsiteX119" fmla="*/ 8451434 w 8636594"/>
              <a:gd name="connsiteY119" fmla="*/ 158780 h 6394316"/>
              <a:gd name="connsiteX120" fmla="*/ 8487798 w 8636594"/>
              <a:gd name="connsiteY120" fmla="*/ 126233 h 6394316"/>
              <a:gd name="connsiteX121" fmla="*/ 8524489 w 8636594"/>
              <a:gd name="connsiteY121" fmla="*/ 94075 h 6394316"/>
              <a:gd name="connsiteX122" fmla="*/ 8561515 w 8636594"/>
              <a:gd name="connsiteY122" fmla="*/ 62312 h 6394316"/>
              <a:gd name="connsiteX123" fmla="*/ 8598881 w 8636594"/>
              <a:gd name="connsiteY123" fmla="*/ 30951 h 6394316"/>
              <a:gd name="connsiteX124" fmla="*/ 8636594 w 8636594"/>
              <a:gd name="connsiteY124" fmla="*/ 0 h 6394316"/>
              <a:gd name="connsiteX0" fmla="*/ 8636594 w 8636594"/>
              <a:gd name="connsiteY0" fmla="*/ 0 h 6377243"/>
              <a:gd name="connsiteX1" fmla="*/ 5293 w 8636594"/>
              <a:gd name="connsiteY1" fmla="*/ 0 h 6377243"/>
              <a:gd name="connsiteX2" fmla="*/ 0 w 8636594"/>
              <a:gd name="connsiteY2" fmla="*/ 5587843 h 6377243"/>
              <a:gd name="connsiteX3" fmla="*/ 1594033 w 8636594"/>
              <a:gd name="connsiteY3" fmla="*/ 5600057 h 6377243"/>
              <a:gd name="connsiteX4" fmla="*/ 1686068 w 8636594"/>
              <a:gd name="connsiteY4" fmla="*/ 5599745 h 6377243"/>
              <a:gd name="connsiteX5" fmla="*/ 3047052 w 8636594"/>
              <a:gd name="connsiteY5" fmla="*/ 6377243 h 6377243"/>
              <a:gd name="connsiteX6" fmla="*/ 3095759 w 8636594"/>
              <a:gd name="connsiteY6" fmla="*/ 6359791 h 6377243"/>
              <a:gd name="connsiteX7" fmla="*/ 3143903 w 8636594"/>
              <a:gd name="connsiteY7" fmla="*/ 6341961 h 6377243"/>
              <a:gd name="connsiteX8" fmla="*/ 3191491 w 8636594"/>
              <a:gd name="connsiteY8" fmla="*/ 6323757 h 6377243"/>
              <a:gd name="connsiteX9" fmla="*/ 3238528 w 8636594"/>
              <a:gd name="connsiteY9" fmla="*/ 6305184 h 6377243"/>
              <a:gd name="connsiteX10" fmla="*/ 3285021 w 8636594"/>
              <a:gd name="connsiteY10" fmla="*/ 6286245 h 6377243"/>
              <a:gd name="connsiteX11" fmla="*/ 3330977 w 8636594"/>
              <a:gd name="connsiteY11" fmla="*/ 6266942 h 6377243"/>
              <a:gd name="connsiteX12" fmla="*/ 3376401 w 8636594"/>
              <a:gd name="connsiteY12" fmla="*/ 6247281 h 6377243"/>
              <a:gd name="connsiteX13" fmla="*/ 3421300 w 8636594"/>
              <a:gd name="connsiteY13" fmla="*/ 6227263 h 6377243"/>
              <a:gd name="connsiteX14" fmla="*/ 3465680 w 8636594"/>
              <a:gd name="connsiteY14" fmla="*/ 6206893 h 6377243"/>
              <a:gd name="connsiteX15" fmla="*/ 3509548 w 8636594"/>
              <a:gd name="connsiteY15" fmla="*/ 6186174 h 6377243"/>
              <a:gd name="connsiteX16" fmla="*/ 3552910 w 8636594"/>
              <a:gd name="connsiteY16" fmla="*/ 6165110 h 6377243"/>
              <a:gd name="connsiteX17" fmla="*/ 3595773 w 8636594"/>
              <a:gd name="connsiteY17" fmla="*/ 6143704 h 6377243"/>
              <a:gd name="connsiteX18" fmla="*/ 3638142 w 8636594"/>
              <a:gd name="connsiteY18" fmla="*/ 6121960 h 6377243"/>
              <a:gd name="connsiteX19" fmla="*/ 3680024 w 8636594"/>
              <a:gd name="connsiteY19" fmla="*/ 6099881 h 6377243"/>
              <a:gd name="connsiteX20" fmla="*/ 3721426 w 8636594"/>
              <a:gd name="connsiteY20" fmla="*/ 6077471 h 6377243"/>
              <a:gd name="connsiteX21" fmla="*/ 3762353 w 8636594"/>
              <a:gd name="connsiteY21" fmla="*/ 6054733 h 6377243"/>
              <a:gd name="connsiteX22" fmla="*/ 3802812 w 8636594"/>
              <a:gd name="connsiteY22" fmla="*/ 6031671 h 6377243"/>
              <a:gd name="connsiteX23" fmla="*/ 3842810 w 8636594"/>
              <a:gd name="connsiteY23" fmla="*/ 6008288 h 6377243"/>
              <a:gd name="connsiteX24" fmla="*/ 3882352 w 8636594"/>
              <a:gd name="connsiteY24" fmla="*/ 5984588 h 6377243"/>
              <a:gd name="connsiteX25" fmla="*/ 3921445 w 8636594"/>
              <a:gd name="connsiteY25" fmla="*/ 5960574 h 6377243"/>
              <a:gd name="connsiteX26" fmla="*/ 3960096 w 8636594"/>
              <a:gd name="connsiteY26" fmla="*/ 5936250 h 6377243"/>
              <a:gd name="connsiteX27" fmla="*/ 3998311 w 8636594"/>
              <a:gd name="connsiteY27" fmla="*/ 5911619 h 6377243"/>
              <a:gd name="connsiteX28" fmla="*/ 4036095 w 8636594"/>
              <a:gd name="connsiteY28" fmla="*/ 5886685 h 6377243"/>
              <a:gd name="connsiteX29" fmla="*/ 4073456 w 8636594"/>
              <a:gd name="connsiteY29" fmla="*/ 5861452 h 6377243"/>
              <a:gd name="connsiteX30" fmla="*/ 4110400 w 8636594"/>
              <a:gd name="connsiteY30" fmla="*/ 5835922 h 6377243"/>
              <a:gd name="connsiteX31" fmla="*/ 4146933 w 8636594"/>
              <a:gd name="connsiteY31" fmla="*/ 5810100 h 6377243"/>
              <a:gd name="connsiteX32" fmla="*/ 4183061 w 8636594"/>
              <a:gd name="connsiteY32" fmla="*/ 5783988 h 6377243"/>
              <a:gd name="connsiteX33" fmla="*/ 4218791 w 8636594"/>
              <a:gd name="connsiteY33" fmla="*/ 5757591 h 6377243"/>
              <a:gd name="connsiteX34" fmla="*/ 4254129 w 8636594"/>
              <a:gd name="connsiteY34" fmla="*/ 5730912 h 6377243"/>
              <a:gd name="connsiteX35" fmla="*/ 4289081 w 8636594"/>
              <a:gd name="connsiteY35" fmla="*/ 5703955 h 6377243"/>
              <a:gd name="connsiteX36" fmla="*/ 4323654 w 8636594"/>
              <a:gd name="connsiteY36" fmla="*/ 5676722 h 6377243"/>
              <a:gd name="connsiteX37" fmla="*/ 4357854 w 8636594"/>
              <a:gd name="connsiteY37" fmla="*/ 5649218 h 6377243"/>
              <a:gd name="connsiteX38" fmla="*/ 4391688 w 8636594"/>
              <a:gd name="connsiteY38" fmla="*/ 5621446 h 6377243"/>
              <a:gd name="connsiteX39" fmla="*/ 4425162 w 8636594"/>
              <a:gd name="connsiteY39" fmla="*/ 5593409 h 6377243"/>
              <a:gd name="connsiteX40" fmla="*/ 4458281 w 8636594"/>
              <a:gd name="connsiteY40" fmla="*/ 5565111 h 6377243"/>
              <a:gd name="connsiteX41" fmla="*/ 4491053 w 8636594"/>
              <a:gd name="connsiteY41" fmla="*/ 5536556 h 6377243"/>
              <a:gd name="connsiteX42" fmla="*/ 4523484 w 8636594"/>
              <a:gd name="connsiteY42" fmla="*/ 5507747 h 6377243"/>
              <a:gd name="connsiteX43" fmla="*/ 4555580 w 8636594"/>
              <a:gd name="connsiteY43" fmla="*/ 5478687 h 6377243"/>
              <a:gd name="connsiteX44" fmla="*/ 4587347 w 8636594"/>
              <a:gd name="connsiteY44" fmla="*/ 5449380 h 6377243"/>
              <a:gd name="connsiteX45" fmla="*/ 4618793 w 8636594"/>
              <a:gd name="connsiteY45" fmla="*/ 5419830 h 6377243"/>
              <a:gd name="connsiteX46" fmla="*/ 4649922 w 8636594"/>
              <a:gd name="connsiteY46" fmla="*/ 5390040 h 6377243"/>
              <a:gd name="connsiteX47" fmla="*/ 4680742 w 8636594"/>
              <a:gd name="connsiteY47" fmla="*/ 5360014 h 6377243"/>
              <a:gd name="connsiteX48" fmla="*/ 4711259 w 8636594"/>
              <a:gd name="connsiteY48" fmla="*/ 5329755 h 6377243"/>
              <a:gd name="connsiteX49" fmla="*/ 4741478 w 8636594"/>
              <a:gd name="connsiteY49" fmla="*/ 5299266 h 6377243"/>
              <a:gd name="connsiteX50" fmla="*/ 4771408 w 8636594"/>
              <a:gd name="connsiteY50" fmla="*/ 5268551 h 6377243"/>
              <a:gd name="connsiteX51" fmla="*/ 4801053 w 8636594"/>
              <a:gd name="connsiteY51" fmla="*/ 5237614 h 6377243"/>
              <a:gd name="connsiteX52" fmla="*/ 4830420 w 8636594"/>
              <a:gd name="connsiteY52" fmla="*/ 5206458 h 6377243"/>
              <a:gd name="connsiteX53" fmla="*/ 4859516 w 8636594"/>
              <a:gd name="connsiteY53" fmla="*/ 5175087 h 6377243"/>
              <a:gd name="connsiteX54" fmla="*/ 4888347 w 8636594"/>
              <a:gd name="connsiteY54" fmla="*/ 5143504 h 6377243"/>
              <a:gd name="connsiteX55" fmla="*/ 4916919 w 8636594"/>
              <a:gd name="connsiteY55" fmla="*/ 5111713 h 6377243"/>
              <a:gd name="connsiteX56" fmla="*/ 4945238 w 8636594"/>
              <a:gd name="connsiteY56" fmla="*/ 5079717 h 6377243"/>
              <a:gd name="connsiteX57" fmla="*/ 4973311 w 8636594"/>
              <a:gd name="connsiteY57" fmla="*/ 5047519 h 6377243"/>
              <a:gd name="connsiteX58" fmla="*/ 5001145 w 8636594"/>
              <a:gd name="connsiteY58" fmla="*/ 5015124 h 6377243"/>
              <a:gd name="connsiteX59" fmla="*/ 5028745 w 8636594"/>
              <a:gd name="connsiteY59" fmla="*/ 4982535 h 6377243"/>
              <a:gd name="connsiteX60" fmla="*/ 5056117 w 8636594"/>
              <a:gd name="connsiteY60" fmla="*/ 4949755 h 6377243"/>
              <a:gd name="connsiteX61" fmla="*/ 5083269 w 8636594"/>
              <a:gd name="connsiteY61" fmla="*/ 4916787 h 6377243"/>
              <a:gd name="connsiteX62" fmla="*/ 5110207 w 8636594"/>
              <a:gd name="connsiteY62" fmla="*/ 4883636 h 6377243"/>
              <a:gd name="connsiteX63" fmla="*/ 5136937 w 8636594"/>
              <a:gd name="connsiteY63" fmla="*/ 4850305 h 6377243"/>
              <a:gd name="connsiteX64" fmla="*/ 5163464 w 8636594"/>
              <a:gd name="connsiteY64" fmla="*/ 4816797 h 6377243"/>
              <a:gd name="connsiteX65" fmla="*/ 5215940 w 8636594"/>
              <a:gd name="connsiteY65" fmla="*/ 4749265 h 6377243"/>
              <a:gd name="connsiteX66" fmla="*/ 5267684 w 8636594"/>
              <a:gd name="connsiteY66" fmla="*/ 4681068 h 6377243"/>
              <a:gd name="connsiteX67" fmla="*/ 5318748 w 8636594"/>
              <a:gd name="connsiteY67" fmla="*/ 4612234 h 6377243"/>
              <a:gd name="connsiteX68" fmla="*/ 5369182 w 8636594"/>
              <a:gd name="connsiteY68" fmla="*/ 4542793 h 6377243"/>
              <a:gd name="connsiteX69" fmla="*/ 5419038 w 8636594"/>
              <a:gd name="connsiteY69" fmla="*/ 4472771 h 6377243"/>
              <a:gd name="connsiteX70" fmla="*/ 5468365 w 8636594"/>
              <a:gd name="connsiteY70" fmla="*/ 4402196 h 6377243"/>
              <a:gd name="connsiteX71" fmla="*/ 5517215 w 8636594"/>
              <a:gd name="connsiteY71" fmla="*/ 4331098 h 6377243"/>
              <a:gd name="connsiteX72" fmla="*/ 5565637 w 8636594"/>
              <a:gd name="connsiteY72" fmla="*/ 4259503 h 6377243"/>
              <a:gd name="connsiteX73" fmla="*/ 5613684 w 8636594"/>
              <a:gd name="connsiteY73" fmla="*/ 4187441 h 6377243"/>
              <a:gd name="connsiteX74" fmla="*/ 5685160 w 8636594"/>
              <a:gd name="connsiteY74" fmla="*/ 4078531 h 6377243"/>
              <a:gd name="connsiteX75" fmla="*/ 5756074 w 8636594"/>
              <a:gd name="connsiteY75" fmla="*/ 3968727 h 6377243"/>
              <a:gd name="connsiteX76" fmla="*/ 5873483 w 8636594"/>
              <a:gd name="connsiteY76" fmla="*/ 3783989 h 6377243"/>
              <a:gd name="connsiteX77" fmla="*/ 6203209 w 8636594"/>
              <a:gd name="connsiteY77" fmla="*/ 3258640 h 6377243"/>
              <a:gd name="connsiteX78" fmla="*/ 6299430 w 8636594"/>
              <a:gd name="connsiteY78" fmla="*/ 3107321 h 6377243"/>
              <a:gd name="connsiteX79" fmla="*/ 6372650 w 8636594"/>
              <a:gd name="connsiteY79" fmla="*/ 2993735 h 6377243"/>
              <a:gd name="connsiteX80" fmla="*/ 6453197 w 8636594"/>
              <a:gd name="connsiteY80" fmla="*/ 2869788 h 6377243"/>
              <a:gd name="connsiteX81" fmla="*/ 6564167 w 8636594"/>
              <a:gd name="connsiteY81" fmla="*/ 2696807 h 6377243"/>
              <a:gd name="connsiteX82" fmla="*/ 6976233 w 8636594"/>
              <a:gd name="connsiteY82" fmla="*/ 2045274 h 6377243"/>
              <a:gd name="connsiteX83" fmla="*/ 7086755 w 8636594"/>
              <a:gd name="connsiteY83" fmla="*/ 1872743 h 6377243"/>
              <a:gd name="connsiteX84" fmla="*/ 7170279 w 8636594"/>
              <a:gd name="connsiteY84" fmla="*/ 1744202 h 6377243"/>
              <a:gd name="connsiteX85" fmla="*/ 7226351 w 8636594"/>
              <a:gd name="connsiteY85" fmla="*/ 1659017 h 6377243"/>
              <a:gd name="connsiteX86" fmla="*/ 7282789 w 8636594"/>
              <a:gd name="connsiteY86" fmla="*/ 1574303 h 6377243"/>
              <a:gd name="connsiteX87" fmla="*/ 7339643 w 8636594"/>
              <a:gd name="connsiteY87" fmla="*/ 1490113 h 6377243"/>
              <a:gd name="connsiteX88" fmla="*/ 7396957 w 8636594"/>
              <a:gd name="connsiteY88" fmla="*/ 1406503 h 6377243"/>
              <a:gd name="connsiteX89" fmla="*/ 7454781 w 8636594"/>
              <a:gd name="connsiteY89" fmla="*/ 1323526 h 6377243"/>
              <a:gd name="connsiteX90" fmla="*/ 7513161 w 8636594"/>
              <a:gd name="connsiteY90" fmla="*/ 1241237 h 6377243"/>
              <a:gd name="connsiteX91" fmla="*/ 7572144 w 8636594"/>
              <a:gd name="connsiteY91" fmla="*/ 1159689 h 6377243"/>
              <a:gd name="connsiteX92" fmla="*/ 7601877 w 8636594"/>
              <a:gd name="connsiteY92" fmla="*/ 1119210 h 6377243"/>
              <a:gd name="connsiteX93" fmla="*/ 7631779 w 8636594"/>
              <a:gd name="connsiteY93" fmla="*/ 1078937 h 6377243"/>
              <a:gd name="connsiteX94" fmla="*/ 7661855 w 8636594"/>
              <a:gd name="connsiteY94" fmla="*/ 1038876 h 6377243"/>
              <a:gd name="connsiteX95" fmla="*/ 7692111 w 8636594"/>
              <a:gd name="connsiteY95" fmla="*/ 999035 h 6377243"/>
              <a:gd name="connsiteX96" fmla="*/ 7722554 w 8636594"/>
              <a:gd name="connsiteY96" fmla="*/ 959419 h 6377243"/>
              <a:gd name="connsiteX97" fmla="*/ 7753190 w 8636594"/>
              <a:gd name="connsiteY97" fmla="*/ 920037 h 6377243"/>
              <a:gd name="connsiteX98" fmla="*/ 7784023 w 8636594"/>
              <a:gd name="connsiteY98" fmla="*/ 880894 h 6377243"/>
              <a:gd name="connsiteX99" fmla="*/ 7815061 w 8636594"/>
              <a:gd name="connsiteY99" fmla="*/ 841997 h 6377243"/>
              <a:gd name="connsiteX100" fmla="*/ 7846308 w 8636594"/>
              <a:gd name="connsiteY100" fmla="*/ 803354 h 6377243"/>
              <a:gd name="connsiteX101" fmla="*/ 7877772 w 8636594"/>
              <a:gd name="connsiteY101" fmla="*/ 764970 h 6377243"/>
              <a:gd name="connsiteX102" fmla="*/ 7909458 w 8636594"/>
              <a:gd name="connsiteY102" fmla="*/ 726853 h 6377243"/>
              <a:gd name="connsiteX103" fmla="*/ 7941371 w 8636594"/>
              <a:gd name="connsiteY103" fmla="*/ 689010 h 6377243"/>
              <a:gd name="connsiteX104" fmla="*/ 7973518 w 8636594"/>
              <a:gd name="connsiteY104" fmla="*/ 651447 h 6377243"/>
              <a:gd name="connsiteX105" fmla="*/ 8005905 w 8636594"/>
              <a:gd name="connsiteY105" fmla="*/ 614171 h 6377243"/>
              <a:gd name="connsiteX106" fmla="*/ 8038538 w 8636594"/>
              <a:gd name="connsiteY106" fmla="*/ 577189 h 6377243"/>
              <a:gd name="connsiteX107" fmla="*/ 8071421 w 8636594"/>
              <a:gd name="connsiteY107" fmla="*/ 540507 h 6377243"/>
              <a:gd name="connsiteX108" fmla="*/ 8104563 w 8636594"/>
              <a:gd name="connsiteY108" fmla="*/ 504132 h 6377243"/>
              <a:gd name="connsiteX109" fmla="*/ 8137967 w 8636594"/>
              <a:gd name="connsiteY109" fmla="*/ 468072 h 6377243"/>
              <a:gd name="connsiteX110" fmla="*/ 8171641 w 8636594"/>
              <a:gd name="connsiteY110" fmla="*/ 432332 h 6377243"/>
              <a:gd name="connsiteX111" fmla="*/ 8205590 w 8636594"/>
              <a:gd name="connsiteY111" fmla="*/ 396920 h 6377243"/>
              <a:gd name="connsiteX112" fmla="*/ 8239820 w 8636594"/>
              <a:gd name="connsiteY112" fmla="*/ 361843 h 6377243"/>
              <a:gd name="connsiteX113" fmla="*/ 8274337 w 8636594"/>
              <a:gd name="connsiteY113" fmla="*/ 327107 h 6377243"/>
              <a:gd name="connsiteX114" fmla="*/ 8309147 w 8636594"/>
              <a:gd name="connsiteY114" fmla="*/ 292718 h 6377243"/>
              <a:gd name="connsiteX115" fmla="*/ 8344256 w 8636594"/>
              <a:gd name="connsiteY115" fmla="*/ 258685 h 6377243"/>
              <a:gd name="connsiteX116" fmla="*/ 8379669 w 8636594"/>
              <a:gd name="connsiteY116" fmla="*/ 225013 h 6377243"/>
              <a:gd name="connsiteX117" fmla="*/ 8415394 w 8636594"/>
              <a:gd name="connsiteY117" fmla="*/ 191709 h 6377243"/>
              <a:gd name="connsiteX118" fmla="*/ 8451434 w 8636594"/>
              <a:gd name="connsiteY118" fmla="*/ 158780 h 6377243"/>
              <a:gd name="connsiteX119" fmla="*/ 8487798 w 8636594"/>
              <a:gd name="connsiteY119" fmla="*/ 126233 h 6377243"/>
              <a:gd name="connsiteX120" fmla="*/ 8524489 w 8636594"/>
              <a:gd name="connsiteY120" fmla="*/ 94075 h 6377243"/>
              <a:gd name="connsiteX121" fmla="*/ 8561515 w 8636594"/>
              <a:gd name="connsiteY121" fmla="*/ 62312 h 6377243"/>
              <a:gd name="connsiteX122" fmla="*/ 8598881 w 8636594"/>
              <a:gd name="connsiteY122" fmla="*/ 30951 h 6377243"/>
              <a:gd name="connsiteX123" fmla="*/ 8636594 w 8636594"/>
              <a:gd name="connsiteY123" fmla="*/ 0 h 6377243"/>
              <a:gd name="connsiteX0" fmla="*/ 8636594 w 8636594"/>
              <a:gd name="connsiteY0" fmla="*/ 0 h 6359791"/>
              <a:gd name="connsiteX1" fmla="*/ 5293 w 8636594"/>
              <a:gd name="connsiteY1" fmla="*/ 0 h 6359791"/>
              <a:gd name="connsiteX2" fmla="*/ 0 w 8636594"/>
              <a:gd name="connsiteY2" fmla="*/ 5587843 h 6359791"/>
              <a:gd name="connsiteX3" fmla="*/ 1594033 w 8636594"/>
              <a:gd name="connsiteY3" fmla="*/ 5600057 h 6359791"/>
              <a:gd name="connsiteX4" fmla="*/ 1686068 w 8636594"/>
              <a:gd name="connsiteY4" fmla="*/ 5599745 h 6359791"/>
              <a:gd name="connsiteX5" fmla="*/ 3095759 w 8636594"/>
              <a:gd name="connsiteY5" fmla="*/ 6359791 h 6359791"/>
              <a:gd name="connsiteX6" fmla="*/ 3143903 w 8636594"/>
              <a:gd name="connsiteY6" fmla="*/ 6341961 h 6359791"/>
              <a:gd name="connsiteX7" fmla="*/ 3191491 w 8636594"/>
              <a:gd name="connsiteY7" fmla="*/ 6323757 h 6359791"/>
              <a:gd name="connsiteX8" fmla="*/ 3238528 w 8636594"/>
              <a:gd name="connsiteY8" fmla="*/ 6305184 h 6359791"/>
              <a:gd name="connsiteX9" fmla="*/ 3285021 w 8636594"/>
              <a:gd name="connsiteY9" fmla="*/ 6286245 h 6359791"/>
              <a:gd name="connsiteX10" fmla="*/ 3330977 w 8636594"/>
              <a:gd name="connsiteY10" fmla="*/ 6266942 h 6359791"/>
              <a:gd name="connsiteX11" fmla="*/ 3376401 w 8636594"/>
              <a:gd name="connsiteY11" fmla="*/ 6247281 h 6359791"/>
              <a:gd name="connsiteX12" fmla="*/ 3421300 w 8636594"/>
              <a:gd name="connsiteY12" fmla="*/ 6227263 h 6359791"/>
              <a:gd name="connsiteX13" fmla="*/ 3465680 w 8636594"/>
              <a:gd name="connsiteY13" fmla="*/ 6206893 h 6359791"/>
              <a:gd name="connsiteX14" fmla="*/ 3509548 w 8636594"/>
              <a:gd name="connsiteY14" fmla="*/ 6186174 h 6359791"/>
              <a:gd name="connsiteX15" fmla="*/ 3552910 w 8636594"/>
              <a:gd name="connsiteY15" fmla="*/ 6165110 h 6359791"/>
              <a:gd name="connsiteX16" fmla="*/ 3595773 w 8636594"/>
              <a:gd name="connsiteY16" fmla="*/ 6143704 h 6359791"/>
              <a:gd name="connsiteX17" fmla="*/ 3638142 w 8636594"/>
              <a:gd name="connsiteY17" fmla="*/ 6121960 h 6359791"/>
              <a:gd name="connsiteX18" fmla="*/ 3680024 w 8636594"/>
              <a:gd name="connsiteY18" fmla="*/ 6099881 h 6359791"/>
              <a:gd name="connsiteX19" fmla="*/ 3721426 w 8636594"/>
              <a:gd name="connsiteY19" fmla="*/ 6077471 h 6359791"/>
              <a:gd name="connsiteX20" fmla="*/ 3762353 w 8636594"/>
              <a:gd name="connsiteY20" fmla="*/ 6054733 h 6359791"/>
              <a:gd name="connsiteX21" fmla="*/ 3802812 w 8636594"/>
              <a:gd name="connsiteY21" fmla="*/ 6031671 h 6359791"/>
              <a:gd name="connsiteX22" fmla="*/ 3842810 w 8636594"/>
              <a:gd name="connsiteY22" fmla="*/ 6008288 h 6359791"/>
              <a:gd name="connsiteX23" fmla="*/ 3882352 w 8636594"/>
              <a:gd name="connsiteY23" fmla="*/ 5984588 h 6359791"/>
              <a:gd name="connsiteX24" fmla="*/ 3921445 w 8636594"/>
              <a:gd name="connsiteY24" fmla="*/ 5960574 h 6359791"/>
              <a:gd name="connsiteX25" fmla="*/ 3960096 w 8636594"/>
              <a:gd name="connsiteY25" fmla="*/ 5936250 h 6359791"/>
              <a:gd name="connsiteX26" fmla="*/ 3998311 w 8636594"/>
              <a:gd name="connsiteY26" fmla="*/ 5911619 h 6359791"/>
              <a:gd name="connsiteX27" fmla="*/ 4036095 w 8636594"/>
              <a:gd name="connsiteY27" fmla="*/ 5886685 h 6359791"/>
              <a:gd name="connsiteX28" fmla="*/ 4073456 w 8636594"/>
              <a:gd name="connsiteY28" fmla="*/ 5861452 h 6359791"/>
              <a:gd name="connsiteX29" fmla="*/ 4110400 w 8636594"/>
              <a:gd name="connsiteY29" fmla="*/ 5835922 h 6359791"/>
              <a:gd name="connsiteX30" fmla="*/ 4146933 w 8636594"/>
              <a:gd name="connsiteY30" fmla="*/ 5810100 h 6359791"/>
              <a:gd name="connsiteX31" fmla="*/ 4183061 w 8636594"/>
              <a:gd name="connsiteY31" fmla="*/ 5783988 h 6359791"/>
              <a:gd name="connsiteX32" fmla="*/ 4218791 w 8636594"/>
              <a:gd name="connsiteY32" fmla="*/ 5757591 h 6359791"/>
              <a:gd name="connsiteX33" fmla="*/ 4254129 w 8636594"/>
              <a:gd name="connsiteY33" fmla="*/ 5730912 h 6359791"/>
              <a:gd name="connsiteX34" fmla="*/ 4289081 w 8636594"/>
              <a:gd name="connsiteY34" fmla="*/ 5703955 h 6359791"/>
              <a:gd name="connsiteX35" fmla="*/ 4323654 w 8636594"/>
              <a:gd name="connsiteY35" fmla="*/ 5676722 h 6359791"/>
              <a:gd name="connsiteX36" fmla="*/ 4357854 w 8636594"/>
              <a:gd name="connsiteY36" fmla="*/ 5649218 h 6359791"/>
              <a:gd name="connsiteX37" fmla="*/ 4391688 w 8636594"/>
              <a:gd name="connsiteY37" fmla="*/ 5621446 h 6359791"/>
              <a:gd name="connsiteX38" fmla="*/ 4425162 w 8636594"/>
              <a:gd name="connsiteY38" fmla="*/ 5593409 h 6359791"/>
              <a:gd name="connsiteX39" fmla="*/ 4458281 w 8636594"/>
              <a:gd name="connsiteY39" fmla="*/ 5565111 h 6359791"/>
              <a:gd name="connsiteX40" fmla="*/ 4491053 w 8636594"/>
              <a:gd name="connsiteY40" fmla="*/ 5536556 h 6359791"/>
              <a:gd name="connsiteX41" fmla="*/ 4523484 w 8636594"/>
              <a:gd name="connsiteY41" fmla="*/ 5507747 h 6359791"/>
              <a:gd name="connsiteX42" fmla="*/ 4555580 w 8636594"/>
              <a:gd name="connsiteY42" fmla="*/ 5478687 h 6359791"/>
              <a:gd name="connsiteX43" fmla="*/ 4587347 w 8636594"/>
              <a:gd name="connsiteY43" fmla="*/ 5449380 h 6359791"/>
              <a:gd name="connsiteX44" fmla="*/ 4618793 w 8636594"/>
              <a:gd name="connsiteY44" fmla="*/ 5419830 h 6359791"/>
              <a:gd name="connsiteX45" fmla="*/ 4649922 w 8636594"/>
              <a:gd name="connsiteY45" fmla="*/ 5390040 h 6359791"/>
              <a:gd name="connsiteX46" fmla="*/ 4680742 w 8636594"/>
              <a:gd name="connsiteY46" fmla="*/ 5360014 h 6359791"/>
              <a:gd name="connsiteX47" fmla="*/ 4711259 w 8636594"/>
              <a:gd name="connsiteY47" fmla="*/ 5329755 h 6359791"/>
              <a:gd name="connsiteX48" fmla="*/ 4741478 w 8636594"/>
              <a:gd name="connsiteY48" fmla="*/ 5299266 h 6359791"/>
              <a:gd name="connsiteX49" fmla="*/ 4771408 w 8636594"/>
              <a:gd name="connsiteY49" fmla="*/ 5268551 h 6359791"/>
              <a:gd name="connsiteX50" fmla="*/ 4801053 w 8636594"/>
              <a:gd name="connsiteY50" fmla="*/ 5237614 h 6359791"/>
              <a:gd name="connsiteX51" fmla="*/ 4830420 w 8636594"/>
              <a:gd name="connsiteY51" fmla="*/ 5206458 h 6359791"/>
              <a:gd name="connsiteX52" fmla="*/ 4859516 w 8636594"/>
              <a:gd name="connsiteY52" fmla="*/ 5175087 h 6359791"/>
              <a:gd name="connsiteX53" fmla="*/ 4888347 w 8636594"/>
              <a:gd name="connsiteY53" fmla="*/ 5143504 h 6359791"/>
              <a:gd name="connsiteX54" fmla="*/ 4916919 w 8636594"/>
              <a:gd name="connsiteY54" fmla="*/ 5111713 h 6359791"/>
              <a:gd name="connsiteX55" fmla="*/ 4945238 w 8636594"/>
              <a:gd name="connsiteY55" fmla="*/ 5079717 h 6359791"/>
              <a:gd name="connsiteX56" fmla="*/ 4973311 w 8636594"/>
              <a:gd name="connsiteY56" fmla="*/ 5047519 h 6359791"/>
              <a:gd name="connsiteX57" fmla="*/ 5001145 w 8636594"/>
              <a:gd name="connsiteY57" fmla="*/ 5015124 h 6359791"/>
              <a:gd name="connsiteX58" fmla="*/ 5028745 w 8636594"/>
              <a:gd name="connsiteY58" fmla="*/ 4982535 h 6359791"/>
              <a:gd name="connsiteX59" fmla="*/ 5056117 w 8636594"/>
              <a:gd name="connsiteY59" fmla="*/ 4949755 h 6359791"/>
              <a:gd name="connsiteX60" fmla="*/ 5083269 w 8636594"/>
              <a:gd name="connsiteY60" fmla="*/ 4916787 h 6359791"/>
              <a:gd name="connsiteX61" fmla="*/ 5110207 w 8636594"/>
              <a:gd name="connsiteY61" fmla="*/ 4883636 h 6359791"/>
              <a:gd name="connsiteX62" fmla="*/ 5136937 w 8636594"/>
              <a:gd name="connsiteY62" fmla="*/ 4850305 h 6359791"/>
              <a:gd name="connsiteX63" fmla="*/ 5163464 w 8636594"/>
              <a:gd name="connsiteY63" fmla="*/ 4816797 h 6359791"/>
              <a:gd name="connsiteX64" fmla="*/ 5215940 w 8636594"/>
              <a:gd name="connsiteY64" fmla="*/ 4749265 h 6359791"/>
              <a:gd name="connsiteX65" fmla="*/ 5267684 w 8636594"/>
              <a:gd name="connsiteY65" fmla="*/ 4681068 h 6359791"/>
              <a:gd name="connsiteX66" fmla="*/ 5318748 w 8636594"/>
              <a:gd name="connsiteY66" fmla="*/ 4612234 h 6359791"/>
              <a:gd name="connsiteX67" fmla="*/ 5369182 w 8636594"/>
              <a:gd name="connsiteY67" fmla="*/ 4542793 h 6359791"/>
              <a:gd name="connsiteX68" fmla="*/ 5419038 w 8636594"/>
              <a:gd name="connsiteY68" fmla="*/ 4472771 h 6359791"/>
              <a:gd name="connsiteX69" fmla="*/ 5468365 w 8636594"/>
              <a:gd name="connsiteY69" fmla="*/ 4402196 h 6359791"/>
              <a:gd name="connsiteX70" fmla="*/ 5517215 w 8636594"/>
              <a:gd name="connsiteY70" fmla="*/ 4331098 h 6359791"/>
              <a:gd name="connsiteX71" fmla="*/ 5565637 w 8636594"/>
              <a:gd name="connsiteY71" fmla="*/ 4259503 h 6359791"/>
              <a:gd name="connsiteX72" fmla="*/ 5613684 w 8636594"/>
              <a:gd name="connsiteY72" fmla="*/ 4187441 h 6359791"/>
              <a:gd name="connsiteX73" fmla="*/ 5685160 w 8636594"/>
              <a:gd name="connsiteY73" fmla="*/ 4078531 h 6359791"/>
              <a:gd name="connsiteX74" fmla="*/ 5756074 w 8636594"/>
              <a:gd name="connsiteY74" fmla="*/ 3968727 h 6359791"/>
              <a:gd name="connsiteX75" fmla="*/ 5873483 w 8636594"/>
              <a:gd name="connsiteY75" fmla="*/ 3783989 h 6359791"/>
              <a:gd name="connsiteX76" fmla="*/ 6203209 w 8636594"/>
              <a:gd name="connsiteY76" fmla="*/ 3258640 h 6359791"/>
              <a:gd name="connsiteX77" fmla="*/ 6299430 w 8636594"/>
              <a:gd name="connsiteY77" fmla="*/ 3107321 h 6359791"/>
              <a:gd name="connsiteX78" fmla="*/ 6372650 w 8636594"/>
              <a:gd name="connsiteY78" fmla="*/ 2993735 h 6359791"/>
              <a:gd name="connsiteX79" fmla="*/ 6453197 w 8636594"/>
              <a:gd name="connsiteY79" fmla="*/ 2869788 h 6359791"/>
              <a:gd name="connsiteX80" fmla="*/ 6564167 w 8636594"/>
              <a:gd name="connsiteY80" fmla="*/ 2696807 h 6359791"/>
              <a:gd name="connsiteX81" fmla="*/ 6976233 w 8636594"/>
              <a:gd name="connsiteY81" fmla="*/ 2045274 h 6359791"/>
              <a:gd name="connsiteX82" fmla="*/ 7086755 w 8636594"/>
              <a:gd name="connsiteY82" fmla="*/ 1872743 h 6359791"/>
              <a:gd name="connsiteX83" fmla="*/ 7170279 w 8636594"/>
              <a:gd name="connsiteY83" fmla="*/ 1744202 h 6359791"/>
              <a:gd name="connsiteX84" fmla="*/ 7226351 w 8636594"/>
              <a:gd name="connsiteY84" fmla="*/ 1659017 h 6359791"/>
              <a:gd name="connsiteX85" fmla="*/ 7282789 w 8636594"/>
              <a:gd name="connsiteY85" fmla="*/ 1574303 h 6359791"/>
              <a:gd name="connsiteX86" fmla="*/ 7339643 w 8636594"/>
              <a:gd name="connsiteY86" fmla="*/ 1490113 h 6359791"/>
              <a:gd name="connsiteX87" fmla="*/ 7396957 w 8636594"/>
              <a:gd name="connsiteY87" fmla="*/ 1406503 h 6359791"/>
              <a:gd name="connsiteX88" fmla="*/ 7454781 w 8636594"/>
              <a:gd name="connsiteY88" fmla="*/ 1323526 h 6359791"/>
              <a:gd name="connsiteX89" fmla="*/ 7513161 w 8636594"/>
              <a:gd name="connsiteY89" fmla="*/ 1241237 h 6359791"/>
              <a:gd name="connsiteX90" fmla="*/ 7572144 w 8636594"/>
              <a:gd name="connsiteY90" fmla="*/ 1159689 h 6359791"/>
              <a:gd name="connsiteX91" fmla="*/ 7601877 w 8636594"/>
              <a:gd name="connsiteY91" fmla="*/ 1119210 h 6359791"/>
              <a:gd name="connsiteX92" fmla="*/ 7631779 w 8636594"/>
              <a:gd name="connsiteY92" fmla="*/ 1078937 h 6359791"/>
              <a:gd name="connsiteX93" fmla="*/ 7661855 w 8636594"/>
              <a:gd name="connsiteY93" fmla="*/ 1038876 h 6359791"/>
              <a:gd name="connsiteX94" fmla="*/ 7692111 w 8636594"/>
              <a:gd name="connsiteY94" fmla="*/ 999035 h 6359791"/>
              <a:gd name="connsiteX95" fmla="*/ 7722554 w 8636594"/>
              <a:gd name="connsiteY95" fmla="*/ 959419 h 6359791"/>
              <a:gd name="connsiteX96" fmla="*/ 7753190 w 8636594"/>
              <a:gd name="connsiteY96" fmla="*/ 920037 h 6359791"/>
              <a:gd name="connsiteX97" fmla="*/ 7784023 w 8636594"/>
              <a:gd name="connsiteY97" fmla="*/ 880894 h 6359791"/>
              <a:gd name="connsiteX98" fmla="*/ 7815061 w 8636594"/>
              <a:gd name="connsiteY98" fmla="*/ 841997 h 6359791"/>
              <a:gd name="connsiteX99" fmla="*/ 7846308 w 8636594"/>
              <a:gd name="connsiteY99" fmla="*/ 803354 h 6359791"/>
              <a:gd name="connsiteX100" fmla="*/ 7877772 w 8636594"/>
              <a:gd name="connsiteY100" fmla="*/ 764970 h 6359791"/>
              <a:gd name="connsiteX101" fmla="*/ 7909458 w 8636594"/>
              <a:gd name="connsiteY101" fmla="*/ 726853 h 6359791"/>
              <a:gd name="connsiteX102" fmla="*/ 7941371 w 8636594"/>
              <a:gd name="connsiteY102" fmla="*/ 689010 h 6359791"/>
              <a:gd name="connsiteX103" fmla="*/ 7973518 w 8636594"/>
              <a:gd name="connsiteY103" fmla="*/ 651447 h 6359791"/>
              <a:gd name="connsiteX104" fmla="*/ 8005905 w 8636594"/>
              <a:gd name="connsiteY104" fmla="*/ 614171 h 6359791"/>
              <a:gd name="connsiteX105" fmla="*/ 8038538 w 8636594"/>
              <a:gd name="connsiteY105" fmla="*/ 577189 h 6359791"/>
              <a:gd name="connsiteX106" fmla="*/ 8071421 w 8636594"/>
              <a:gd name="connsiteY106" fmla="*/ 540507 h 6359791"/>
              <a:gd name="connsiteX107" fmla="*/ 8104563 w 8636594"/>
              <a:gd name="connsiteY107" fmla="*/ 504132 h 6359791"/>
              <a:gd name="connsiteX108" fmla="*/ 8137967 w 8636594"/>
              <a:gd name="connsiteY108" fmla="*/ 468072 h 6359791"/>
              <a:gd name="connsiteX109" fmla="*/ 8171641 w 8636594"/>
              <a:gd name="connsiteY109" fmla="*/ 432332 h 6359791"/>
              <a:gd name="connsiteX110" fmla="*/ 8205590 w 8636594"/>
              <a:gd name="connsiteY110" fmla="*/ 396920 h 6359791"/>
              <a:gd name="connsiteX111" fmla="*/ 8239820 w 8636594"/>
              <a:gd name="connsiteY111" fmla="*/ 361843 h 6359791"/>
              <a:gd name="connsiteX112" fmla="*/ 8274337 w 8636594"/>
              <a:gd name="connsiteY112" fmla="*/ 327107 h 6359791"/>
              <a:gd name="connsiteX113" fmla="*/ 8309147 w 8636594"/>
              <a:gd name="connsiteY113" fmla="*/ 292718 h 6359791"/>
              <a:gd name="connsiteX114" fmla="*/ 8344256 w 8636594"/>
              <a:gd name="connsiteY114" fmla="*/ 258685 h 6359791"/>
              <a:gd name="connsiteX115" fmla="*/ 8379669 w 8636594"/>
              <a:gd name="connsiteY115" fmla="*/ 225013 h 6359791"/>
              <a:gd name="connsiteX116" fmla="*/ 8415394 w 8636594"/>
              <a:gd name="connsiteY116" fmla="*/ 191709 h 6359791"/>
              <a:gd name="connsiteX117" fmla="*/ 8451434 w 8636594"/>
              <a:gd name="connsiteY117" fmla="*/ 158780 h 6359791"/>
              <a:gd name="connsiteX118" fmla="*/ 8487798 w 8636594"/>
              <a:gd name="connsiteY118" fmla="*/ 126233 h 6359791"/>
              <a:gd name="connsiteX119" fmla="*/ 8524489 w 8636594"/>
              <a:gd name="connsiteY119" fmla="*/ 94075 h 6359791"/>
              <a:gd name="connsiteX120" fmla="*/ 8561515 w 8636594"/>
              <a:gd name="connsiteY120" fmla="*/ 62312 h 6359791"/>
              <a:gd name="connsiteX121" fmla="*/ 8598881 w 8636594"/>
              <a:gd name="connsiteY121" fmla="*/ 30951 h 6359791"/>
              <a:gd name="connsiteX122" fmla="*/ 8636594 w 8636594"/>
              <a:gd name="connsiteY122" fmla="*/ 0 h 6359791"/>
              <a:gd name="connsiteX0" fmla="*/ 8636594 w 8636594"/>
              <a:gd name="connsiteY0" fmla="*/ 0 h 6341961"/>
              <a:gd name="connsiteX1" fmla="*/ 5293 w 8636594"/>
              <a:gd name="connsiteY1" fmla="*/ 0 h 6341961"/>
              <a:gd name="connsiteX2" fmla="*/ 0 w 8636594"/>
              <a:gd name="connsiteY2" fmla="*/ 5587843 h 6341961"/>
              <a:gd name="connsiteX3" fmla="*/ 1594033 w 8636594"/>
              <a:gd name="connsiteY3" fmla="*/ 5600057 h 6341961"/>
              <a:gd name="connsiteX4" fmla="*/ 1686068 w 8636594"/>
              <a:gd name="connsiteY4" fmla="*/ 5599745 h 6341961"/>
              <a:gd name="connsiteX5" fmla="*/ 3143903 w 8636594"/>
              <a:gd name="connsiteY5" fmla="*/ 6341961 h 6341961"/>
              <a:gd name="connsiteX6" fmla="*/ 3191491 w 8636594"/>
              <a:gd name="connsiteY6" fmla="*/ 6323757 h 6341961"/>
              <a:gd name="connsiteX7" fmla="*/ 3238528 w 8636594"/>
              <a:gd name="connsiteY7" fmla="*/ 6305184 h 6341961"/>
              <a:gd name="connsiteX8" fmla="*/ 3285021 w 8636594"/>
              <a:gd name="connsiteY8" fmla="*/ 6286245 h 6341961"/>
              <a:gd name="connsiteX9" fmla="*/ 3330977 w 8636594"/>
              <a:gd name="connsiteY9" fmla="*/ 6266942 h 6341961"/>
              <a:gd name="connsiteX10" fmla="*/ 3376401 w 8636594"/>
              <a:gd name="connsiteY10" fmla="*/ 6247281 h 6341961"/>
              <a:gd name="connsiteX11" fmla="*/ 3421300 w 8636594"/>
              <a:gd name="connsiteY11" fmla="*/ 6227263 h 6341961"/>
              <a:gd name="connsiteX12" fmla="*/ 3465680 w 8636594"/>
              <a:gd name="connsiteY12" fmla="*/ 6206893 h 6341961"/>
              <a:gd name="connsiteX13" fmla="*/ 3509548 w 8636594"/>
              <a:gd name="connsiteY13" fmla="*/ 6186174 h 6341961"/>
              <a:gd name="connsiteX14" fmla="*/ 3552910 w 8636594"/>
              <a:gd name="connsiteY14" fmla="*/ 6165110 h 6341961"/>
              <a:gd name="connsiteX15" fmla="*/ 3595773 w 8636594"/>
              <a:gd name="connsiteY15" fmla="*/ 6143704 h 6341961"/>
              <a:gd name="connsiteX16" fmla="*/ 3638142 w 8636594"/>
              <a:gd name="connsiteY16" fmla="*/ 6121960 h 6341961"/>
              <a:gd name="connsiteX17" fmla="*/ 3680024 w 8636594"/>
              <a:gd name="connsiteY17" fmla="*/ 6099881 h 6341961"/>
              <a:gd name="connsiteX18" fmla="*/ 3721426 w 8636594"/>
              <a:gd name="connsiteY18" fmla="*/ 6077471 h 6341961"/>
              <a:gd name="connsiteX19" fmla="*/ 3762353 w 8636594"/>
              <a:gd name="connsiteY19" fmla="*/ 6054733 h 6341961"/>
              <a:gd name="connsiteX20" fmla="*/ 3802812 w 8636594"/>
              <a:gd name="connsiteY20" fmla="*/ 6031671 h 6341961"/>
              <a:gd name="connsiteX21" fmla="*/ 3842810 w 8636594"/>
              <a:gd name="connsiteY21" fmla="*/ 6008288 h 6341961"/>
              <a:gd name="connsiteX22" fmla="*/ 3882352 w 8636594"/>
              <a:gd name="connsiteY22" fmla="*/ 5984588 h 6341961"/>
              <a:gd name="connsiteX23" fmla="*/ 3921445 w 8636594"/>
              <a:gd name="connsiteY23" fmla="*/ 5960574 h 6341961"/>
              <a:gd name="connsiteX24" fmla="*/ 3960096 w 8636594"/>
              <a:gd name="connsiteY24" fmla="*/ 5936250 h 6341961"/>
              <a:gd name="connsiteX25" fmla="*/ 3998311 w 8636594"/>
              <a:gd name="connsiteY25" fmla="*/ 5911619 h 6341961"/>
              <a:gd name="connsiteX26" fmla="*/ 4036095 w 8636594"/>
              <a:gd name="connsiteY26" fmla="*/ 5886685 h 6341961"/>
              <a:gd name="connsiteX27" fmla="*/ 4073456 w 8636594"/>
              <a:gd name="connsiteY27" fmla="*/ 5861452 h 6341961"/>
              <a:gd name="connsiteX28" fmla="*/ 4110400 w 8636594"/>
              <a:gd name="connsiteY28" fmla="*/ 5835922 h 6341961"/>
              <a:gd name="connsiteX29" fmla="*/ 4146933 w 8636594"/>
              <a:gd name="connsiteY29" fmla="*/ 5810100 h 6341961"/>
              <a:gd name="connsiteX30" fmla="*/ 4183061 w 8636594"/>
              <a:gd name="connsiteY30" fmla="*/ 5783988 h 6341961"/>
              <a:gd name="connsiteX31" fmla="*/ 4218791 w 8636594"/>
              <a:gd name="connsiteY31" fmla="*/ 5757591 h 6341961"/>
              <a:gd name="connsiteX32" fmla="*/ 4254129 w 8636594"/>
              <a:gd name="connsiteY32" fmla="*/ 5730912 h 6341961"/>
              <a:gd name="connsiteX33" fmla="*/ 4289081 w 8636594"/>
              <a:gd name="connsiteY33" fmla="*/ 5703955 h 6341961"/>
              <a:gd name="connsiteX34" fmla="*/ 4323654 w 8636594"/>
              <a:gd name="connsiteY34" fmla="*/ 5676722 h 6341961"/>
              <a:gd name="connsiteX35" fmla="*/ 4357854 w 8636594"/>
              <a:gd name="connsiteY35" fmla="*/ 5649218 h 6341961"/>
              <a:gd name="connsiteX36" fmla="*/ 4391688 w 8636594"/>
              <a:gd name="connsiteY36" fmla="*/ 5621446 h 6341961"/>
              <a:gd name="connsiteX37" fmla="*/ 4425162 w 8636594"/>
              <a:gd name="connsiteY37" fmla="*/ 5593409 h 6341961"/>
              <a:gd name="connsiteX38" fmla="*/ 4458281 w 8636594"/>
              <a:gd name="connsiteY38" fmla="*/ 5565111 h 6341961"/>
              <a:gd name="connsiteX39" fmla="*/ 4491053 w 8636594"/>
              <a:gd name="connsiteY39" fmla="*/ 5536556 h 6341961"/>
              <a:gd name="connsiteX40" fmla="*/ 4523484 w 8636594"/>
              <a:gd name="connsiteY40" fmla="*/ 5507747 h 6341961"/>
              <a:gd name="connsiteX41" fmla="*/ 4555580 w 8636594"/>
              <a:gd name="connsiteY41" fmla="*/ 5478687 h 6341961"/>
              <a:gd name="connsiteX42" fmla="*/ 4587347 w 8636594"/>
              <a:gd name="connsiteY42" fmla="*/ 5449380 h 6341961"/>
              <a:gd name="connsiteX43" fmla="*/ 4618793 w 8636594"/>
              <a:gd name="connsiteY43" fmla="*/ 5419830 h 6341961"/>
              <a:gd name="connsiteX44" fmla="*/ 4649922 w 8636594"/>
              <a:gd name="connsiteY44" fmla="*/ 5390040 h 6341961"/>
              <a:gd name="connsiteX45" fmla="*/ 4680742 w 8636594"/>
              <a:gd name="connsiteY45" fmla="*/ 5360014 h 6341961"/>
              <a:gd name="connsiteX46" fmla="*/ 4711259 w 8636594"/>
              <a:gd name="connsiteY46" fmla="*/ 5329755 h 6341961"/>
              <a:gd name="connsiteX47" fmla="*/ 4741478 w 8636594"/>
              <a:gd name="connsiteY47" fmla="*/ 5299266 h 6341961"/>
              <a:gd name="connsiteX48" fmla="*/ 4771408 w 8636594"/>
              <a:gd name="connsiteY48" fmla="*/ 5268551 h 6341961"/>
              <a:gd name="connsiteX49" fmla="*/ 4801053 w 8636594"/>
              <a:gd name="connsiteY49" fmla="*/ 5237614 h 6341961"/>
              <a:gd name="connsiteX50" fmla="*/ 4830420 w 8636594"/>
              <a:gd name="connsiteY50" fmla="*/ 5206458 h 6341961"/>
              <a:gd name="connsiteX51" fmla="*/ 4859516 w 8636594"/>
              <a:gd name="connsiteY51" fmla="*/ 5175087 h 6341961"/>
              <a:gd name="connsiteX52" fmla="*/ 4888347 w 8636594"/>
              <a:gd name="connsiteY52" fmla="*/ 5143504 h 6341961"/>
              <a:gd name="connsiteX53" fmla="*/ 4916919 w 8636594"/>
              <a:gd name="connsiteY53" fmla="*/ 5111713 h 6341961"/>
              <a:gd name="connsiteX54" fmla="*/ 4945238 w 8636594"/>
              <a:gd name="connsiteY54" fmla="*/ 5079717 h 6341961"/>
              <a:gd name="connsiteX55" fmla="*/ 4973311 w 8636594"/>
              <a:gd name="connsiteY55" fmla="*/ 5047519 h 6341961"/>
              <a:gd name="connsiteX56" fmla="*/ 5001145 w 8636594"/>
              <a:gd name="connsiteY56" fmla="*/ 5015124 h 6341961"/>
              <a:gd name="connsiteX57" fmla="*/ 5028745 w 8636594"/>
              <a:gd name="connsiteY57" fmla="*/ 4982535 h 6341961"/>
              <a:gd name="connsiteX58" fmla="*/ 5056117 w 8636594"/>
              <a:gd name="connsiteY58" fmla="*/ 4949755 h 6341961"/>
              <a:gd name="connsiteX59" fmla="*/ 5083269 w 8636594"/>
              <a:gd name="connsiteY59" fmla="*/ 4916787 h 6341961"/>
              <a:gd name="connsiteX60" fmla="*/ 5110207 w 8636594"/>
              <a:gd name="connsiteY60" fmla="*/ 4883636 h 6341961"/>
              <a:gd name="connsiteX61" fmla="*/ 5136937 w 8636594"/>
              <a:gd name="connsiteY61" fmla="*/ 4850305 h 6341961"/>
              <a:gd name="connsiteX62" fmla="*/ 5163464 w 8636594"/>
              <a:gd name="connsiteY62" fmla="*/ 4816797 h 6341961"/>
              <a:gd name="connsiteX63" fmla="*/ 5215940 w 8636594"/>
              <a:gd name="connsiteY63" fmla="*/ 4749265 h 6341961"/>
              <a:gd name="connsiteX64" fmla="*/ 5267684 w 8636594"/>
              <a:gd name="connsiteY64" fmla="*/ 4681068 h 6341961"/>
              <a:gd name="connsiteX65" fmla="*/ 5318748 w 8636594"/>
              <a:gd name="connsiteY65" fmla="*/ 4612234 h 6341961"/>
              <a:gd name="connsiteX66" fmla="*/ 5369182 w 8636594"/>
              <a:gd name="connsiteY66" fmla="*/ 4542793 h 6341961"/>
              <a:gd name="connsiteX67" fmla="*/ 5419038 w 8636594"/>
              <a:gd name="connsiteY67" fmla="*/ 4472771 h 6341961"/>
              <a:gd name="connsiteX68" fmla="*/ 5468365 w 8636594"/>
              <a:gd name="connsiteY68" fmla="*/ 4402196 h 6341961"/>
              <a:gd name="connsiteX69" fmla="*/ 5517215 w 8636594"/>
              <a:gd name="connsiteY69" fmla="*/ 4331098 h 6341961"/>
              <a:gd name="connsiteX70" fmla="*/ 5565637 w 8636594"/>
              <a:gd name="connsiteY70" fmla="*/ 4259503 h 6341961"/>
              <a:gd name="connsiteX71" fmla="*/ 5613684 w 8636594"/>
              <a:gd name="connsiteY71" fmla="*/ 4187441 h 6341961"/>
              <a:gd name="connsiteX72" fmla="*/ 5685160 w 8636594"/>
              <a:gd name="connsiteY72" fmla="*/ 4078531 h 6341961"/>
              <a:gd name="connsiteX73" fmla="*/ 5756074 w 8636594"/>
              <a:gd name="connsiteY73" fmla="*/ 3968727 h 6341961"/>
              <a:gd name="connsiteX74" fmla="*/ 5873483 w 8636594"/>
              <a:gd name="connsiteY74" fmla="*/ 3783989 h 6341961"/>
              <a:gd name="connsiteX75" fmla="*/ 6203209 w 8636594"/>
              <a:gd name="connsiteY75" fmla="*/ 3258640 h 6341961"/>
              <a:gd name="connsiteX76" fmla="*/ 6299430 w 8636594"/>
              <a:gd name="connsiteY76" fmla="*/ 3107321 h 6341961"/>
              <a:gd name="connsiteX77" fmla="*/ 6372650 w 8636594"/>
              <a:gd name="connsiteY77" fmla="*/ 2993735 h 6341961"/>
              <a:gd name="connsiteX78" fmla="*/ 6453197 w 8636594"/>
              <a:gd name="connsiteY78" fmla="*/ 2869788 h 6341961"/>
              <a:gd name="connsiteX79" fmla="*/ 6564167 w 8636594"/>
              <a:gd name="connsiteY79" fmla="*/ 2696807 h 6341961"/>
              <a:gd name="connsiteX80" fmla="*/ 6976233 w 8636594"/>
              <a:gd name="connsiteY80" fmla="*/ 2045274 h 6341961"/>
              <a:gd name="connsiteX81" fmla="*/ 7086755 w 8636594"/>
              <a:gd name="connsiteY81" fmla="*/ 1872743 h 6341961"/>
              <a:gd name="connsiteX82" fmla="*/ 7170279 w 8636594"/>
              <a:gd name="connsiteY82" fmla="*/ 1744202 h 6341961"/>
              <a:gd name="connsiteX83" fmla="*/ 7226351 w 8636594"/>
              <a:gd name="connsiteY83" fmla="*/ 1659017 h 6341961"/>
              <a:gd name="connsiteX84" fmla="*/ 7282789 w 8636594"/>
              <a:gd name="connsiteY84" fmla="*/ 1574303 h 6341961"/>
              <a:gd name="connsiteX85" fmla="*/ 7339643 w 8636594"/>
              <a:gd name="connsiteY85" fmla="*/ 1490113 h 6341961"/>
              <a:gd name="connsiteX86" fmla="*/ 7396957 w 8636594"/>
              <a:gd name="connsiteY86" fmla="*/ 1406503 h 6341961"/>
              <a:gd name="connsiteX87" fmla="*/ 7454781 w 8636594"/>
              <a:gd name="connsiteY87" fmla="*/ 1323526 h 6341961"/>
              <a:gd name="connsiteX88" fmla="*/ 7513161 w 8636594"/>
              <a:gd name="connsiteY88" fmla="*/ 1241237 h 6341961"/>
              <a:gd name="connsiteX89" fmla="*/ 7572144 w 8636594"/>
              <a:gd name="connsiteY89" fmla="*/ 1159689 h 6341961"/>
              <a:gd name="connsiteX90" fmla="*/ 7601877 w 8636594"/>
              <a:gd name="connsiteY90" fmla="*/ 1119210 h 6341961"/>
              <a:gd name="connsiteX91" fmla="*/ 7631779 w 8636594"/>
              <a:gd name="connsiteY91" fmla="*/ 1078937 h 6341961"/>
              <a:gd name="connsiteX92" fmla="*/ 7661855 w 8636594"/>
              <a:gd name="connsiteY92" fmla="*/ 1038876 h 6341961"/>
              <a:gd name="connsiteX93" fmla="*/ 7692111 w 8636594"/>
              <a:gd name="connsiteY93" fmla="*/ 999035 h 6341961"/>
              <a:gd name="connsiteX94" fmla="*/ 7722554 w 8636594"/>
              <a:gd name="connsiteY94" fmla="*/ 959419 h 6341961"/>
              <a:gd name="connsiteX95" fmla="*/ 7753190 w 8636594"/>
              <a:gd name="connsiteY95" fmla="*/ 920037 h 6341961"/>
              <a:gd name="connsiteX96" fmla="*/ 7784023 w 8636594"/>
              <a:gd name="connsiteY96" fmla="*/ 880894 h 6341961"/>
              <a:gd name="connsiteX97" fmla="*/ 7815061 w 8636594"/>
              <a:gd name="connsiteY97" fmla="*/ 841997 h 6341961"/>
              <a:gd name="connsiteX98" fmla="*/ 7846308 w 8636594"/>
              <a:gd name="connsiteY98" fmla="*/ 803354 h 6341961"/>
              <a:gd name="connsiteX99" fmla="*/ 7877772 w 8636594"/>
              <a:gd name="connsiteY99" fmla="*/ 764970 h 6341961"/>
              <a:gd name="connsiteX100" fmla="*/ 7909458 w 8636594"/>
              <a:gd name="connsiteY100" fmla="*/ 726853 h 6341961"/>
              <a:gd name="connsiteX101" fmla="*/ 7941371 w 8636594"/>
              <a:gd name="connsiteY101" fmla="*/ 689010 h 6341961"/>
              <a:gd name="connsiteX102" fmla="*/ 7973518 w 8636594"/>
              <a:gd name="connsiteY102" fmla="*/ 651447 h 6341961"/>
              <a:gd name="connsiteX103" fmla="*/ 8005905 w 8636594"/>
              <a:gd name="connsiteY103" fmla="*/ 614171 h 6341961"/>
              <a:gd name="connsiteX104" fmla="*/ 8038538 w 8636594"/>
              <a:gd name="connsiteY104" fmla="*/ 577189 h 6341961"/>
              <a:gd name="connsiteX105" fmla="*/ 8071421 w 8636594"/>
              <a:gd name="connsiteY105" fmla="*/ 540507 h 6341961"/>
              <a:gd name="connsiteX106" fmla="*/ 8104563 w 8636594"/>
              <a:gd name="connsiteY106" fmla="*/ 504132 h 6341961"/>
              <a:gd name="connsiteX107" fmla="*/ 8137967 w 8636594"/>
              <a:gd name="connsiteY107" fmla="*/ 468072 h 6341961"/>
              <a:gd name="connsiteX108" fmla="*/ 8171641 w 8636594"/>
              <a:gd name="connsiteY108" fmla="*/ 432332 h 6341961"/>
              <a:gd name="connsiteX109" fmla="*/ 8205590 w 8636594"/>
              <a:gd name="connsiteY109" fmla="*/ 396920 h 6341961"/>
              <a:gd name="connsiteX110" fmla="*/ 8239820 w 8636594"/>
              <a:gd name="connsiteY110" fmla="*/ 361843 h 6341961"/>
              <a:gd name="connsiteX111" fmla="*/ 8274337 w 8636594"/>
              <a:gd name="connsiteY111" fmla="*/ 327107 h 6341961"/>
              <a:gd name="connsiteX112" fmla="*/ 8309147 w 8636594"/>
              <a:gd name="connsiteY112" fmla="*/ 292718 h 6341961"/>
              <a:gd name="connsiteX113" fmla="*/ 8344256 w 8636594"/>
              <a:gd name="connsiteY113" fmla="*/ 258685 h 6341961"/>
              <a:gd name="connsiteX114" fmla="*/ 8379669 w 8636594"/>
              <a:gd name="connsiteY114" fmla="*/ 225013 h 6341961"/>
              <a:gd name="connsiteX115" fmla="*/ 8415394 w 8636594"/>
              <a:gd name="connsiteY115" fmla="*/ 191709 h 6341961"/>
              <a:gd name="connsiteX116" fmla="*/ 8451434 w 8636594"/>
              <a:gd name="connsiteY116" fmla="*/ 158780 h 6341961"/>
              <a:gd name="connsiteX117" fmla="*/ 8487798 w 8636594"/>
              <a:gd name="connsiteY117" fmla="*/ 126233 h 6341961"/>
              <a:gd name="connsiteX118" fmla="*/ 8524489 w 8636594"/>
              <a:gd name="connsiteY118" fmla="*/ 94075 h 6341961"/>
              <a:gd name="connsiteX119" fmla="*/ 8561515 w 8636594"/>
              <a:gd name="connsiteY119" fmla="*/ 62312 h 6341961"/>
              <a:gd name="connsiteX120" fmla="*/ 8598881 w 8636594"/>
              <a:gd name="connsiteY120" fmla="*/ 30951 h 6341961"/>
              <a:gd name="connsiteX121" fmla="*/ 8636594 w 8636594"/>
              <a:gd name="connsiteY121" fmla="*/ 0 h 6341961"/>
              <a:gd name="connsiteX0" fmla="*/ 8636594 w 8636594"/>
              <a:gd name="connsiteY0" fmla="*/ 0 h 6323757"/>
              <a:gd name="connsiteX1" fmla="*/ 5293 w 8636594"/>
              <a:gd name="connsiteY1" fmla="*/ 0 h 6323757"/>
              <a:gd name="connsiteX2" fmla="*/ 0 w 8636594"/>
              <a:gd name="connsiteY2" fmla="*/ 5587843 h 6323757"/>
              <a:gd name="connsiteX3" fmla="*/ 1594033 w 8636594"/>
              <a:gd name="connsiteY3" fmla="*/ 5600057 h 6323757"/>
              <a:gd name="connsiteX4" fmla="*/ 1686068 w 8636594"/>
              <a:gd name="connsiteY4" fmla="*/ 5599745 h 6323757"/>
              <a:gd name="connsiteX5" fmla="*/ 3191491 w 8636594"/>
              <a:gd name="connsiteY5" fmla="*/ 6323757 h 6323757"/>
              <a:gd name="connsiteX6" fmla="*/ 3238528 w 8636594"/>
              <a:gd name="connsiteY6" fmla="*/ 6305184 h 6323757"/>
              <a:gd name="connsiteX7" fmla="*/ 3285021 w 8636594"/>
              <a:gd name="connsiteY7" fmla="*/ 6286245 h 6323757"/>
              <a:gd name="connsiteX8" fmla="*/ 3330977 w 8636594"/>
              <a:gd name="connsiteY8" fmla="*/ 6266942 h 6323757"/>
              <a:gd name="connsiteX9" fmla="*/ 3376401 w 8636594"/>
              <a:gd name="connsiteY9" fmla="*/ 6247281 h 6323757"/>
              <a:gd name="connsiteX10" fmla="*/ 3421300 w 8636594"/>
              <a:gd name="connsiteY10" fmla="*/ 6227263 h 6323757"/>
              <a:gd name="connsiteX11" fmla="*/ 3465680 w 8636594"/>
              <a:gd name="connsiteY11" fmla="*/ 6206893 h 6323757"/>
              <a:gd name="connsiteX12" fmla="*/ 3509548 w 8636594"/>
              <a:gd name="connsiteY12" fmla="*/ 6186174 h 6323757"/>
              <a:gd name="connsiteX13" fmla="*/ 3552910 w 8636594"/>
              <a:gd name="connsiteY13" fmla="*/ 6165110 h 6323757"/>
              <a:gd name="connsiteX14" fmla="*/ 3595773 w 8636594"/>
              <a:gd name="connsiteY14" fmla="*/ 6143704 h 6323757"/>
              <a:gd name="connsiteX15" fmla="*/ 3638142 w 8636594"/>
              <a:gd name="connsiteY15" fmla="*/ 6121960 h 6323757"/>
              <a:gd name="connsiteX16" fmla="*/ 3680024 w 8636594"/>
              <a:gd name="connsiteY16" fmla="*/ 6099881 h 6323757"/>
              <a:gd name="connsiteX17" fmla="*/ 3721426 w 8636594"/>
              <a:gd name="connsiteY17" fmla="*/ 6077471 h 6323757"/>
              <a:gd name="connsiteX18" fmla="*/ 3762353 w 8636594"/>
              <a:gd name="connsiteY18" fmla="*/ 6054733 h 6323757"/>
              <a:gd name="connsiteX19" fmla="*/ 3802812 w 8636594"/>
              <a:gd name="connsiteY19" fmla="*/ 6031671 h 6323757"/>
              <a:gd name="connsiteX20" fmla="*/ 3842810 w 8636594"/>
              <a:gd name="connsiteY20" fmla="*/ 6008288 h 6323757"/>
              <a:gd name="connsiteX21" fmla="*/ 3882352 w 8636594"/>
              <a:gd name="connsiteY21" fmla="*/ 5984588 h 6323757"/>
              <a:gd name="connsiteX22" fmla="*/ 3921445 w 8636594"/>
              <a:gd name="connsiteY22" fmla="*/ 5960574 h 6323757"/>
              <a:gd name="connsiteX23" fmla="*/ 3960096 w 8636594"/>
              <a:gd name="connsiteY23" fmla="*/ 5936250 h 6323757"/>
              <a:gd name="connsiteX24" fmla="*/ 3998311 w 8636594"/>
              <a:gd name="connsiteY24" fmla="*/ 5911619 h 6323757"/>
              <a:gd name="connsiteX25" fmla="*/ 4036095 w 8636594"/>
              <a:gd name="connsiteY25" fmla="*/ 5886685 h 6323757"/>
              <a:gd name="connsiteX26" fmla="*/ 4073456 w 8636594"/>
              <a:gd name="connsiteY26" fmla="*/ 5861452 h 6323757"/>
              <a:gd name="connsiteX27" fmla="*/ 4110400 w 8636594"/>
              <a:gd name="connsiteY27" fmla="*/ 5835922 h 6323757"/>
              <a:gd name="connsiteX28" fmla="*/ 4146933 w 8636594"/>
              <a:gd name="connsiteY28" fmla="*/ 5810100 h 6323757"/>
              <a:gd name="connsiteX29" fmla="*/ 4183061 w 8636594"/>
              <a:gd name="connsiteY29" fmla="*/ 5783988 h 6323757"/>
              <a:gd name="connsiteX30" fmla="*/ 4218791 w 8636594"/>
              <a:gd name="connsiteY30" fmla="*/ 5757591 h 6323757"/>
              <a:gd name="connsiteX31" fmla="*/ 4254129 w 8636594"/>
              <a:gd name="connsiteY31" fmla="*/ 5730912 h 6323757"/>
              <a:gd name="connsiteX32" fmla="*/ 4289081 w 8636594"/>
              <a:gd name="connsiteY32" fmla="*/ 5703955 h 6323757"/>
              <a:gd name="connsiteX33" fmla="*/ 4323654 w 8636594"/>
              <a:gd name="connsiteY33" fmla="*/ 5676722 h 6323757"/>
              <a:gd name="connsiteX34" fmla="*/ 4357854 w 8636594"/>
              <a:gd name="connsiteY34" fmla="*/ 5649218 h 6323757"/>
              <a:gd name="connsiteX35" fmla="*/ 4391688 w 8636594"/>
              <a:gd name="connsiteY35" fmla="*/ 5621446 h 6323757"/>
              <a:gd name="connsiteX36" fmla="*/ 4425162 w 8636594"/>
              <a:gd name="connsiteY36" fmla="*/ 5593409 h 6323757"/>
              <a:gd name="connsiteX37" fmla="*/ 4458281 w 8636594"/>
              <a:gd name="connsiteY37" fmla="*/ 5565111 h 6323757"/>
              <a:gd name="connsiteX38" fmla="*/ 4491053 w 8636594"/>
              <a:gd name="connsiteY38" fmla="*/ 5536556 h 6323757"/>
              <a:gd name="connsiteX39" fmla="*/ 4523484 w 8636594"/>
              <a:gd name="connsiteY39" fmla="*/ 5507747 h 6323757"/>
              <a:gd name="connsiteX40" fmla="*/ 4555580 w 8636594"/>
              <a:gd name="connsiteY40" fmla="*/ 5478687 h 6323757"/>
              <a:gd name="connsiteX41" fmla="*/ 4587347 w 8636594"/>
              <a:gd name="connsiteY41" fmla="*/ 5449380 h 6323757"/>
              <a:gd name="connsiteX42" fmla="*/ 4618793 w 8636594"/>
              <a:gd name="connsiteY42" fmla="*/ 5419830 h 6323757"/>
              <a:gd name="connsiteX43" fmla="*/ 4649922 w 8636594"/>
              <a:gd name="connsiteY43" fmla="*/ 5390040 h 6323757"/>
              <a:gd name="connsiteX44" fmla="*/ 4680742 w 8636594"/>
              <a:gd name="connsiteY44" fmla="*/ 5360014 h 6323757"/>
              <a:gd name="connsiteX45" fmla="*/ 4711259 w 8636594"/>
              <a:gd name="connsiteY45" fmla="*/ 5329755 h 6323757"/>
              <a:gd name="connsiteX46" fmla="*/ 4741478 w 8636594"/>
              <a:gd name="connsiteY46" fmla="*/ 5299266 h 6323757"/>
              <a:gd name="connsiteX47" fmla="*/ 4771408 w 8636594"/>
              <a:gd name="connsiteY47" fmla="*/ 5268551 h 6323757"/>
              <a:gd name="connsiteX48" fmla="*/ 4801053 w 8636594"/>
              <a:gd name="connsiteY48" fmla="*/ 5237614 h 6323757"/>
              <a:gd name="connsiteX49" fmla="*/ 4830420 w 8636594"/>
              <a:gd name="connsiteY49" fmla="*/ 5206458 h 6323757"/>
              <a:gd name="connsiteX50" fmla="*/ 4859516 w 8636594"/>
              <a:gd name="connsiteY50" fmla="*/ 5175087 h 6323757"/>
              <a:gd name="connsiteX51" fmla="*/ 4888347 w 8636594"/>
              <a:gd name="connsiteY51" fmla="*/ 5143504 h 6323757"/>
              <a:gd name="connsiteX52" fmla="*/ 4916919 w 8636594"/>
              <a:gd name="connsiteY52" fmla="*/ 5111713 h 6323757"/>
              <a:gd name="connsiteX53" fmla="*/ 4945238 w 8636594"/>
              <a:gd name="connsiteY53" fmla="*/ 5079717 h 6323757"/>
              <a:gd name="connsiteX54" fmla="*/ 4973311 w 8636594"/>
              <a:gd name="connsiteY54" fmla="*/ 5047519 h 6323757"/>
              <a:gd name="connsiteX55" fmla="*/ 5001145 w 8636594"/>
              <a:gd name="connsiteY55" fmla="*/ 5015124 h 6323757"/>
              <a:gd name="connsiteX56" fmla="*/ 5028745 w 8636594"/>
              <a:gd name="connsiteY56" fmla="*/ 4982535 h 6323757"/>
              <a:gd name="connsiteX57" fmla="*/ 5056117 w 8636594"/>
              <a:gd name="connsiteY57" fmla="*/ 4949755 h 6323757"/>
              <a:gd name="connsiteX58" fmla="*/ 5083269 w 8636594"/>
              <a:gd name="connsiteY58" fmla="*/ 4916787 h 6323757"/>
              <a:gd name="connsiteX59" fmla="*/ 5110207 w 8636594"/>
              <a:gd name="connsiteY59" fmla="*/ 4883636 h 6323757"/>
              <a:gd name="connsiteX60" fmla="*/ 5136937 w 8636594"/>
              <a:gd name="connsiteY60" fmla="*/ 4850305 h 6323757"/>
              <a:gd name="connsiteX61" fmla="*/ 5163464 w 8636594"/>
              <a:gd name="connsiteY61" fmla="*/ 4816797 h 6323757"/>
              <a:gd name="connsiteX62" fmla="*/ 5215940 w 8636594"/>
              <a:gd name="connsiteY62" fmla="*/ 4749265 h 6323757"/>
              <a:gd name="connsiteX63" fmla="*/ 5267684 w 8636594"/>
              <a:gd name="connsiteY63" fmla="*/ 4681068 h 6323757"/>
              <a:gd name="connsiteX64" fmla="*/ 5318748 w 8636594"/>
              <a:gd name="connsiteY64" fmla="*/ 4612234 h 6323757"/>
              <a:gd name="connsiteX65" fmla="*/ 5369182 w 8636594"/>
              <a:gd name="connsiteY65" fmla="*/ 4542793 h 6323757"/>
              <a:gd name="connsiteX66" fmla="*/ 5419038 w 8636594"/>
              <a:gd name="connsiteY66" fmla="*/ 4472771 h 6323757"/>
              <a:gd name="connsiteX67" fmla="*/ 5468365 w 8636594"/>
              <a:gd name="connsiteY67" fmla="*/ 4402196 h 6323757"/>
              <a:gd name="connsiteX68" fmla="*/ 5517215 w 8636594"/>
              <a:gd name="connsiteY68" fmla="*/ 4331098 h 6323757"/>
              <a:gd name="connsiteX69" fmla="*/ 5565637 w 8636594"/>
              <a:gd name="connsiteY69" fmla="*/ 4259503 h 6323757"/>
              <a:gd name="connsiteX70" fmla="*/ 5613684 w 8636594"/>
              <a:gd name="connsiteY70" fmla="*/ 4187441 h 6323757"/>
              <a:gd name="connsiteX71" fmla="*/ 5685160 w 8636594"/>
              <a:gd name="connsiteY71" fmla="*/ 4078531 h 6323757"/>
              <a:gd name="connsiteX72" fmla="*/ 5756074 w 8636594"/>
              <a:gd name="connsiteY72" fmla="*/ 3968727 h 6323757"/>
              <a:gd name="connsiteX73" fmla="*/ 5873483 w 8636594"/>
              <a:gd name="connsiteY73" fmla="*/ 3783989 h 6323757"/>
              <a:gd name="connsiteX74" fmla="*/ 6203209 w 8636594"/>
              <a:gd name="connsiteY74" fmla="*/ 3258640 h 6323757"/>
              <a:gd name="connsiteX75" fmla="*/ 6299430 w 8636594"/>
              <a:gd name="connsiteY75" fmla="*/ 3107321 h 6323757"/>
              <a:gd name="connsiteX76" fmla="*/ 6372650 w 8636594"/>
              <a:gd name="connsiteY76" fmla="*/ 2993735 h 6323757"/>
              <a:gd name="connsiteX77" fmla="*/ 6453197 w 8636594"/>
              <a:gd name="connsiteY77" fmla="*/ 2869788 h 6323757"/>
              <a:gd name="connsiteX78" fmla="*/ 6564167 w 8636594"/>
              <a:gd name="connsiteY78" fmla="*/ 2696807 h 6323757"/>
              <a:gd name="connsiteX79" fmla="*/ 6976233 w 8636594"/>
              <a:gd name="connsiteY79" fmla="*/ 2045274 h 6323757"/>
              <a:gd name="connsiteX80" fmla="*/ 7086755 w 8636594"/>
              <a:gd name="connsiteY80" fmla="*/ 1872743 h 6323757"/>
              <a:gd name="connsiteX81" fmla="*/ 7170279 w 8636594"/>
              <a:gd name="connsiteY81" fmla="*/ 1744202 h 6323757"/>
              <a:gd name="connsiteX82" fmla="*/ 7226351 w 8636594"/>
              <a:gd name="connsiteY82" fmla="*/ 1659017 h 6323757"/>
              <a:gd name="connsiteX83" fmla="*/ 7282789 w 8636594"/>
              <a:gd name="connsiteY83" fmla="*/ 1574303 h 6323757"/>
              <a:gd name="connsiteX84" fmla="*/ 7339643 w 8636594"/>
              <a:gd name="connsiteY84" fmla="*/ 1490113 h 6323757"/>
              <a:gd name="connsiteX85" fmla="*/ 7396957 w 8636594"/>
              <a:gd name="connsiteY85" fmla="*/ 1406503 h 6323757"/>
              <a:gd name="connsiteX86" fmla="*/ 7454781 w 8636594"/>
              <a:gd name="connsiteY86" fmla="*/ 1323526 h 6323757"/>
              <a:gd name="connsiteX87" fmla="*/ 7513161 w 8636594"/>
              <a:gd name="connsiteY87" fmla="*/ 1241237 h 6323757"/>
              <a:gd name="connsiteX88" fmla="*/ 7572144 w 8636594"/>
              <a:gd name="connsiteY88" fmla="*/ 1159689 h 6323757"/>
              <a:gd name="connsiteX89" fmla="*/ 7601877 w 8636594"/>
              <a:gd name="connsiteY89" fmla="*/ 1119210 h 6323757"/>
              <a:gd name="connsiteX90" fmla="*/ 7631779 w 8636594"/>
              <a:gd name="connsiteY90" fmla="*/ 1078937 h 6323757"/>
              <a:gd name="connsiteX91" fmla="*/ 7661855 w 8636594"/>
              <a:gd name="connsiteY91" fmla="*/ 1038876 h 6323757"/>
              <a:gd name="connsiteX92" fmla="*/ 7692111 w 8636594"/>
              <a:gd name="connsiteY92" fmla="*/ 999035 h 6323757"/>
              <a:gd name="connsiteX93" fmla="*/ 7722554 w 8636594"/>
              <a:gd name="connsiteY93" fmla="*/ 959419 h 6323757"/>
              <a:gd name="connsiteX94" fmla="*/ 7753190 w 8636594"/>
              <a:gd name="connsiteY94" fmla="*/ 920037 h 6323757"/>
              <a:gd name="connsiteX95" fmla="*/ 7784023 w 8636594"/>
              <a:gd name="connsiteY95" fmla="*/ 880894 h 6323757"/>
              <a:gd name="connsiteX96" fmla="*/ 7815061 w 8636594"/>
              <a:gd name="connsiteY96" fmla="*/ 841997 h 6323757"/>
              <a:gd name="connsiteX97" fmla="*/ 7846308 w 8636594"/>
              <a:gd name="connsiteY97" fmla="*/ 803354 h 6323757"/>
              <a:gd name="connsiteX98" fmla="*/ 7877772 w 8636594"/>
              <a:gd name="connsiteY98" fmla="*/ 764970 h 6323757"/>
              <a:gd name="connsiteX99" fmla="*/ 7909458 w 8636594"/>
              <a:gd name="connsiteY99" fmla="*/ 726853 h 6323757"/>
              <a:gd name="connsiteX100" fmla="*/ 7941371 w 8636594"/>
              <a:gd name="connsiteY100" fmla="*/ 689010 h 6323757"/>
              <a:gd name="connsiteX101" fmla="*/ 7973518 w 8636594"/>
              <a:gd name="connsiteY101" fmla="*/ 651447 h 6323757"/>
              <a:gd name="connsiteX102" fmla="*/ 8005905 w 8636594"/>
              <a:gd name="connsiteY102" fmla="*/ 614171 h 6323757"/>
              <a:gd name="connsiteX103" fmla="*/ 8038538 w 8636594"/>
              <a:gd name="connsiteY103" fmla="*/ 577189 h 6323757"/>
              <a:gd name="connsiteX104" fmla="*/ 8071421 w 8636594"/>
              <a:gd name="connsiteY104" fmla="*/ 540507 h 6323757"/>
              <a:gd name="connsiteX105" fmla="*/ 8104563 w 8636594"/>
              <a:gd name="connsiteY105" fmla="*/ 504132 h 6323757"/>
              <a:gd name="connsiteX106" fmla="*/ 8137967 w 8636594"/>
              <a:gd name="connsiteY106" fmla="*/ 468072 h 6323757"/>
              <a:gd name="connsiteX107" fmla="*/ 8171641 w 8636594"/>
              <a:gd name="connsiteY107" fmla="*/ 432332 h 6323757"/>
              <a:gd name="connsiteX108" fmla="*/ 8205590 w 8636594"/>
              <a:gd name="connsiteY108" fmla="*/ 396920 h 6323757"/>
              <a:gd name="connsiteX109" fmla="*/ 8239820 w 8636594"/>
              <a:gd name="connsiteY109" fmla="*/ 361843 h 6323757"/>
              <a:gd name="connsiteX110" fmla="*/ 8274337 w 8636594"/>
              <a:gd name="connsiteY110" fmla="*/ 327107 h 6323757"/>
              <a:gd name="connsiteX111" fmla="*/ 8309147 w 8636594"/>
              <a:gd name="connsiteY111" fmla="*/ 292718 h 6323757"/>
              <a:gd name="connsiteX112" fmla="*/ 8344256 w 8636594"/>
              <a:gd name="connsiteY112" fmla="*/ 258685 h 6323757"/>
              <a:gd name="connsiteX113" fmla="*/ 8379669 w 8636594"/>
              <a:gd name="connsiteY113" fmla="*/ 225013 h 6323757"/>
              <a:gd name="connsiteX114" fmla="*/ 8415394 w 8636594"/>
              <a:gd name="connsiteY114" fmla="*/ 191709 h 6323757"/>
              <a:gd name="connsiteX115" fmla="*/ 8451434 w 8636594"/>
              <a:gd name="connsiteY115" fmla="*/ 158780 h 6323757"/>
              <a:gd name="connsiteX116" fmla="*/ 8487798 w 8636594"/>
              <a:gd name="connsiteY116" fmla="*/ 126233 h 6323757"/>
              <a:gd name="connsiteX117" fmla="*/ 8524489 w 8636594"/>
              <a:gd name="connsiteY117" fmla="*/ 94075 h 6323757"/>
              <a:gd name="connsiteX118" fmla="*/ 8561515 w 8636594"/>
              <a:gd name="connsiteY118" fmla="*/ 62312 h 6323757"/>
              <a:gd name="connsiteX119" fmla="*/ 8598881 w 8636594"/>
              <a:gd name="connsiteY119" fmla="*/ 30951 h 6323757"/>
              <a:gd name="connsiteX120" fmla="*/ 8636594 w 8636594"/>
              <a:gd name="connsiteY120" fmla="*/ 0 h 6323757"/>
              <a:gd name="connsiteX0" fmla="*/ 8636594 w 8636594"/>
              <a:gd name="connsiteY0" fmla="*/ 0 h 6305184"/>
              <a:gd name="connsiteX1" fmla="*/ 5293 w 8636594"/>
              <a:gd name="connsiteY1" fmla="*/ 0 h 6305184"/>
              <a:gd name="connsiteX2" fmla="*/ 0 w 8636594"/>
              <a:gd name="connsiteY2" fmla="*/ 5587843 h 6305184"/>
              <a:gd name="connsiteX3" fmla="*/ 1594033 w 8636594"/>
              <a:gd name="connsiteY3" fmla="*/ 5600057 h 6305184"/>
              <a:gd name="connsiteX4" fmla="*/ 1686068 w 8636594"/>
              <a:gd name="connsiteY4" fmla="*/ 5599745 h 6305184"/>
              <a:gd name="connsiteX5" fmla="*/ 3238528 w 8636594"/>
              <a:gd name="connsiteY5" fmla="*/ 6305184 h 6305184"/>
              <a:gd name="connsiteX6" fmla="*/ 3285021 w 8636594"/>
              <a:gd name="connsiteY6" fmla="*/ 6286245 h 6305184"/>
              <a:gd name="connsiteX7" fmla="*/ 3330977 w 8636594"/>
              <a:gd name="connsiteY7" fmla="*/ 6266942 h 6305184"/>
              <a:gd name="connsiteX8" fmla="*/ 3376401 w 8636594"/>
              <a:gd name="connsiteY8" fmla="*/ 6247281 h 6305184"/>
              <a:gd name="connsiteX9" fmla="*/ 3421300 w 8636594"/>
              <a:gd name="connsiteY9" fmla="*/ 6227263 h 6305184"/>
              <a:gd name="connsiteX10" fmla="*/ 3465680 w 8636594"/>
              <a:gd name="connsiteY10" fmla="*/ 6206893 h 6305184"/>
              <a:gd name="connsiteX11" fmla="*/ 3509548 w 8636594"/>
              <a:gd name="connsiteY11" fmla="*/ 6186174 h 6305184"/>
              <a:gd name="connsiteX12" fmla="*/ 3552910 w 8636594"/>
              <a:gd name="connsiteY12" fmla="*/ 6165110 h 6305184"/>
              <a:gd name="connsiteX13" fmla="*/ 3595773 w 8636594"/>
              <a:gd name="connsiteY13" fmla="*/ 6143704 h 6305184"/>
              <a:gd name="connsiteX14" fmla="*/ 3638142 w 8636594"/>
              <a:gd name="connsiteY14" fmla="*/ 6121960 h 6305184"/>
              <a:gd name="connsiteX15" fmla="*/ 3680024 w 8636594"/>
              <a:gd name="connsiteY15" fmla="*/ 6099881 h 6305184"/>
              <a:gd name="connsiteX16" fmla="*/ 3721426 w 8636594"/>
              <a:gd name="connsiteY16" fmla="*/ 6077471 h 6305184"/>
              <a:gd name="connsiteX17" fmla="*/ 3762353 w 8636594"/>
              <a:gd name="connsiteY17" fmla="*/ 6054733 h 6305184"/>
              <a:gd name="connsiteX18" fmla="*/ 3802812 w 8636594"/>
              <a:gd name="connsiteY18" fmla="*/ 6031671 h 6305184"/>
              <a:gd name="connsiteX19" fmla="*/ 3842810 w 8636594"/>
              <a:gd name="connsiteY19" fmla="*/ 6008288 h 6305184"/>
              <a:gd name="connsiteX20" fmla="*/ 3882352 w 8636594"/>
              <a:gd name="connsiteY20" fmla="*/ 5984588 h 6305184"/>
              <a:gd name="connsiteX21" fmla="*/ 3921445 w 8636594"/>
              <a:gd name="connsiteY21" fmla="*/ 5960574 h 6305184"/>
              <a:gd name="connsiteX22" fmla="*/ 3960096 w 8636594"/>
              <a:gd name="connsiteY22" fmla="*/ 5936250 h 6305184"/>
              <a:gd name="connsiteX23" fmla="*/ 3998311 w 8636594"/>
              <a:gd name="connsiteY23" fmla="*/ 5911619 h 6305184"/>
              <a:gd name="connsiteX24" fmla="*/ 4036095 w 8636594"/>
              <a:gd name="connsiteY24" fmla="*/ 5886685 h 6305184"/>
              <a:gd name="connsiteX25" fmla="*/ 4073456 w 8636594"/>
              <a:gd name="connsiteY25" fmla="*/ 5861452 h 6305184"/>
              <a:gd name="connsiteX26" fmla="*/ 4110400 w 8636594"/>
              <a:gd name="connsiteY26" fmla="*/ 5835922 h 6305184"/>
              <a:gd name="connsiteX27" fmla="*/ 4146933 w 8636594"/>
              <a:gd name="connsiteY27" fmla="*/ 5810100 h 6305184"/>
              <a:gd name="connsiteX28" fmla="*/ 4183061 w 8636594"/>
              <a:gd name="connsiteY28" fmla="*/ 5783988 h 6305184"/>
              <a:gd name="connsiteX29" fmla="*/ 4218791 w 8636594"/>
              <a:gd name="connsiteY29" fmla="*/ 5757591 h 6305184"/>
              <a:gd name="connsiteX30" fmla="*/ 4254129 w 8636594"/>
              <a:gd name="connsiteY30" fmla="*/ 5730912 h 6305184"/>
              <a:gd name="connsiteX31" fmla="*/ 4289081 w 8636594"/>
              <a:gd name="connsiteY31" fmla="*/ 5703955 h 6305184"/>
              <a:gd name="connsiteX32" fmla="*/ 4323654 w 8636594"/>
              <a:gd name="connsiteY32" fmla="*/ 5676722 h 6305184"/>
              <a:gd name="connsiteX33" fmla="*/ 4357854 w 8636594"/>
              <a:gd name="connsiteY33" fmla="*/ 5649218 h 6305184"/>
              <a:gd name="connsiteX34" fmla="*/ 4391688 w 8636594"/>
              <a:gd name="connsiteY34" fmla="*/ 5621446 h 6305184"/>
              <a:gd name="connsiteX35" fmla="*/ 4425162 w 8636594"/>
              <a:gd name="connsiteY35" fmla="*/ 5593409 h 6305184"/>
              <a:gd name="connsiteX36" fmla="*/ 4458281 w 8636594"/>
              <a:gd name="connsiteY36" fmla="*/ 5565111 h 6305184"/>
              <a:gd name="connsiteX37" fmla="*/ 4491053 w 8636594"/>
              <a:gd name="connsiteY37" fmla="*/ 5536556 h 6305184"/>
              <a:gd name="connsiteX38" fmla="*/ 4523484 w 8636594"/>
              <a:gd name="connsiteY38" fmla="*/ 5507747 h 6305184"/>
              <a:gd name="connsiteX39" fmla="*/ 4555580 w 8636594"/>
              <a:gd name="connsiteY39" fmla="*/ 5478687 h 6305184"/>
              <a:gd name="connsiteX40" fmla="*/ 4587347 w 8636594"/>
              <a:gd name="connsiteY40" fmla="*/ 5449380 h 6305184"/>
              <a:gd name="connsiteX41" fmla="*/ 4618793 w 8636594"/>
              <a:gd name="connsiteY41" fmla="*/ 5419830 h 6305184"/>
              <a:gd name="connsiteX42" fmla="*/ 4649922 w 8636594"/>
              <a:gd name="connsiteY42" fmla="*/ 5390040 h 6305184"/>
              <a:gd name="connsiteX43" fmla="*/ 4680742 w 8636594"/>
              <a:gd name="connsiteY43" fmla="*/ 5360014 h 6305184"/>
              <a:gd name="connsiteX44" fmla="*/ 4711259 w 8636594"/>
              <a:gd name="connsiteY44" fmla="*/ 5329755 h 6305184"/>
              <a:gd name="connsiteX45" fmla="*/ 4741478 w 8636594"/>
              <a:gd name="connsiteY45" fmla="*/ 5299266 h 6305184"/>
              <a:gd name="connsiteX46" fmla="*/ 4771408 w 8636594"/>
              <a:gd name="connsiteY46" fmla="*/ 5268551 h 6305184"/>
              <a:gd name="connsiteX47" fmla="*/ 4801053 w 8636594"/>
              <a:gd name="connsiteY47" fmla="*/ 5237614 h 6305184"/>
              <a:gd name="connsiteX48" fmla="*/ 4830420 w 8636594"/>
              <a:gd name="connsiteY48" fmla="*/ 5206458 h 6305184"/>
              <a:gd name="connsiteX49" fmla="*/ 4859516 w 8636594"/>
              <a:gd name="connsiteY49" fmla="*/ 5175087 h 6305184"/>
              <a:gd name="connsiteX50" fmla="*/ 4888347 w 8636594"/>
              <a:gd name="connsiteY50" fmla="*/ 5143504 h 6305184"/>
              <a:gd name="connsiteX51" fmla="*/ 4916919 w 8636594"/>
              <a:gd name="connsiteY51" fmla="*/ 5111713 h 6305184"/>
              <a:gd name="connsiteX52" fmla="*/ 4945238 w 8636594"/>
              <a:gd name="connsiteY52" fmla="*/ 5079717 h 6305184"/>
              <a:gd name="connsiteX53" fmla="*/ 4973311 w 8636594"/>
              <a:gd name="connsiteY53" fmla="*/ 5047519 h 6305184"/>
              <a:gd name="connsiteX54" fmla="*/ 5001145 w 8636594"/>
              <a:gd name="connsiteY54" fmla="*/ 5015124 h 6305184"/>
              <a:gd name="connsiteX55" fmla="*/ 5028745 w 8636594"/>
              <a:gd name="connsiteY55" fmla="*/ 4982535 h 6305184"/>
              <a:gd name="connsiteX56" fmla="*/ 5056117 w 8636594"/>
              <a:gd name="connsiteY56" fmla="*/ 4949755 h 6305184"/>
              <a:gd name="connsiteX57" fmla="*/ 5083269 w 8636594"/>
              <a:gd name="connsiteY57" fmla="*/ 4916787 h 6305184"/>
              <a:gd name="connsiteX58" fmla="*/ 5110207 w 8636594"/>
              <a:gd name="connsiteY58" fmla="*/ 4883636 h 6305184"/>
              <a:gd name="connsiteX59" fmla="*/ 5136937 w 8636594"/>
              <a:gd name="connsiteY59" fmla="*/ 4850305 h 6305184"/>
              <a:gd name="connsiteX60" fmla="*/ 5163464 w 8636594"/>
              <a:gd name="connsiteY60" fmla="*/ 4816797 h 6305184"/>
              <a:gd name="connsiteX61" fmla="*/ 5215940 w 8636594"/>
              <a:gd name="connsiteY61" fmla="*/ 4749265 h 6305184"/>
              <a:gd name="connsiteX62" fmla="*/ 5267684 w 8636594"/>
              <a:gd name="connsiteY62" fmla="*/ 4681068 h 6305184"/>
              <a:gd name="connsiteX63" fmla="*/ 5318748 w 8636594"/>
              <a:gd name="connsiteY63" fmla="*/ 4612234 h 6305184"/>
              <a:gd name="connsiteX64" fmla="*/ 5369182 w 8636594"/>
              <a:gd name="connsiteY64" fmla="*/ 4542793 h 6305184"/>
              <a:gd name="connsiteX65" fmla="*/ 5419038 w 8636594"/>
              <a:gd name="connsiteY65" fmla="*/ 4472771 h 6305184"/>
              <a:gd name="connsiteX66" fmla="*/ 5468365 w 8636594"/>
              <a:gd name="connsiteY66" fmla="*/ 4402196 h 6305184"/>
              <a:gd name="connsiteX67" fmla="*/ 5517215 w 8636594"/>
              <a:gd name="connsiteY67" fmla="*/ 4331098 h 6305184"/>
              <a:gd name="connsiteX68" fmla="*/ 5565637 w 8636594"/>
              <a:gd name="connsiteY68" fmla="*/ 4259503 h 6305184"/>
              <a:gd name="connsiteX69" fmla="*/ 5613684 w 8636594"/>
              <a:gd name="connsiteY69" fmla="*/ 4187441 h 6305184"/>
              <a:gd name="connsiteX70" fmla="*/ 5685160 w 8636594"/>
              <a:gd name="connsiteY70" fmla="*/ 4078531 h 6305184"/>
              <a:gd name="connsiteX71" fmla="*/ 5756074 w 8636594"/>
              <a:gd name="connsiteY71" fmla="*/ 3968727 h 6305184"/>
              <a:gd name="connsiteX72" fmla="*/ 5873483 w 8636594"/>
              <a:gd name="connsiteY72" fmla="*/ 3783989 h 6305184"/>
              <a:gd name="connsiteX73" fmla="*/ 6203209 w 8636594"/>
              <a:gd name="connsiteY73" fmla="*/ 3258640 h 6305184"/>
              <a:gd name="connsiteX74" fmla="*/ 6299430 w 8636594"/>
              <a:gd name="connsiteY74" fmla="*/ 3107321 h 6305184"/>
              <a:gd name="connsiteX75" fmla="*/ 6372650 w 8636594"/>
              <a:gd name="connsiteY75" fmla="*/ 2993735 h 6305184"/>
              <a:gd name="connsiteX76" fmla="*/ 6453197 w 8636594"/>
              <a:gd name="connsiteY76" fmla="*/ 2869788 h 6305184"/>
              <a:gd name="connsiteX77" fmla="*/ 6564167 w 8636594"/>
              <a:gd name="connsiteY77" fmla="*/ 2696807 h 6305184"/>
              <a:gd name="connsiteX78" fmla="*/ 6976233 w 8636594"/>
              <a:gd name="connsiteY78" fmla="*/ 2045274 h 6305184"/>
              <a:gd name="connsiteX79" fmla="*/ 7086755 w 8636594"/>
              <a:gd name="connsiteY79" fmla="*/ 1872743 h 6305184"/>
              <a:gd name="connsiteX80" fmla="*/ 7170279 w 8636594"/>
              <a:gd name="connsiteY80" fmla="*/ 1744202 h 6305184"/>
              <a:gd name="connsiteX81" fmla="*/ 7226351 w 8636594"/>
              <a:gd name="connsiteY81" fmla="*/ 1659017 h 6305184"/>
              <a:gd name="connsiteX82" fmla="*/ 7282789 w 8636594"/>
              <a:gd name="connsiteY82" fmla="*/ 1574303 h 6305184"/>
              <a:gd name="connsiteX83" fmla="*/ 7339643 w 8636594"/>
              <a:gd name="connsiteY83" fmla="*/ 1490113 h 6305184"/>
              <a:gd name="connsiteX84" fmla="*/ 7396957 w 8636594"/>
              <a:gd name="connsiteY84" fmla="*/ 1406503 h 6305184"/>
              <a:gd name="connsiteX85" fmla="*/ 7454781 w 8636594"/>
              <a:gd name="connsiteY85" fmla="*/ 1323526 h 6305184"/>
              <a:gd name="connsiteX86" fmla="*/ 7513161 w 8636594"/>
              <a:gd name="connsiteY86" fmla="*/ 1241237 h 6305184"/>
              <a:gd name="connsiteX87" fmla="*/ 7572144 w 8636594"/>
              <a:gd name="connsiteY87" fmla="*/ 1159689 h 6305184"/>
              <a:gd name="connsiteX88" fmla="*/ 7601877 w 8636594"/>
              <a:gd name="connsiteY88" fmla="*/ 1119210 h 6305184"/>
              <a:gd name="connsiteX89" fmla="*/ 7631779 w 8636594"/>
              <a:gd name="connsiteY89" fmla="*/ 1078937 h 6305184"/>
              <a:gd name="connsiteX90" fmla="*/ 7661855 w 8636594"/>
              <a:gd name="connsiteY90" fmla="*/ 1038876 h 6305184"/>
              <a:gd name="connsiteX91" fmla="*/ 7692111 w 8636594"/>
              <a:gd name="connsiteY91" fmla="*/ 999035 h 6305184"/>
              <a:gd name="connsiteX92" fmla="*/ 7722554 w 8636594"/>
              <a:gd name="connsiteY92" fmla="*/ 959419 h 6305184"/>
              <a:gd name="connsiteX93" fmla="*/ 7753190 w 8636594"/>
              <a:gd name="connsiteY93" fmla="*/ 920037 h 6305184"/>
              <a:gd name="connsiteX94" fmla="*/ 7784023 w 8636594"/>
              <a:gd name="connsiteY94" fmla="*/ 880894 h 6305184"/>
              <a:gd name="connsiteX95" fmla="*/ 7815061 w 8636594"/>
              <a:gd name="connsiteY95" fmla="*/ 841997 h 6305184"/>
              <a:gd name="connsiteX96" fmla="*/ 7846308 w 8636594"/>
              <a:gd name="connsiteY96" fmla="*/ 803354 h 6305184"/>
              <a:gd name="connsiteX97" fmla="*/ 7877772 w 8636594"/>
              <a:gd name="connsiteY97" fmla="*/ 764970 h 6305184"/>
              <a:gd name="connsiteX98" fmla="*/ 7909458 w 8636594"/>
              <a:gd name="connsiteY98" fmla="*/ 726853 h 6305184"/>
              <a:gd name="connsiteX99" fmla="*/ 7941371 w 8636594"/>
              <a:gd name="connsiteY99" fmla="*/ 689010 h 6305184"/>
              <a:gd name="connsiteX100" fmla="*/ 7973518 w 8636594"/>
              <a:gd name="connsiteY100" fmla="*/ 651447 h 6305184"/>
              <a:gd name="connsiteX101" fmla="*/ 8005905 w 8636594"/>
              <a:gd name="connsiteY101" fmla="*/ 614171 h 6305184"/>
              <a:gd name="connsiteX102" fmla="*/ 8038538 w 8636594"/>
              <a:gd name="connsiteY102" fmla="*/ 577189 h 6305184"/>
              <a:gd name="connsiteX103" fmla="*/ 8071421 w 8636594"/>
              <a:gd name="connsiteY103" fmla="*/ 540507 h 6305184"/>
              <a:gd name="connsiteX104" fmla="*/ 8104563 w 8636594"/>
              <a:gd name="connsiteY104" fmla="*/ 504132 h 6305184"/>
              <a:gd name="connsiteX105" fmla="*/ 8137967 w 8636594"/>
              <a:gd name="connsiteY105" fmla="*/ 468072 h 6305184"/>
              <a:gd name="connsiteX106" fmla="*/ 8171641 w 8636594"/>
              <a:gd name="connsiteY106" fmla="*/ 432332 h 6305184"/>
              <a:gd name="connsiteX107" fmla="*/ 8205590 w 8636594"/>
              <a:gd name="connsiteY107" fmla="*/ 396920 h 6305184"/>
              <a:gd name="connsiteX108" fmla="*/ 8239820 w 8636594"/>
              <a:gd name="connsiteY108" fmla="*/ 361843 h 6305184"/>
              <a:gd name="connsiteX109" fmla="*/ 8274337 w 8636594"/>
              <a:gd name="connsiteY109" fmla="*/ 327107 h 6305184"/>
              <a:gd name="connsiteX110" fmla="*/ 8309147 w 8636594"/>
              <a:gd name="connsiteY110" fmla="*/ 292718 h 6305184"/>
              <a:gd name="connsiteX111" fmla="*/ 8344256 w 8636594"/>
              <a:gd name="connsiteY111" fmla="*/ 258685 h 6305184"/>
              <a:gd name="connsiteX112" fmla="*/ 8379669 w 8636594"/>
              <a:gd name="connsiteY112" fmla="*/ 225013 h 6305184"/>
              <a:gd name="connsiteX113" fmla="*/ 8415394 w 8636594"/>
              <a:gd name="connsiteY113" fmla="*/ 191709 h 6305184"/>
              <a:gd name="connsiteX114" fmla="*/ 8451434 w 8636594"/>
              <a:gd name="connsiteY114" fmla="*/ 158780 h 6305184"/>
              <a:gd name="connsiteX115" fmla="*/ 8487798 w 8636594"/>
              <a:gd name="connsiteY115" fmla="*/ 126233 h 6305184"/>
              <a:gd name="connsiteX116" fmla="*/ 8524489 w 8636594"/>
              <a:gd name="connsiteY116" fmla="*/ 94075 h 6305184"/>
              <a:gd name="connsiteX117" fmla="*/ 8561515 w 8636594"/>
              <a:gd name="connsiteY117" fmla="*/ 62312 h 6305184"/>
              <a:gd name="connsiteX118" fmla="*/ 8598881 w 8636594"/>
              <a:gd name="connsiteY118" fmla="*/ 30951 h 6305184"/>
              <a:gd name="connsiteX119" fmla="*/ 8636594 w 8636594"/>
              <a:gd name="connsiteY119" fmla="*/ 0 h 6305184"/>
              <a:gd name="connsiteX0" fmla="*/ 8636594 w 8636594"/>
              <a:gd name="connsiteY0" fmla="*/ 0 h 6286245"/>
              <a:gd name="connsiteX1" fmla="*/ 5293 w 8636594"/>
              <a:gd name="connsiteY1" fmla="*/ 0 h 6286245"/>
              <a:gd name="connsiteX2" fmla="*/ 0 w 8636594"/>
              <a:gd name="connsiteY2" fmla="*/ 5587843 h 6286245"/>
              <a:gd name="connsiteX3" fmla="*/ 1594033 w 8636594"/>
              <a:gd name="connsiteY3" fmla="*/ 5600057 h 6286245"/>
              <a:gd name="connsiteX4" fmla="*/ 1686068 w 8636594"/>
              <a:gd name="connsiteY4" fmla="*/ 5599745 h 6286245"/>
              <a:gd name="connsiteX5" fmla="*/ 3285021 w 8636594"/>
              <a:gd name="connsiteY5" fmla="*/ 6286245 h 6286245"/>
              <a:gd name="connsiteX6" fmla="*/ 3330977 w 8636594"/>
              <a:gd name="connsiteY6" fmla="*/ 6266942 h 6286245"/>
              <a:gd name="connsiteX7" fmla="*/ 3376401 w 8636594"/>
              <a:gd name="connsiteY7" fmla="*/ 6247281 h 6286245"/>
              <a:gd name="connsiteX8" fmla="*/ 3421300 w 8636594"/>
              <a:gd name="connsiteY8" fmla="*/ 6227263 h 6286245"/>
              <a:gd name="connsiteX9" fmla="*/ 3465680 w 8636594"/>
              <a:gd name="connsiteY9" fmla="*/ 6206893 h 6286245"/>
              <a:gd name="connsiteX10" fmla="*/ 3509548 w 8636594"/>
              <a:gd name="connsiteY10" fmla="*/ 6186174 h 6286245"/>
              <a:gd name="connsiteX11" fmla="*/ 3552910 w 8636594"/>
              <a:gd name="connsiteY11" fmla="*/ 6165110 h 6286245"/>
              <a:gd name="connsiteX12" fmla="*/ 3595773 w 8636594"/>
              <a:gd name="connsiteY12" fmla="*/ 6143704 h 6286245"/>
              <a:gd name="connsiteX13" fmla="*/ 3638142 w 8636594"/>
              <a:gd name="connsiteY13" fmla="*/ 6121960 h 6286245"/>
              <a:gd name="connsiteX14" fmla="*/ 3680024 w 8636594"/>
              <a:gd name="connsiteY14" fmla="*/ 6099881 h 6286245"/>
              <a:gd name="connsiteX15" fmla="*/ 3721426 w 8636594"/>
              <a:gd name="connsiteY15" fmla="*/ 6077471 h 6286245"/>
              <a:gd name="connsiteX16" fmla="*/ 3762353 w 8636594"/>
              <a:gd name="connsiteY16" fmla="*/ 6054733 h 6286245"/>
              <a:gd name="connsiteX17" fmla="*/ 3802812 w 8636594"/>
              <a:gd name="connsiteY17" fmla="*/ 6031671 h 6286245"/>
              <a:gd name="connsiteX18" fmla="*/ 3842810 w 8636594"/>
              <a:gd name="connsiteY18" fmla="*/ 6008288 h 6286245"/>
              <a:gd name="connsiteX19" fmla="*/ 3882352 w 8636594"/>
              <a:gd name="connsiteY19" fmla="*/ 5984588 h 6286245"/>
              <a:gd name="connsiteX20" fmla="*/ 3921445 w 8636594"/>
              <a:gd name="connsiteY20" fmla="*/ 5960574 h 6286245"/>
              <a:gd name="connsiteX21" fmla="*/ 3960096 w 8636594"/>
              <a:gd name="connsiteY21" fmla="*/ 5936250 h 6286245"/>
              <a:gd name="connsiteX22" fmla="*/ 3998311 w 8636594"/>
              <a:gd name="connsiteY22" fmla="*/ 5911619 h 6286245"/>
              <a:gd name="connsiteX23" fmla="*/ 4036095 w 8636594"/>
              <a:gd name="connsiteY23" fmla="*/ 5886685 h 6286245"/>
              <a:gd name="connsiteX24" fmla="*/ 4073456 w 8636594"/>
              <a:gd name="connsiteY24" fmla="*/ 5861452 h 6286245"/>
              <a:gd name="connsiteX25" fmla="*/ 4110400 w 8636594"/>
              <a:gd name="connsiteY25" fmla="*/ 5835922 h 6286245"/>
              <a:gd name="connsiteX26" fmla="*/ 4146933 w 8636594"/>
              <a:gd name="connsiteY26" fmla="*/ 5810100 h 6286245"/>
              <a:gd name="connsiteX27" fmla="*/ 4183061 w 8636594"/>
              <a:gd name="connsiteY27" fmla="*/ 5783988 h 6286245"/>
              <a:gd name="connsiteX28" fmla="*/ 4218791 w 8636594"/>
              <a:gd name="connsiteY28" fmla="*/ 5757591 h 6286245"/>
              <a:gd name="connsiteX29" fmla="*/ 4254129 w 8636594"/>
              <a:gd name="connsiteY29" fmla="*/ 5730912 h 6286245"/>
              <a:gd name="connsiteX30" fmla="*/ 4289081 w 8636594"/>
              <a:gd name="connsiteY30" fmla="*/ 5703955 h 6286245"/>
              <a:gd name="connsiteX31" fmla="*/ 4323654 w 8636594"/>
              <a:gd name="connsiteY31" fmla="*/ 5676722 h 6286245"/>
              <a:gd name="connsiteX32" fmla="*/ 4357854 w 8636594"/>
              <a:gd name="connsiteY32" fmla="*/ 5649218 h 6286245"/>
              <a:gd name="connsiteX33" fmla="*/ 4391688 w 8636594"/>
              <a:gd name="connsiteY33" fmla="*/ 5621446 h 6286245"/>
              <a:gd name="connsiteX34" fmla="*/ 4425162 w 8636594"/>
              <a:gd name="connsiteY34" fmla="*/ 5593409 h 6286245"/>
              <a:gd name="connsiteX35" fmla="*/ 4458281 w 8636594"/>
              <a:gd name="connsiteY35" fmla="*/ 5565111 h 6286245"/>
              <a:gd name="connsiteX36" fmla="*/ 4491053 w 8636594"/>
              <a:gd name="connsiteY36" fmla="*/ 5536556 h 6286245"/>
              <a:gd name="connsiteX37" fmla="*/ 4523484 w 8636594"/>
              <a:gd name="connsiteY37" fmla="*/ 5507747 h 6286245"/>
              <a:gd name="connsiteX38" fmla="*/ 4555580 w 8636594"/>
              <a:gd name="connsiteY38" fmla="*/ 5478687 h 6286245"/>
              <a:gd name="connsiteX39" fmla="*/ 4587347 w 8636594"/>
              <a:gd name="connsiteY39" fmla="*/ 5449380 h 6286245"/>
              <a:gd name="connsiteX40" fmla="*/ 4618793 w 8636594"/>
              <a:gd name="connsiteY40" fmla="*/ 5419830 h 6286245"/>
              <a:gd name="connsiteX41" fmla="*/ 4649922 w 8636594"/>
              <a:gd name="connsiteY41" fmla="*/ 5390040 h 6286245"/>
              <a:gd name="connsiteX42" fmla="*/ 4680742 w 8636594"/>
              <a:gd name="connsiteY42" fmla="*/ 5360014 h 6286245"/>
              <a:gd name="connsiteX43" fmla="*/ 4711259 w 8636594"/>
              <a:gd name="connsiteY43" fmla="*/ 5329755 h 6286245"/>
              <a:gd name="connsiteX44" fmla="*/ 4741478 w 8636594"/>
              <a:gd name="connsiteY44" fmla="*/ 5299266 h 6286245"/>
              <a:gd name="connsiteX45" fmla="*/ 4771408 w 8636594"/>
              <a:gd name="connsiteY45" fmla="*/ 5268551 h 6286245"/>
              <a:gd name="connsiteX46" fmla="*/ 4801053 w 8636594"/>
              <a:gd name="connsiteY46" fmla="*/ 5237614 h 6286245"/>
              <a:gd name="connsiteX47" fmla="*/ 4830420 w 8636594"/>
              <a:gd name="connsiteY47" fmla="*/ 5206458 h 6286245"/>
              <a:gd name="connsiteX48" fmla="*/ 4859516 w 8636594"/>
              <a:gd name="connsiteY48" fmla="*/ 5175087 h 6286245"/>
              <a:gd name="connsiteX49" fmla="*/ 4888347 w 8636594"/>
              <a:gd name="connsiteY49" fmla="*/ 5143504 h 6286245"/>
              <a:gd name="connsiteX50" fmla="*/ 4916919 w 8636594"/>
              <a:gd name="connsiteY50" fmla="*/ 5111713 h 6286245"/>
              <a:gd name="connsiteX51" fmla="*/ 4945238 w 8636594"/>
              <a:gd name="connsiteY51" fmla="*/ 5079717 h 6286245"/>
              <a:gd name="connsiteX52" fmla="*/ 4973311 w 8636594"/>
              <a:gd name="connsiteY52" fmla="*/ 5047519 h 6286245"/>
              <a:gd name="connsiteX53" fmla="*/ 5001145 w 8636594"/>
              <a:gd name="connsiteY53" fmla="*/ 5015124 h 6286245"/>
              <a:gd name="connsiteX54" fmla="*/ 5028745 w 8636594"/>
              <a:gd name="connsiteY54" fmla="*/ 4982535 h 6286245"/>
              <a:gd name="connsiteX55" fmla="*/ 5056117 w 8636594"/>
              <a:gd name="connsiteY55" fmla="*/ 4949755 h 6286245"/>
              <a:gd name="connsiteX56" fmla="*/ 5083269 w 8636594"/>
              <a:gd name="connsiteY56" fmla="*/ 4916787 h 6286245"/>
              <a:gd name="connsiteX57" fmla="*/ 5110207 w 8636594"/>
              <a:gd name="connsiteY57" fmla="*/ 4883636 h 6286245"/>
              <a:gd name="connsiteX58" fmla="*/ 5136937 w 8636594"/>
              <a:gd name="connsiteY58" fmla="*/ 4850305 h 6286245"/>
              <a:gd name="connsiteX59" fmla="*/ 5163464 w 8636594"/>
              <a:gd name="connsiteY59" fmla="*/ 4816797 h 6286245"/>
              <a:gd name="connsiteX60" fmla="*/ 5215940 w 8636594"/>
              <a:gd name="connsiteY60" fmla="*/ 4749265 h 6286245"/>
              <a:gd name="connsiteX61" fmla="*/ 5267684 w 8636594"/>
              <a:gd name="connsiteY61" fmla="*/ 4681068 h 6286245"/>
              <a:gd name="connsiteX62" fmla="*/ 5318748 w 8636594"/>
              <a:gd name="connsiteY62" fmla="*/ 4612234 h 6286245"/>
              <a:gd name="connsiteX63" fmla="*/ 5369182 w 8636594"/>
              <a:gd name="connsiteY63" fmla="*/ 4542793 h 6286245"/>
              <a:gd name="connsiteX64" fmla="*/ 5419038 w 8636594"/>
              <a:gd name="connsiteY64" fmla="*/ 4472771 h 6286245"/>
              <a:gd name="connsiteX65" fmla="*/ 5468365 w 8636594"/>
              <a:gd name="connsiteY65" fmla="*/ 4402196 h 6286245"/>
              <a:gd name="connsiteX66" fmla="*/ 5517215 w 8636594"/>
              <a:gd name="connsiteY66" fmla="*/ 4331098 h 6286245"/>
              <a:gd name="connsiteX67" fmla="*/ 5565637 w 8636594"/>
              <a:gd name="connsiteY67" fmla="*/ 4259503 h 6286245"/>
              <a:gd name="connsiteX68" fmla="*/ 5613684 w 8636594"/>
              <a:gd name="connsiteY68" fmla="*/ 4187441 h 6286245"/>
              <a:gd name="connsiteX69" fmla="*/ 5685160 w 8636594"/>
              <a:gd name="connsiteY69" fmla="*/ 4078531 h 6286245"/>
              <a:gd name="connsiteX70" fmla="*/ 5756074 w 8636594"/>
              <a:gd name="connsiteY70" fmla="*/ 3968727 h 6286245"/>
              <a:gd name="connsiteX71" fmla="*/ 5873483 w 8636594"/>
              <a:gd name="connsiteY71" fmla="*/ 3783989 h 6286245"/>
              <a:gd name="connsiteX72" fmla="*/ 6203209 w 8636594"/>
              <a:gd name="connsiteY72" fmla="*/ 3258640 h 6286245"/>
              <a:gd name="connsiteX73" fmla="*/ 6299430 w 8636594"/>
              <a:gd name="connsiteY73" fmla="*/ 3107321 h 6286245"/>
              <a:gd name="connsiteX74" fmla="*/ 6372650 w 8636594"/>
              <a:gd name="connsiteY74" fmla="*/ 2993735 h 6286245"/>
              <a:gd name="connsiteX75" fmla="*/ 6453197 w 8636594"/>
              <a:gd name="connsiteY75" fmla="*/ 2869788 h 6286245"/>
              <a:gd name="connsiteX76" fmla="*/ 6564167 w 8636594"/>
              <a:gd name="connsiteY76" fmla="*/ 2696807 h 6286245"/>
              <a:gd name="connsiteX77" fmla="*/ 6976233 w 8636594"/>
              <a:gd name="connsiteY77" fmla="*/ 2045274 h 6286245"/>
              <a:gd name="connsiteX78" fmla="*/ 7086755 w 8636594"/>
              <a:gd name="connsiteY78" fmla="*/ 1872743 h 6286245"/>
              <a:gd name="connsiteX79" fmla="*/ 7170279 w 8636594"/>
              <a:gd name="connsiteY79" fmla="*/ 1744202 h 6286245"/>
              <a:gd name="connsiteX80" fmla="*/ 7226351 w 8636594"/>
              <a:gd name="connsiteY80" fmla="*/ 1659017 h 6286245"/>
              <a:gd name="connsiteX81" fmla="*/ 7282789 w 8636594"/>
              <a:gd name="connsiteY81" fmla="*/ 1574303 h 6286245"/>
              <a:gd name="connsiteX82" fmla="*/ 7339643 w 8636594"/>
              <a:gd name="connsiteY82" fmla="*/ 1490113 h 6286245"/>
              <a:gd name="connsiteX83" fmla="*/ 7396957 w 8636594"/>
              <a:gd name="connsiteY83" fmla="*/ 1406503 h 6286245"/>
              <a:gd name="connsiteX84" fmla="*/ 7454781 w 8636594"/>
              <a:gd name="connsiteY84" fmla="*/ 1323526 h 6286245"/>
              <a:gd name="connsiteX85" fmla="*/ 7513161 w 8636594"/>
              <a:gd name="connsiteY85" fmla="*/ 1241237 h 6286245"/>
              <a:gd name="connsiteX86" fmla="*/ 7572144 w 8636594"/>
              <a:gd name="connsiteY86" fmla="*/ 1159689 h 6286245"/>
              <a:gd name="connsiteX87" fmla="*/ 7601877 w 8636594"/>
              <a:gd name="connsiteY87" fmla="*/ 1119210 h 6286245"/>
              <a:gd name="connsiteX88" fmla="*/ 7631779 w 8636594"/>
              <a:gd name="connsiteY88" fmla="*/ 1078937 h 6286245"/>
              <a:gd name="connsiteX89" fmla="*/ 7661855 w 8636594"/>
              <a:gd name="connsiteY89" fmla="*/ 1038876 h 6286245"/>
              <a:gd name="connsiteX90" fmla="*/ 7692111 w 8636594"/>
              <a:gd name="connsiteY90" fmla="*/ 999035 h 6286245"/>
              <a:gd name="connsiteX91" fmla="*/ 7722554 w 8636594"/>
              <a:gd name="connsiteY91" fmla="*/ 959419 h 6286245"/>
              <a:gd name="connsiteX92" fmla="*/ 7753190 w 8636594"/>
              <a:gd name="connsiteY92" fmla="*/ 920037 h 6286245"/>
              <a:gd name="connsiteX93" fmla="*/ 7784023 w 8636594"/>
              <a:gd name="connsiteY93" fmla="*/ 880894 h 6286245"/>
              <a:gd name="connsiteX94" fmla="*/ 7815061 w 8636594"/>
              <a:gd name="connsiteY94" fmla="*/ 841997 h 6286245"/>
              <a:gd name="connsiteX95" fmla="*/ 7846308 w 8636594"/>
              <a:gd name="connsiteY95" fmla="*/ 803354 h 6286245"/>
              <a:gd name="connsiteX96" fmla="*/ 7877772 w 8636594"/>
              <a:gd name="connsiteY96" fmla="*/ 764970 h 6286245"/>
              <a:gd name="connsiteX97" fmla="*/ 7909458 w 8636594"/>
              <a:gd name="connsiteY97" fmla="*/ 726853 h 6286245"/>
              <a:gd name="connsiteX98" fmla="*/ 7941371 w 8636594"/>
              <a:gd name="connsiteY98" fmla="*/ 689010 h 6286245"/>
              <a:gd name="connsiteX99" fmla="*/ 7973518 w 8636594"/>
              <a:gd name="connsiteY99" fmla="*/ 651447 h 6286245"/>
              <a:gd name="connsiteX100" fmla="*/ 8005905 w 8636594"/>
              <a:gd name="connsiteY100" fmla="*/ 614171 h 6286245"/>
              <a:gd name="connsiteX101" fmla="*/ 8038538 w 8636594"/>
              <a:gd name="connsiteY101" fmla="*/ 577189 h 6286245"/>
              <a:gd name="connsiteX102" fmla="*/ 8071421 w 8636594"/>
              <a:gd name="connsiteY102" fmla="*/ 540507 h 6286245"/>
              <a:gd name="connsiteX103" fmla="*/ 8104563 w 8636594"/>
              <a:gd name="connsiteY103" fmla="*/ 504132 h 6286245"/>
              <a:gd name="connsiteX104" fmla="*/ 8137967 w 8636594"/>
              <a:gd name="connsiteY104" fmla="*/ 468072 h 6286245"/>
              <a:gd name="connsiteX105" fmla="*/ 8171641 w 8636594"/>
              <a:gd name="connsiteY105" fmla="*/ 432332 h 6286245"/>
              <a:gd name="connsiteX106" fmla="*/ 8205590 w 8636594"/>
              <a:gd name="connsiteY106" fmla="*/ 396920 h 6286245"/>
              <a:gd name="connsiteX107" fmla="*/ 8239820 w 8636594"/>
              <a:gd name="connsiteY107" fmla="*/ 361843 h 6286245"/>
              <a:gd name="connsiteX108" fmla="*/ 8274337 w 8636594"/>
              <a:gd name="connsiteY108" fmla="*/ 327107 h 6286245"/>
              <a:gd name="connsiteX109" fmla="*/ 8309147 w 8636594"/>
              <a:gd name="connsiteY109" fmla="*/ 292718 h 6286245"/>
              <a:gd name="connsiteX110" fmla="*/ 8344256 w 8636594"/>
              <a:gd name="connsiteY110" fmla="*/ 258685 h 6286245"/>
              <a:gd name="connsiteX111" fmla="*/ 8379669 w 8636594"/>
              <a:gd name="connsiteY111" fmla="*/ 225013 h 6286245"/>
              <a:gd name="connsiteX112" fmla="*/ 8415394 w 8636594"/>
              <a:gd name="connsiteY112" fmla="*/ 191709 h 6286245"/>
              <a:gd name="connsiteX113" fmla="*/ 8451434 w 8636594"/>
              <a:gd name="connsiteY113" fmla="*/ 158780 h 6286245"/>
              <a:gd name="connsiteX114" fmla="*/ 8487798 w 8636594"/>
              <a:gd name="connsiteY114" fmla="*/ 126233 h 6286245"/>
              <a:gd name="connsiteX115" fmla="*/ 8524489 w 8636594"/>
              <a:gd name="connsiteY115" fmla="*/ 94075 h 6286245"/>
              <a:gd name="connsiteX116" fmla="*/ 8561515 w 8636594"/>
              <a:gd name="connsiteY116" fmla="*/ 62312 h 6286245"/>
              <a:gd name="connsiteX117" fmla="*/ 8598881 w 8636594"/>
              <a:gd name="connsiteY117" fmla="*/ 30951 h 6286245"/>
              <a:gd name="connsiteX118" fmla="*/ 8636594 w 8636594"/>
              <a:gd name="connsiteY118" fmla="*/ 0 h 6286245"/>
              <a:gd name="connsiteX0" fmla="*/ 8636594 w 8636594"/>
              <a:gd name="connsiteY0" fmla="*/ 0 h 6266942"/>
              <a:gd name="connsiteX1" fmla="*/ 5293 w 8636594"/>
              <a:gd name="connsiteY1" fmla="*/ 0 h 6266942"/>
              <a:gd name="connsiteX2" fmla="*/ 0 w 8636594"/>
              <a:gd name="connsiteY2" fmla="*/ 5587843 h 6266942"/>
              <a:gd name="connsiteX3" fmla="*/ 1594033 w 8636594"/>
              <a:gd name="connsiteY3" fmla="*/ 5600057 h 6266942"/>
              <a:gd name="connsiteX4" fmla="*/ 1686068 w 8636594"/>
              <a:gd name="connsiteY4" fmla="*/ 5599745 h 6266942"/>
              <a:gd name="connsiteX5" fmla="*/ 3330977 w 8636594"/>
              <a:gd name="connsiteY5" fmla="*/ 6266942 h 6266942"/>
              <a:gd name="connsiteX6" fmla="*/ 3376401 w 8636594"/>
              <a:gd name="connsiteY6" fmla="*/ 6247281 h 6266942"/>
              <a:gd name="connsiteX7" fmla="*/ 3421300 w 8636594"/>
              <a:gd name="connsiteY7" fmla="*/ 6227263 h 6266942"/>
              <a:gd name="connsiteX8" fmla="*/ 3465680 w 8636594"/>
              <a:gd name="connsiteY8" fmla="*/ 6206893 h 6266942"/>
              <a:gd name="connsiteX9" fmla="*/ 3509548 w 8636594"/>
              <a:gd name="connsiteY9" fmla="*/ 6186174 h 6266942"/>
              <a:gd name="connsiteX10" fmla="*/ 3552910 w 8636594"/>
              <a:gd name="connsiteY10" fmla="*/ 6165110 h 6266942"/>
              <a:gd name="connsiteX11" fmla="*/ 3595773 w 8636594"/>
              <a:gd name="connsiteY11" fmla="*/ 6143704 h 6266942"/>
              <a:gd name="connsiteX12" fmla="*/ 3638142 w 8636594"/>
              <a:gd name="connsiteY12" fmla="*/ 6121960 h 6266942"/>
              <a:gd name="connsiteX13" fmla="*/ 3680024 w 8636594"/>
              <a:gd name="connsiteY13" fmla="*/ 6099881 h 6266942"/>
              <a:gd name="connsiteX14" fmla="*/ 3721426 w 8636594"/>
              <a:gd name="connsiteY14" fmla="*/ 6077471 h 6266942"/>
              <a:gd name="connsiteX15" fmla="*/ 3762353 w 8636594"/>
              <a:gd name="connsiteY15" fmla="*/ 6054733 h 6266942"/>
              <a:gd name="connsiteX16" fmla="*/ 3802812 w 8636594"/>
              <a:gd name="connsiteY16" fmla="*/ 6031671 h 6266942"/>
              <a:gd name="connsiteX17" fmla="*/ 3842810 w 8636594"/>
              <a:gd name="connsiteY17" fmla="*/ 6008288 h 6266942"/>
              <a:gd name="connsiteX18" fmla="*/ 3882352 w 8636594"/>
              <a:gd name="connsiteY18" fmla="*/ 5984588 h 6266942"/>
              <a:gd name="connsiteX19" fmla="*/ 3921445 w 8636594"/>
              <a:gd name="connsiteY19" fmla="*/ 5960574 h 6266942"/>
              <a:gd name="connsiteX20" fmla="*/ 3960096 w 8636594"/>
              <a:gd name="connsiteY20" fmla="*/ 5936250 h 6266942"/>
              <a:gd name="connsiteX21" fmla="*/ 3998311 w 8636594"/>
              <a:gd name="connsiteY21" fmla="*/ 5911619 h 6266942"/>
              <a:gd name="connsiteX22" fmla="*/ 4036095 w 8636594"/>
              <a:gd name="connsiteY22" fmla="*/ 5886685 h 6266942"/>
              <a:gd name="connsiteX23" fmla="*/ 4073456 w 8636594"/>
              <a:gd name="connsiteY23" fmla="*/ 5861452 h 6266942"/>
              <a:gd name="connsiteX24" fmla="*/ 4110400 w 8636594"/>
              <a:gd name="connsiteY24" fmla="*/ 5835922 h 6266942"/>
              <a:gd name="connsiteX25" fmla="*/ 4146933 w 8636594"/>
              <a:gd name="connsiteY25" fmla="*/ 5810100 h 6266942"/>
              <a:gd name="connsiteX26" fmla="*/ 4183061 w 8636594"/>
              <a:gd name="connsiteY26" fmla="*/ 5783988 h 6266942"/>
              <a:gd name="connsiteX27" fmla="*/ 4218791 w 8636594"/>
              <a:gd name="connsiteY27" fmla="*/ 5757591 h 6266942"/>
              <a:gd name="connsiteX28" fmla="*/ 4254129 w 8636594"/>
              <a:gd name="connsiteY28" fmla="*/ 5730912 h 6266942"/>
              <a:gd name="connsiteX29" fmla="*/ 4289081 w 8636594"/>
              <a:gd name="connsiteY29" fmla="*/ 5703955 h 6266942"/>
              <a:gd name="connsiteX30" fmla="*/ 4323654 w 8636594"/>
              <a:gd name="connsiteY30" fmla="*/ 5676722 h 6266942"/>
              <a:gd name="connsiteX31" fmla="*/ 4357854 w 8636594"/>
              <a:gd name="connsiteY31" fmla="*/ 5649218 h 6266942"/>
              <a:gd name="connsiteX32" fmla="*/ 4391688 w 8636594"/>
              <a:gd name="connsiteY32" fmla="*/ 5621446 h 6266942"/>
              <a:gd name="connsiteX33" fmla="*/ 4425162 w 8636594"/>
              <a:gd name="connsiteY33" fmla="*/ 5593409 h 6266942"/>
              <a:gd name="connsiteX34" fmla="*/ 4458281 w 8636594"/>
              <a:gd name="connsiteY34" fmla="*/ 5565111 h 6266942"/>
              <a:gd name="connsiteX35" fmla="*/ 4491053 w 8636594"/>
              <a:gd name="connsiteY35" fmla="*/ 5536556 h 6266942"/>
              <a:gd name="connsiteX36" fmla="*/ 4523484 w 8636594"/>
              <a:gd name="connsiteY36" fmla="*/ 5507747 h 6266942"/>
              <a:gd name="connsiteX37" fmla="*/ 4555580 w 8636594"/>
              <a:gd name="connsiteY37" fmla="*/ 5478687 h 6266942"/>
              <a:gd name="connsiteX38" fmla="*/ 4587347 w 8636594"/>
              <a:gd name="connsiteY38" fmla="*/ 5449380 h 6266942"/>
              <a:gd name="connsiteX39" fmla="*/ 4618793 w 8636594"/>
              <a:gd name="connsiteY39" fmla="*/ 5419830 h 6266942"/>
              <a:gd name="connsiteX40" fmla="*/ 4649922 w 8636594"/>
              <a:gd name="connsiteY40" fmla="*/ 5390040 h 6266942"/>
              <a:gd name="connsiteX41" fmla="*/ 4680742 w 8636594"/>
              <a:gd name="connsiteY41" fmla="*/ 5360014 h 6266942"/>
              <a:gd name="connsiteX42" fmla="*/ 4711259 w 8636594"/>
              <a:gd name="connsiteY42" fmla="*/ 5329755 h 6266942"/>
              <a:gd name="connsiteX43" fmla="*/ 4741478 w 8636594"/>
              <a:gd name="connsiteY43" fmla="*/ 5299266 h 6266942"/>
              <a:gd name="connsiteX44" fmla="*/ 4771408 w 8636594"/>
              <a:gd name="connsiteY44" fmla="*/ 5268551 h 6266942"/>
              <a:gd name="connsiteX45" fmla="*/ 4801053 w 8636594"/>
              <a:gd name="connsiteY45" fmla="*/ 5237614 h 6266942"/>
              <a:gd name="connsiteX46" fmla="*/ 4830420 w 8636594"/>
              <a:gd name="connsiteY46" fmla="*/ 5206458 h 6266942"/>
              <a:gd name="connsiteX47" fmla="*/ 4859516 w 8636594"/>
              <a:gd name="connsiteY47" fmla="*/ 5175087 h 6266942"/>
              <a:gd name="connsiteX48" fmla="*/ 4888347 w 8636594"/>
              <a:gd name="connsiteY48" fmla="*/ 5143504 h 6266942"/>
              <a:gd name="connsiteX49" fmla="*/ 4916919 w 8636594"/>
              <a:gd name="connsiteY49" fmla="*/ 5111713 h 6266942"/>
              <a:gd name="connsiteX50" fmla="*/ 4945238 w 8636594"/>
              <a:gd name="connsiteY50" fmla="*/ 5079717 h 6266942"/>
              <a:gd name="connsiteX51" fmla="*/ 4973311 w 8636594"/>
              <a:gd name="connsiteY51" fmla="*/ 5047519 h 6266942"/>
              <a:gd name="connsiteX52" fmla="*/ 5001145 w 8636594"/>
              <a:gd name="connsiteY52" fmla="*/ 5015124 h 6266942"/>
              <a:gd name="connsiteX53" fmla="*/ 5028745 w 8636594"/>
              <a:gd name="connsiteY53" fmla="*/ 4982535 h 6266942"/>
              <a:gd name="connsiteX54" fmla="*/ 5056117 w 8636594"/>
              <a:gd name="connsiteY54" fmla="*/ 4949755 h 6266942"/>
              <a:gd name="connsiteX55" fmla="*/ 5083269 w 8636594"/>
              <a:gd name="connsiteY55" fmla="*/ 4916787 h 6266942"/>
              <a:gd name="connsiteX56" fmla="*/ 5110207 w 8636594"/>
              <a:gd name="connsiteY56" fmla="*/ 4883636 h 6266942"/>
              <a:gd name="connsiteX57" fmla="*/ 5136937 w 8636594"/>
              <a:gd name="connsiteY57" fmla="*/ 4850305 h 6266942"/>
              <a:gd name="connsiteX58" fmla="*/ 5163464 w 8636594"/>
              <a:gd name="connsiteY58" fmla="*/ 4816797 h 6266942"/>
              <a:gd name="connsiteX59" fmla="*/ 5215940 w 8636594"/>
              <a:gd name="connsiteY59" fmla="*/ 4749265 h 6266942"/>
              <a:gd name="connsiteX60" fmla="*/ 5267684 w 8636594"/>
              <a:gd name="connsiteY60" fmla="*/ 4681068 h 6266942"/>
              <a:gd name="connsiteX61" fmla="*/ 5318748 w 8636594"/>
              <a:gd name="connsiteY61" fmla="*/ 4612234 h 6266942"/>
              <a:gd name="connsiteX62" fmla="*/ 5369182 w 8636594"/>
              <a:gd name="connsiteY62" fmla="*/ 4542793 h 6266942"/>
              <a:gd name="connsiteX63" fmla="*/ 5419038 w 8636594"/>
              <a:gd name="connsiteY63" fmla="*/ 4472771 h 6266942"/>
              <a:gd name="connsiteX64" fmla="*/ 5468365 w 8636594"/>
              <a:gd name="connsiteY64" fmla="*/ 4402196 h 6266942"/>
              <a:gd name="connsiteX65" fmla="*/ 5517215 w 8636594"/>
              <a:gd name="connsiteY65" fmla="*/ 4331098 h 6266942"/>
              <a:gd name="connsiteX66" fmla="*/ 5565637 w 8636594"/>
              <a:gd name="connsiteY66" fmla="*/ 4259503 h 6266942"/>
              <a:gd name="connsiteX67" fmla="*/ 5613684 w 8636594"/>
              <a:gd name="connsiteY67" fmla="*/ 4187441 h 6266942"/>
              <a:gd name="connsiteX68" fmla="*/ 5685160 w 8636594"/>
              <a:gd name="connsiteY68" fmla="*/ 4078531 h 6266942"/>
              <a:gd name="connsiteX69" fmla="*/ 5756074 w 8636594"/>
              <a:gd name="connsiteY69" fmla="*/ 3968727 h 6266942"/>
              <a:gd name="connsiteX70" fmla="*/ 5873483 w 8636594"/>
              <a:gd name="connsiteY70" fmla="*/ 3783989 h 6266942"/>
              <a:gd name="connsiteX71" fmla="*/ 6203209 w 8636594"/>
              <a:gd name="connsiteY71" fmla="*/ 3258640 h 6266942"/>
              <a:gd name="connsiteX72" fmla="*/ 6299430 w 8636594"/>
              <a:gd name="connsiteY72" fmla="*/ 3107321 h 6266942"/>
              <a:gd name="connsiteX73" fmla="*/ 6372650 w 8636594"/>
              <a:gd name="connsiteY73" fmla="*/ 2993735 h 6266942"/>
              <a:gd name="connsiteX74" fmla="*/ 6453197 w 8636594"/>
              <a:gd name="connsiteY74" fmla="*/ 2869788 h 6266942"/>
              <a:gd name="connsiteX75" fmla="*/ 6564167 w 8636594"/>
              <a:gd name="connsiteY75" fmla="*/ 2696807 h 6266942"/>
              <a:gd name="connsiteX76" fmla="*/ 6976233 w 8636594"/>
              <a:gd name="connsiteY76" fmla="*/ 2045274 h 6266942"/>
              <a:gd name="connsiteX77" fmla="*/ 7086755 w 8636594"/>
              <a:gd name="connsiteY77" fmla="*/ 1872743 h 6266942"/>
              <a:gd name="connsiteX78" fmla="*/ 7170279 w 8636594"/>
              <a:gd name="connsiteY78" fmla="*/ 1744202 h 6266942"/>
              <a:gd name="connsiteX79" fmla="*/ 7226351 w 8636594"/>
              <a:gd name="connsiteY79" fmla="*/ 1659017 h 6266942"/>
              <a:gd name="connsiteX80" fmla="*/ 7282789 w 8636594"/>
              <a:gd name="connsiteY80" fmla="*/ 1574303 h 6266942"/>
              <a:gd name="connsiteX81" fmla="*/ 7339643 w 8636594"/>
              <a:gd name="connsiteY81" fmla="*/ 1490113 h 6266942"/>
              <a:gd name="connsiteX82" fmla="*/ 7396957 w 8636594"/>
              <a:gd name="connsiteY82" fmla="*/ 1406503 h 6266942"/>
              <a:gd name="connsiteX83" fmla="*/ 7454781 w 8636594"/>
              <a:gd name="connsiteY83" fmla="*/ 1323526 h 6266942"/>
              <a:gd name="connsiteX84" fmla="*/ 7513161 w 8636594"/>
              <a:gd name="connsiteY84" fmla="*/ 1241237 h 6266942"/>
              <a:gd name="connsiteX85" fmla="*/ 7572144 w 8636594"/>
              <a:gd name="connsiteY85" fmla="*/ 1159689 h 6266942"/>
              <a:gd name="connsiteX86" fmla="*/ 7601877 w 8636594"/>
              <a:gd name="connsiteY86" fmla="*/ 1119210 h 6266942"/>
              <a:gd name="connsiteX87" fmla="*/ 7631779 w 8636594"/>
              <a:gd name="connsiteY87" fmla="*/ 1078937 h 6266942"/>
              <a:gd name="connsiteX88" fmla="*/ 7661855 w 8636594"/>
              <a:gd name="connsiteY88" fmla="*/ 1038876 h 6266942"/>
              <a:gd name="connsiteX89" fmla="*/ 7692111 w 8636594"/>
              <a:gd name="connsiteY89" fmla="*/ 999035 h 6266942"/>
              <a:gd name="connsiteX90" fmla="*/ 7722554 w 8636594"/>
              <a:gd name="connsiteY90" fmla="*/ 959419 h 6266942"/>
              <a:gd name="connsiteX91" fmla="*/ 7753190 w 8636594"/>
              <a:gd name="connsiteY91" fmla="*/ 920037 h 6266942"/>
              <a:gd name="connsiteX92" fmla="*/ 7784023 w 8636594"/>
              <a:gd name="connsiteY92" fmla="*/ 880894 h 6266942"/>
              <a:gd name="connsiteX93" fmla="*/ 7815061 w 8636594"/>
              <a:gd name="connsiteY93" fmla="*/ 841997 h 6266942"/>
              <a:gd name="connsiteX94" fmla="*/ 7846308 w 8636594"/>
              <a:gd name="connsiteY94" fmla="*/ 803354 h 6266942"/>
              <a:gd name="connsiteX95" fmla="*/ 7877772 w 8636594"/>
              <a:gd name="connsiteY95" fmla="*/ 764970 h 6266942"/>
              <a:gd name="connsiteX96" fmla="*/ 7909458 w 8636594"/>
              <a:gd name="connsiteY96" fmla="*/ 726853 h 6266942"/>
              <a:gd name="connsiteX97" fmla="*/ 7941371 w 8636594"/>
              <a:gd name="connsiteY97" fmla="*/ 689010 h 6266942"/>
              <a:gd name="connsiteX98" fmla="*/ 7973518 w 8636594"/>
              <a:gd name="connsiteY98" fmla="*/ 651447 h 6266942"/>
              <a:gd name="connsiteX99" fmla="*/ 8005905 w 8636594"/>
              <a:gd name="connsiteY99" fmla="*/ 614171 h 6266942"/>
              <a:gd name="connsiteX100" fmla="*/ 8038538 w 8636594"/>
              <a:gd name="connsiteY100" fmla="*/ 577189 h 6266942"/>
              <a:gd name="connsiteX101" fmla="*/ 8071421 w 8636594"/>
              <a:gd name="connsiteY101" fmla="*/ 540507 h 6266942"/>
              <a:gd name="connsiteX102" fmla="*/ 8104563 w 8636594"/>
              <a:gd name="connsiteY102" fmla="*/ 504132 h 6266942"/>
              <a:gd name="connsiteX103" fmla="*/ 8137967 w 8636594"/>
              <a:gd name="connsiteY103" fmla="*/ 468072 h 6266942"/>
              <a:gd name="connsiteX104" fmla="*/ 8171641 w 8636594"/>
              <a:gd name="connsiteY104" fmla="*/ 432332 h 6266942"/>
              <a:gd name="connsiteX105" fmla="*/ 8205590 w 8636594"/>
              <a:gd name="connsiteY105" fmla="*/ 396920 h 6266942"/>
              <a:gd name="connsiteX106" fmla="*/ 8239820 w 8636594"/>
              <a:gd name="connsiteY106" fmla="*/ 361843 h 6266942"/>
              <a:gd name="connsiteX107" fmla="*/ 8274337 w 8636594"/>
              <a:gd name="connsiteY107" fmla="*/ 327107 h 6266942"/>
              <a:gd name="connsiteX108" fmla="*/ 8309147 w 8636594"/>
              <a:gd name="connsiteY108" fmla="*/ 292718 h 6266942"/>
              <a:gd name="connsiteX109" fmla="*/ 8344256 w 8636594"/>
              <a:gd name="connsiteY109" fmla="*/ 258685 h 6266942"/>
              <a:gd name="connsiteX110" fmla="*/ 8379669 w 8636594"/>
              <a:gd name="connsiteY110" fmla="*/ 225013 h 6266942"/>
              <a:gd name="connsiteX111" fmla="*/ 8415394 w 8636594"/>
              <a:gd name="connsiteY111" fmla="*/ 191709 h 6266942"/>
              <a:gd name="connsiteX112" fmla="*/ 8451434 w 8636594"/>
              <a:gd name="connsiteY112" fmla="*/ 158780 h 6266942"/>
              <a:gd name="connsiteX113" fmla="*/ 8487798 w 8636594"/>
              <a:gd name="connsiteY113" fmla="*/ 126233 h 6266942"/>
              <a:gd name="connsiteX114" fmla="*/ 8524489 w 8636594"/>
              <a:gd name="connsiteY114" fmla="*/ 94075 h 6266942"/>
              <a:gd name="connsiteX115" fmla="*/ 8561515 w 8636594"/>
              <a:gd name="connsiteY115" fmla="*/ 62312 h 6266942"/>
              <a:gd name="connsiteX116" fmla="*/ 8598881 w 8636594"/>
              <a:gd name="connsiteY116" fmla="*/ 30951 h 6266942"/>
              <a:gd name="connsiteX117" fmla="*/ 8636594 w 8636594"/>
              <a:gd name="connsiteY117" fmla="*/ 0 h 6266942"/>
              <a:gd name="connsiteX0" fmla="*/ 8636594 w 8636594"/>
              <a:gd name="connsiteY0" fmla="*/ 0 h 6247281"/>
              <a:gd name="connsiteX1" fmla="*/ 5293 w 8636594"/>
              <a:gd name="connsiteY1" fmla="*/ 0 h 6247281"/>
              <a:gd name="connsiteX2" fmla="*/ 0 w 8636594"/>
              <a:gd name="connsiteY2" fmla="*/ 5587843 h 6247281"/>
              <a:gd name="connsiteX3" fmla="*/ 1594033 w 8636594"/>
              <a:gd name="connsiteY3" fmla="*/ 5600057 h 6247281"/>
              <a:gd name="connsiteX4" fmla="*/ 1686068 w 8636594"/>
              <a:gd name="connsiteY4" fmla="*/ 5599745 h 6247281"/>
              <a:gd name="connsiteX5" fmla="*/ 3376401 w 8636594"/>
              <a:gd name="connsiteY5" fmla="*/ 6247281 h 6247281"/>
              <a:gd name="connsiteX6" fmla="*/ 3421300 w 8636594"/>
              <a:gd name="connsiteY6" fmla="*/ 6227263 h 6247281"/>
              <a:gd name="connsiteX7" fmla="*/ 3465680 w 8636594"/>
              <a:gd name="connsiteY7" fmla="*/ 6206893 h 6247281"/>
              <a:gd name="connsiteX8" fmla="*/ 3509548 w 8636594"/>
              <a:gd name="connsiteY8" fmla="*/ 6186174 h 6247281"/>
              <a:gd name="connsiteX9" fmla="*/ 3552910 w 8636594"/>
              <a:gd name="connsiteY9" fmla="*/ 6165110 h 6247281"/>
              <a:gd name="connsiteX10" fmla="*/ 3595773 w 8636594"/>
              <a:gd name="connsiteY10" fmla="*/ 6143704 h 6247281"/>
              <a:gd name="connsiteX11" fmla="*/ 3638142 w 8636594"/>
              <a:gd name="connsiteY11" fmla="*/ 6121960 h 6247281"/>
              <a:gd name="connsiteX12" fmla="*/ 3680024 w 8636594"/>
              <a:gd name="connsiteY12" fmla="*/ 6099881 h 6247281"/>
              <a:gd name="connsiteX13" fmla="*/ 3721426 w 8636594"/>
              <a:gd name="connsiteY13" fmla="*/ 6077471 h 6247281"/>
              <a:gd name="connsiteX14" fmla="*/ 3762353 w 8636594"/>
              <a:gd name="connsiteY14" fmla="*/ 6054733 h 6247281"/>
              <a:gd name="connsiteX15" fmla="*/ 3802812 w 8636594"/>
              <a:gd name="connsiteY15" fmla="*/ 6031671 h 6247281"/>
              <a:gd name="connsiteX16" fmla="*/ 3842810 w 8636594"/>
              <a:gd name="connsiteY16" fmla="*/ 6008288 h 6247281"/>
              <a:gd name="connsiteX17" fmla="*/ 3882352 w 8636594"/>
              <a:gd name="connsiteY17" fmla="*/ 5984588 h 6247281"/>
              <a:gd name="connsiteX18" fmla="*/ 3921445 w 8636594"/>
              <a:gd name="connsiteY18" fmla="*/ 5960574 h 6247281"/>
              <a:gd name="connsiteX19" fmla="*/ 3960096 w 8636594"/>
              <a:gd name="connsiteY19" fmla="*/ 5936250 h 6247281"/>
              <a:gd name="connsiteX20" fmla="*/ 3998311 w 8636594"/>
              <a:gd name="connsiteY20" fmla="*/ 5911619 h 6247281"/>
              <a:gd name="connsiteX21" fmla="*/ 4036095 w 8636594"/>
              <a:gd name="connsiteY21" fmla="*/ 5886685 h 6247281"/>
              <a:gd name="connsiteX22" fmla="*/ 4073456 w 8636594"/>
              <a:gd name="connsiteY22" fmla="*/ 5861452 h 6247281"/>
              <a:gd name="connsiteX23" fmla="*/ 4110400 w 8636594"/>
              <a:gd name="connsiteY23" fmla="*/ 5835922 h 6247281"/>
              <a:gd name="connsiteX24" fmla="*/ 4146933 w 8636594"/>
              <a:gd name="connsiteY24" fmla="*/ 5810100 h 6247281"/>
              <a:gd name="connsiteX25" fmla="*/ 4183061 w 8636594"/>
              <a:gd name="connsiteY25" fmla="*/ 5783988 h 6247281"/>
              <a:gd name="connsiteX26" fmla="*/ 4218791 w 8636594"/>
              <a:gd name="connsiteY26" fmla="*/ 5757591 h 6247281"/>
              <a:gd name="connsiteX27" fmla="*/ 4254129 w 8636594"/>
              <a:gd name="connsiteY27" fmla="*/ 5730912 h 6247281"/>
              <a:gd name="connsiteX28" fmla="*/ 4289081 w 8636594"/>
              <a:gd name="connsiteY28" fmla="*/ 5703955 h 6247281"/>
              <a:gd name="connsiteX29" fmla="*/ 4323654 w 8636594"/>
              <a:gd name="connsiteY29" fmla="*/ 5676722 h 6247281"/>
              <a:gd name="connsiteX30" fmla="*/ 4357854 w 8636594"/>
              <a:gd name="connsiteY30" fmla="*/ 5649218 h 6247281"/>
              <a:gd name="connsiteX31" fmla="*/ 4391688 w 8636594"/>
              <a:gd name="connsiteY31" fmla="*/ 5621446 h 6247281"/>
              <a:gd name="connsiteX32" fmla="*/ 4425162 w 8636594"/>
              <a:gd name="connsiteY32" fmla="*/ 5593409 h 6247281"/>
              <a:gd name="connsiteX33" fmla="*/ 4458281 w 8636594"/>
              <a:gd name="connsiteY33" fmla="*/ 5565111 h 6247281"/>
              <a:gd name="connsiteX34" fmla="*/ 4491053 w 8636594"/>
              <a:gd name="connsiteY34" fmla="*/ 5536556 h 6247281"/>
              <a:gd name="connsiteX35" fmla="*/ 4523484 w 8636594"/>
              <a:gd name="connsiteY35" fmla="*/ 5507747 h 6247281"/>
              <a:gd name="connsiteX36" fmla="*/ 4555580 w 8636594"/>
              <a:gd name="connsiteY36" fmla="*/ 5478687 h 6247281"/>
              <a:gd name="connsiteX37" fmla="*/ 4587347 w 8636594"/>
              <a:gd name="connsiteY37" fmla="*/ 5449380 h 6247281"/>
              <a:gd name="connsiteX38" fmla="*/ 4618793 w 8636594"/>
              <a:gd name="connsiteY38" fmla="*/ 5419830 h 6247281"/>
              <a:gd name="connsiteX39" fmla="*/ 4649922 w 8636594"/>
              <a:gd name="connsiteY39" fmla="*/ 5390040 h 6247281"/>
              <a:gd name="connsiteX40" fmla="*/ 4680742 w 8636594"/>
              <a:gd name="connsiteY40" fmla="*/ 5360014 h 6247281"/>
              <a:gd name="connsiteX41" fmla="*/ 4711259 w 8636594"/>
              <a:gd name="connsiteY41" fmla="*/ 5329755 h 6247281"/>
              <a:gd name="connsiteX42" fmla="*/ 4741478 w 8636594"/>
              <a:gd name="connsiteY42" fmla="*/ 5299266 h 6247281"/>
              <a:gd name="connsiteX43" fmla="*/ 4771408 w 8636594"/>
              <a:gd name="connsiteY43" fmla="*/ 5268551 h 6247281"/>
              <a:gd name="connsiteX44" fmla="*/ 4801053 w 8636594"/>
              <a:gd name="connsiteY44" fmla="*/ 5237614 h 6247281"/>
              <a:gd name="connsiteX45" fmla="*/ 4830420 w 8636594"/>
              <a:gd name="connsiteY45" fmla="*/ 5206458 h 6247281"/>
              <a:gd name="connsiteX46" fmla="*/ 4859516 w 8636594"/>
              <a:gd name="connsiteY46" fmla="*/ 5175087 h 6247281"/>
              <a:gd name="connsiteX47" fmla="*/ 4888347 w 8636594"/>
              <a:gd name="connsiteY47" fmla="*/ 5143504 h 6247281"/>
              <a:gd name="connsiteX48" fmla="*/ 4916919 w 8636594"/>
              <a:gd name="connsiteY48" fmla="*/ 5111713 h 6247281"/>
              <a:gd name="connsiteX49" fmla="*/ 4945238 w 8636594"/>
              <a:gd name="connsiteY49" fmla="*/ 5079717 h 6247281"/>
              <a:gd name="connsiteX50" fmla="*/ 4973311 w 8636594"/>
              <a:gd name="connsiteY50" fmla="*/ 5047519 h 6247281"/>
              <a:gd name="connsiteX51" fmla="*/ 5001145 w 8636594"/>
              <a:gd name="connsiteY51" fmla="*/ 5015124 h 6247281"/>
              <a:gd name="connsiteX52" fmla="*/ 5028745 w 8636594"/>
              <a:gd name="connsiteY52" fmla="*/ 4982535 h 6247281"/>
              <a:gd name="connsiteX53" fmla="*/ 5056117 w 8636594"/>
              <a:gd name="connsiteY53" fmla="*/ 4949755 h 6247281"/>
              <a:gd name="connsiteX54" fmla="*/ 5083269 w 8636594"/>
              <a:gd name="connsiteY54" fmla="*/ 4916787 h 6247281"/>
              <a:gd name="connsiteX55" fmla="*/ 5110207 w 8636594"/>
              <a:gd name="connsiteY55" fmla="*/ 4883636 h 6247281"/>
              <a:gd name="connsiteX56" fmla="*/ 5136937 w 8636594"/>
              <a:gd name="connsiteY56" fmla="*/ 4850305 h 6247281"/>
              <a:gd name="connsiteX57" fmla="*/ 5163464 w 8636594"/>
              <a:gd name="connsiteY57" fmla="*/ 4816797 h 6247281"/>
              <a:gd name="connsiteX58" fmla="*/ 5215940 w 8636594"/>
              <a:gd name="connsiteY58" fmla="*/ 4749265 h 6247281"/>
              <a:gd name="connsiteX59" fmla="*/ 5267684 w 8636594"/>
              <a:gd name="connsiteY59" fmla="*/ 4681068 h 6247281"/>
              <a:gd name="connsiteX60" fmla="*/ 5318748 w 8636594"/>
              <a:gd name="connsiteY60" fmla="*/ 4612234 h 6247281"/>
              <a:gd name="connsiteX61" fmla="*/ 5369182 w 8636594"/>
              <a:gd name="connsiteY61" fmla="*/ 4542793 h 6247281"/>
              <a:gd name="connsiteX62" fmla="*/ 5419038 w 8636594"/>
              <a:gd name="connsiteY62" fmla="*/ 4472771 h 6247281"/>
              <a:gd name="connsiteX63" fmla="*/ 5468365 w 8636594"/>
              <a:gd name="connsiteY63" fmla="*/ 4402196 h 6247281"/>
              <a:gd name="connsiteX64" fmla="*/ 5517215 w 8636594"/>
              <a:gd name="connsiteY64" fmla="*/ 4331098 h 6247281"/>
              <a:gd name="connsiteX65" fmla="*/ 5565637 w 8636594"/>
              <a:gd name="connsiteY65" fmla="*/ 4259503 h 6247281"/>
              <a:gd name="connsiteX66" fmla="*/ 5613684 w 8636594"/>
              <a:gd name="connsiteY66" fmla="*/ 4187441 h 6247281"/>
              <a:gd name="connsiteX67" fmla="*/ 5685160 w 8636594"/>
              <a:gd name="connsiteY67" fmla="*/ 4078531 h 6247281"/>
              <a:gd name="connsiteX68" fmla="*/ 5756074 w 8636594"/>
              <a:gd name="connsiteY68" fmla="*/ 3968727 h 6247281"/>
              <a:gd name="connsiteX69" fmla="*/ 5873483 w 8636594"/>
              <a:gd name="connsiteY69" fmla="*/ 3783989 h 6247281"/>
              <a:gd name="connsiteX70" fmla="*/ 6203209 w 8636594"/>
              <a:gd name="connsiteY70" fmla="*/ 3258640 h 6247281"/>
              <a:gd name="connsiteX71" fmla="*/ 6299430 w 8636594"/>
              <a:gd name="connsiteY71" fmla="*/ 3107321 h 6247281"/>
              <a:gd name="connsiteX72" fmla="*/ 6372650 w 8636594"/>
              <a:gd name="connsiteY72" fmla="*/ 2993735 h 6247281"/>
              <a:gd name="connsiteX73" fmla="*/ 6453197 w 8636594"/>
              <a:gd name="connsiteY73" fmla="*/ 2869788 h 6247281"/>
              <a:gd name="connsiteX74" fmla="*/ 6564167 w 8636594"/>
              <a:gd name="connsiteY74" fmla="*/ 2696807 h 6247281"/>
              <a:gd name="connsiteX75" fmla="*/ 6976233 w 8636594"/>
              <a:gd name="connsiteY75" fmla="*/ 2045274 h 6247281"/>
              <a:gd name="connsiteX76" fmla="*/ 7086755 w 8636594"/>
              <a:gd name="connsiteY76" fmla="*/ 1872743 h 6247281"/>
              <a:gd name="connsiteX77" fmla="*/ 7170279 w 8636594"/>
              <a:gd name="connsiteY77" fmla="*/ 1744202 h 6247281"/>
              <a:gd name="connsiteX78" fmla="*/ 7226351 w 8636594"/>
              <a:gd name="connsiteY78" fmla="*/ 1659017 h 6247281"/>
              <a:gd name="connsiteX79" fmla="*/ 7282789 w 8636594"/>
              <a:gd name="connsiteY79" fmla="*/ 1574303 h 6247281"/>
              <a:gd name="connsiteX80" fmla="*/ 7339643 w 8636594"/>
              <a:gd name="connsiteY80" fmla="*/ 1490113 h 6247281"/>
              <a:gd name="connsiteX81" fmla="*/ 7396957 w 8636594"/>
              <a:gd name="connsiteY81" fmla="*/ 1406503 h 6247281"/>
              <a:gd name="connsiteX82" fmla="*/ 7454781 w 8636594"/>
              <a:gd name="connsiteY82" fmla="*/ 1323526 h 6247281"/>
              <a:gd name="connsiteX83" fmla="*/ 7513161 w 8636594"/>
              <a:gd name="connsiteY83" fmla="*/ 1241237 h 6247281"/>
              <a:gd name="connsiteX84" fmla="*/ 7572144 w 8636594"/>
              <a:gd name="connsiteY84" fmla="*/ 1159689 h 6247281"/>
              <a:gd name="connsiteX85" fmla="*/ 7601877 w 8636594"/>
              <a:gd name="connsiteY85" fmla="*/ 1119210 h 6247281"/>
              <a:gd name="connsiteX86" fmla="*/ 7631779 w 8636594"/>
              <a:gd name="connsiteY86" fmla="*/ 1078937 h 6247281"/>
              <a:gd name="connsiteX87" fmla="*/ 7661855 w 8636594"/>
              <a:gd name="connsiteY87" fmla="*/ 1038876 h 6247281"/>
              <a:gd name="connsiteX88" fmla="*/ 7692111 w 8636594"/>
              <a:gd name="connsiteY88" fmla="*/ 999035 h 6247281"/>
              <a:gd name="connsiteX89" fmla="*/ 7722554 w 8636594"/>
              <a:gd name="connsiteY89" fmla="*/ 959419 h 6247281"/>
              <a:gd name="connsiteX90" fmla="*/ 7753190 w 8636594"/>
              <a:gd name="connsiteY90" fmla="*/ 920037 h 6247281"/>
              <a:gd name="connsiteX91" fmla="*/ 7784023 w 8636594"/>
              <a:gd name="connsiteY91" fmla="*/ 880894 h 6247281"/>
              <a:gd name="connsiteX92" fmla="*/ 7815061 w 8636594"/>
              <a:gd name="connsiteY92" fmla="*/ 841997 h 6247281"/>
              <a:gd name="connsiteX93" fmla="*/ 7846308 w 8636594"/>
              <a:gd name="connsiteY93" fmla="*/ 803354 h 6247281"/>
              <a:gd name="connsiteX94" fmla="*/ 7877772 w 8636594"/>
              <a:gd name="connsiteY94" fmla="*/ 764970 h 6247281"/>
              <a:gd name="connsiteX95" fmla="*/ 7909458 w 8636594"/>
              <a:gd name="connsiteY95" fmla="*/ 726853 h 6247281"/>
              <a:gd name="connsiteX96" fmla="*/ 7941371 w 8636594"/>
              <a:gd name="connsiteY96" fmla="*/ 689010 h 6247281"/>
              <a:gd name="connsiteX97" fmla="*/ 7973518 w 8636594"/>
              <a:gd name="connsiteY97" fmla="*/ 651447 h 6247281"/>
              <a:gd name="connsiteX98" fmla="*/ 8005905 w 8636594"/>
              <a:gd name="connsiteY98" fmla="*/ 614171 h 6247281"/>
              <a:gd name="connsiteX99" fmla="*/ 8038538 w 8636594"/>
              <a:gd name="connsiteY99" fmla="*/ 577189 h 6247281"/>
              <a:gd name="connsiteX100" fmla="*/ 8071421 w 8636594"/>
              <a:gd name="connsiteY100" fmla="*/ 540507 h 6247281"/>
              <a:gd name="connsiteX101" fmla="*/ 8104563 w 8636594"/>
              <a:gd name="connsiteY101" fmla="*/ 504132 h 6247281"/>
              <a:gd name="connsiteX102" fmla="*/ 8137967 w 8636594"/>
              <a:gd name="connsiteY102" fmla="*/ 468072 h 6247281"/>
              <a:gd name="connsiteX103" fmla="*/ 8171641 w 8636594"/>
              <a:gd name="connsiteY103" fmla="*/ 432332 h 6247281"/>
              <a:gd name="connsiteX104" fmla="*/ 8205590 w 8636594"/>
              <a:gd name="connsiteY104" fmla="*/ 396920 h 6247281"/>
              <a:gd name="connsiteX105" fmla="*/ 8239820 w 8636594"/>
              <a:gd name="connsiteY105" fmla="*/ 361843 h 6247281"/>
              <a:gd name="connsiteX106" fmla="*/ 8274337 w 8636594"/>
              <a:gd name="connsiteY106" fmla="*/ 327107 h 6247281"/>
              <a:gd name="connsiteX107" fmla="*/ 8309147 w 8636594"/>
              <a:gd name="connsiteY107" fmla="*/ 292718 h 6247281"/>
              <a:gd name="connsiteX108" fmla="*/ 8344256 w 8636594"/>
              <a:gd name="connsiteY108" fmla="*/ 258685 h 6247281"/>
              <a:gd name="connsiteX109" fmla="*/ 8379669 w 8636594"/>
              <a:gd name="connsiteY109" fmla="*/ 225013 h 6247281"/>
              <a:gd name="connsiteX110" fmla="*/ 8415394 w 8636594"/>
              <a:gd name="connsiteY110" fmla="*/ 191709 h 6247281"/>
              <a:gd name="connsiteX111" fmla="*/ 8451434 w 8636594"/>
              <a:gd name="connsiteY111" fmla="*/ 158780 h 6247281"/>
              <a:gd name="connsiteX112" fmla="*/ 8487798 w 8636594"/>
              <a:gd name="connsiteY112" fmla="*/ 126233 h 6247281"/>
              <a:gd name="connsiteX113" fmla="*/ 8524489 w 8636594"/>
              <a:gd name="connsiteY113" fmla="*/ 94075 h 6247281"/>
              <a:gd name="connsiteX114" fmla="*/ 8561515 w 8636594"/>
              <a:gd name="connsiteY114" fmla="*/ 62312 h 6247281"/>
              <a:gd name="connsiteX115" fmla="*/ 8598881 w 8636594"/>
              <a:gd name="connsiteY115" fmla="*/ 30951 h 6247281"/>
              <a:gd name="connsiteX116" fmla="*/ 8636594 w 8636594"/>
              <a:gd name="connsiteY116" fmla="*/ 0 h 6247281"/>
              <a:gd name="connsiteX0" fmla="*/ 8636594 w 8636594"/>
              <a:gd name="connsiteY0" fmla="*/ 0 h 6227263"/>
              <a:gd name="connsiteX1" fmla="*/ 5293 w 8636594"/>
              <a:gd name="connsiteY1" fmla="*/ 0 h 6227263"/>
              <a:gd name="connsiteX2" fmla="*/ 0 w 8636594"/>
              <a:gd name="connsiteY2" fmla="*/ 5587843 h 6227263"/>
              <a:gd name="connsiteX3" fmla="*/ 1594033 w 8636594"/>
              <a:gd name="connsiteY3" fmla="*/ 5600057 h 6227263"/>
              <a:gd name="connsiteX4" fmla="*/ 1686068 w 8636594"/>
              <a:gd name="connsiteY4" fmla="*/ 5599745 h 6227263"/>
              <a:gd name="connsiteX5" fmla="*/ 3421300 w 8636594"/>
              <a:gd name="connsiteY5" fmla="*/ 6227263 h 6227263"/>
              <a:gd name="connsiteX6" fmla="*/ 3465680 w 8636594"/>
              <a:gd name="connsiteY6" fmla="*/ 6206893 h 6227263"/>
              <a:gd name="connsiteX7" fmla="*/ 3509548 w 8636594"/>
              <a:gd name="connsiteY7" fmla="*/ 6186174 h 6227263"/>
              <a:gd name="connsiteX8" fmla="*/ 3552910 w 8636594"/>
              <a:gd name="connsiteY8" fmla="*/ 6165110 h 6227263"/>
              <a:gd name="connsiteX9" fmla="*/ 3595773 w 8636594"/>
              <a:gd name="connsiteY9" fmla="*/ 6143704 h 6227263"/>
              <a:gd name="connsiteX10" fmla="*/ 3638142 w 8636594"/>
              <a:gd name="connsiteY10" fmla="*/ 6121960 h 6227263"/>
              <a:gd name="connsiteX11" fmla="*/ 3680024 w 8636594"/>
              <a:gd name="connsiteY11" fmla="*/ 6099881 h 6227263"/>
              <a:gd name="connsiteX12" fmla="*/ 3721426 w 8636594"/>
              <a:gd name="connsiteY12" fmla="*/ 6077471 h 6227263"/>
              <a:gd name="connsiteX13" fmla="*/ 3762353 w 8636594"/>
              <a:gd name="connsiteY13" fmla="*/ 6054733 h 6227263"/>
              <a:gd name="connsiteX14" fmla="*/ 3802812 w 8636594"/>
              <a:gd name="connsiteY14" fmla="*/ 6031671 h 6227263"/>
              <a:gd name="connsiteX15" fmla="*/ 3842810 w 8636594"/>
              <a:gd name="connsiteY15" fmla="*/ 6008288 h 6227263"/>
              <a:gd name="connsiteX16" fmla="*/ 3882352 w 8636594"/>
              <a:gd name="connsiteY16" fmla="*/ 5984588 h 6227263"/>
              <a:gd name="connsiteX17" fmla="*/ 3921445 w 8636594"/>
              <a:gd name="connsiteY17" fmla="*/ 5960574 h 6227263"/>
              <a:gd name="connsiteX18" fmla="*/ 3960096 w 8636594"/>
              <a:gd name="connsiteY18" fmla="*/ 5936250 h 6227263"/>
              <a:gd name="connsiteX19" fmla="*/ 3998311 w 8636594"/>
              <a:gd name="connsiteY19" fmla="*/ 5911619 h 6227263"/>
              <a:gd name="connsiteX20" fmla="*/ 4036095 w 8636594"/>
              <a:gd name="connsiteY20" fmla="*/ 5886685 h 6227263"/>
              <a:gd name="connsiteX21" fmla="*/ 4073456 w 8636594"/>
              <a:gd name="connsiteY21" fmla="*/ 5861452 h 6227263"/>
              <a:gd name="connsiteX22" fmla="*/ 4110400 w 8636594"/>
              <a:gd name="connsiteY22" fmla="*/ 5835922 h 6227263"/>
              <a:gd name="connsiteX23" fmla="*/ 4146933 w 8636594"/>
              <a:gd name="connsiteY23" fmla="*/ 5810100 h 6227263"/>
              <a:gd name="connsiteX24" fmla="*/ 4183061 w 8636594"/>
              <a:gd name="connsiteY24" fmla="*/ 5783988 h 6227263"/>
              <a:gd name="connsiteX25" fmla="*/ 4218791 w 8636594"/>
              <a:gd name="connsiteY25" fmla="*/ 5757591 h 6227263"/>
              <a:gd name="connsiteX26" fmla="*/ 4254129 w 8636594"/>
              <a:gd name="connsiteY26" fmla="*/ 5730912 h 6227263"/>
              <a:gd name="connsiteX27" fmla="*/ 4289081 w 8636594"/>
              <a:gd name="connsiteY27" fmla="*/ 5703955 h 6227263"/>
              <a:gd name="connsiteX28" fmla="*/ 4323654 w 8636594"/>
              <a:gd name="connsiteY28" fmla="*/ 5676722 h 6227263"/>
              <a:gd name="connsiteX29" fmla="*/ 4357854 w 8636594"/>
              <a:gd name="connsiteY29" fmla="*/ 5649218 h 6227263"/>
              <a:gd name="connsiteX30" fmla="*/ 4391688 w 8636594"/>
              <a:gd name="connsiteY30" fmla="*/ 5621446 h 6227263"/>
              <a:gd name="connsiteX31" fmla="*/ 4425162 w 8636594"/>
              <a:gd name="connsiteY31" fmla="*/ 5593409 h 6227263"/>
              <a:gd name="connsiteX32" fmla="*/ 4458281 w 8636594"/>
              <a:gd name="connsiteY32" fmla="*/ 5565111 h 6227263"/>
              <a:gd name="connsiteX33" fmla="*/ 4491053 w 8636594"/>
              <a:gd name="connsiteY33" fmla="*/ 5536556 h 6227263"/>
              <a:gd name="connsiteX34" fmla="*/ 4523484 w 8636594"/>
              <a:gd name="connsiteY34" fmla="*/ 5507747 h 6227263"/>
              <a:gd name="connsiteX35" fmla="*/ 4555580 w 8636594"/>
              <a:gd name="connsiteY35" fmla="*/ 5478687 h 6227263"/>
              <a:gd name="connsiteX36" fmla="*/ 4587347 w 8636594"/>
              <a:gd name="connsiteY36" fmla="*/ 5449380 h 6227263"/>
              <a:gd name="connsiteX37" fmla="*/ 4618793 w 8636594"/>
              <a:gd name="connsiteY37" fmla="*/ 5419830 h 6227263"/>
              <a:gd name="connsiteX38" fmla="*/ 4649922 w 8636594"/>
              <a:gd name="connsiteY38" fmla="*/ 5390040 h 6227263"/>
              <a:gd name="connsiteX39" fmla="*/ 4680742 w 8636594"/>
              <a:gd name="connsiteY39" fmla="*/ 5360014 h 6227263"/>
              <a:gd name="connsiteX40" fmla="*/ 4711259 w 8636594"/>
              <a:gd name="connsiteY40" fmla="*/ 5329755 h 6227263"/>
              <a:gd name="connsiteX41" fmla="*/ 4741478 w 8636594"/>
              <a:gd name="connsiteY41" fmla="*/ 5299266 h 6227263"/>
              <a:gd name="connsiteX42" fmla="*/ 4771408 w 8636594"/>
              <a:gd name="connsiteY42" fmla="*/ 5268551 h 6227263"/>
              <a:gd name="connsiteX43" fmla="*/ 4801053 w 8636594"/>
              <a:gd name="connsiteY43" fmla="*/ 5237614 h 6227263"/>
              <a:gd name="connsiteX44" fmla="*/ 4830420 w 8636594"/>
              <a:gd name="connsiteY44" fmla="*/ 5206458 h 6227263"/>
              <a:gd name="connsiteX45" fmla="*/ 4859516 w 8636594"/>
              <a:gd name="connsiteY45" fmla="*/ 5175087 h 6227263"/>
              <a:gd name="connsiteX46" fmla="*/ 4888347 w 8636594"/>
              <a:gd name="connsiteY46" fmla="*/ 5143504 h 6227263"/>
              <a:gd name="connsiteX47" fmla="*/ 4916919 w 8636594"/>
              <a:gd name="connsiteY47" fmla="*/ 5111713 h 6227263"/>
              <a:gd name="connsiteX48" fmla="*/ 4945238 w 8636594"/>
              <a:gd name="connsiteY48" fmla="*/ 5079717 h 6227263"/>
              <a:gd name="connsiteX49" fmla="*/ 4973311 w 8636594"/>
              <a:gd name="connsiteY49" fmla="*/ 5047519 h 6227263"/>
              <a:gd name="connsiteX50" fmla="*/ 5001145 w 8636594"/>
              <a:gd name="connsiteY50" fmla="*/ 5015124 h 6227263"/>
              <a:gd name="connsiteX51" fmla="*/ 5028745 w 8636594"/>
              <a:gd name="connsiteY51" fmla="*/ 4982535 h 6227263"/>
              <a:gd name="connsiteX52" fmla="*/ 5056117 w 8636594"/>
              <a:gd name="connsiteY52" fmla="*/ 4949755 h 6227263"/>
              <a:gd name="connsiteX53" fmla="*/ 5083269 w 8636594"/>
              <a:gd name="connsiteY53" fmla="*/ 4916787 h 6227263"/>
              <a:gd name="connsiteX54" fmla="*/ 5110207 w 8636594"/>
              <a:gd name="connsiteY54" fmla="*/ 4883636 h 6227263"/>
              <a:gd name="connsiteX55" fmla="*/ 5136937 w 8636594"/>
              <a:gd name="connsiteY55" fmla="*/ 4850305 h 6227263"/>
              <a:gd name="connsiteX56" fmla="*/ 5163464 w 8636594"/>
              <a:gd name="connsiteY56" fmla="*/ 4816797 h 6227263"/>
              <a:gd name="connsiteX57" fmla="*/ 5215940 w 8636594"/>
              <a:gd name="connsiteY57" fmla="*/ 4749265 h 6227263"/>
              <a:gd name="connsiteX58" fmla="*/ 5267684 w 8636594"/>
              <a:gd name="connsiteY58" fmla="*/ 4681068 h 6227263"/>
              <a:gd name="connsiteX59" fmla="*/ 5318748 w 8636594"/>
              <a:gd name="connsiteY59" fmla="*/ 4612234 h 6227263"/>
              <a:gd name="connsiteX60" fmla="*/ 5369182 w 8636594"/>
              <a:gd name="connsiteY60" fmla="*/ 4542793 h 6227263"/>
              <a:gd name="connsiteX61" fmla="*/ 5419038 w 8636594"/>
              <a:gd name="connsiteY61" fmla="*/ 4472771 h 6227263"/>
              <a:gd name="connsiteX62" fmla="*/ 5468365 w 8636594"/>
              <a:gd name="connsiteY62" fmla="*/ 4402196 h 6227263"/>
              <a:gd name="connsiteX63" fmla="*/ 5517215 w 8636594"/>
              <a:gd name="connsiteY63" fmla="*/ 4331098 h 6227263"/>
              <a:gd name="connsiteX64" fmla="*/ 5565637 w 8636594"/>
              <a:gd name="connsiteY64" fmla="*/ 4259503 h 6227263"/>
              <a:gd name="connsiteX65" fmla="*/ 5613684 w 8636594"/>
              <a:gd name="connsiteY65" fmla="*/ 4187441 h 6227263"/>
              <a:gd name="connsiteX66" fmla="*/ 5685160 w 8636594"/>
              <a:gd name="connsiteY66" fmla="*/ 4078531 h 6227263"/>
              <a:gd name="connsiteX67" fmla="*/ 5756074 w 8636594"/>
              <a:gd name="connsiteY67" fmla="*/ 3968727 h 6227263"/>
              <a:gd name="connsiteX68" fmla="*/ 5873483 w 8636594"/>
              <a:gd name="connsiteY68" fmla="*/ 3783989 h 6227263"/>
              <a:gd name="connsiteX69" fmla="*/ 6203209 w 8636594"/>
              <a:gd name="connsiteY69" fmla="*/ 3258640 h 6227263"/>
              <a:gd name="connsiteX70" fmla="*/ 6299430 w 8636594"/>
              <a:gd name="connsiteY70" fmla="*/ 3107321 h 6227263"/>
              <a:gd name="connsiteX71" fmla="*/ 6372650 w 8636594"/>
              <a:gd name="connsiteY71" fmla="*/ 2993735 h 6227263"/>
              <a:gd name="connsiteX72" fmla="*/ 6453197 w 8636594"/>
              <a:gd name="connsiteY72" fmla="*/ 2869788 h 6227263"/>
              <a:gd name="connsiteX73" fmla="*/ 6564167 w 8636594"/>
              <a:gd name="connsiteY73" fmla="*/ 2696807 h 6227263"/>
              <a:gd name="connsiteX74" fmla="*/ 6976233 w 8636594"/>
              <a:gd name="connsiteY74" fmla="*/ 2045274 h 6227263"/>
              <a:gd name="connsiteX75" fmla="*/ 7086755 w 8636594"/>
              <a:gd name="connsiteY75" fmla="*/ 1872743 h 6227263"/>
              <a:gd name="connsiteX76" fmla="*/ 7170279 w 8636594"/>
              <a:gd name="connsiteY76" fmla="*/ 1744202 h 6227263"/>
              <a:gd name="connsiteX77" fmla="*/ 7226351 w 8636594"/>
              <a:gd name="connsiteY77" fmla="*/ 1659017 h 6227263"/>
              <a:gd name="connsiteX78" fmla="*/ 7282789 w 8636594"/>
              <a:gd name="connsiteY78" fmla="*/ 1574303 h 6227263"/>
              <a:gd name="connsiteX79" fmla="*/ 7339643 w 8636594"/>
              <a:gd name="connsiteY79" fmla="*/ 1490113 h 6227263"/>
              <a:gd name="connsiteX80" fmla="*/ 7396957 w 8636594"/>
              <a:gd name="connsiteY80" fmla="*/ 1406503 h 6227263"/>
              <a:gd name="connsiteX81" fmla="*/ 7454781 w 8636594"/>
              <a:gd name="connsiteY81" fmla="*/ 1323526 h 6227263"/>
              <a:gd name="connsiteX82" fmla="*/ 7513161 w 8636594"/>
              <a:gd name="connsiteY82" fmla="*/ 1241237 h 6227263"/>
              <a:gd name="connsiteX83" fmla="*/ 7572144 w 8636594"/>
              <a:gd name="connsiteY83" fmla="*/ 1159689 h 6227263"/>
              <a:gd name="connsiteX84" fmla="*/ 7601877 w 8636594"/>
              <a:gd name="connsiteY84" fmla="*/ 1119210 h 6227263"/>
              <a:gd name="connsiteX85" fmla="*/ 7631779 w 8636594"/>
              <a:gd name="connsiteY85" fmla="*/ 1078937 h 6227263"/>
              <a:gd name="connsiteX86" fmla="*/ 7661855 w 8636594"/>
              <a:gd name="connsiteY86" fmla="*/ 1038876 h 6227263"/>
              <a:gd name="connsiteX87" fmla="*/ 7692111 w 8636594"/>
              <a:gd name="connsiteY87" fmla="*/ 999035 h 6227263"/>
              <a:gd name="connsiteX88" fmla="*/ 7722554 w 8636594"/>
              <a:gd name="connsiteY88" fmla="*/ 959419 h 6227263"/>
              <a:gd name="connsiteX89" fmla="*/ 7753190 w 8636594"/>
              <a:gd name="connsiteY89" fmla="*/ 920037 h 6227263"/>
              <a:gd name="connsiteX90" fmla="*/ 7784023 w 8636594"/>
              <a:gd name="connsiteY90" fmla="*/ 880894 h 6227263"/>
              <a:gd name="connsiteX91" fmla="*/ 7815061 w 8636594"/>
              <a:gd name="connsiteY91" fmla="*/ 841997 h 6227263"/>
              <a:gd name="connsiteX92" fmla="*/ 7846308 w 8636594"/>
              <a:gd name="connsiteY92" fmla="*/ 803354 h 6227263"/>
              <a:gd name="connsiteX93" fmla="*/ 7877772 w 8636594"/>
              <a:gd name="connsiteY93" fmla="*/ 764970 h 6227263"/>
              <a:gd name="connsiteX94" fmla="*/ 7909458 w 8636594"/>
              <a:gd name="connsiteY94" fmla="*/ 726853 h 6227263"/>
              <a:gd name="connsiteX95" fmla="*/ 7941371 w 8636594"/>
              <a:gd name="connsiteY95" fmla="*/ 689010 h 6227263"/>
              <a:gd name="connsiteX96" fmla="*/ 7973518 w 8636594"/>
              <a:gd name="connsiteY96" fmla="*/ 651447 h 6227263"/>
              <a:gd name="connsiteX97" fmla="*/ 8005905 w 8636594"/>
              <a:gd name="connsiteY97" fmla="*/ 614171 h 6227263"/>
              <a:gd name="connsiteX98" fmla="*/ 8038538 w 8636594"/>
              <a:gd name="connsiteY98" fmla="*/ 577189 h 6227263"/>
              <a:gd name="connsiteX99" fmla="*/ 8071421 w 8636594"/>
              <a:gd name="connsiteY99" fmla="*/ 540507 h 6227263"/>
              <a:gd name="connsiteX100" fmla="*/ 8104563 w 8636594"/>
              <a:gd name="connsiteY100" fmla="*/ 504132 h 6227263"/>
              <a:gd name="connsiteX101" fmla="*/ 8137967 w 8636594"/>
              <a:gd name="connsiteY101" fmla="*/ 468072 h 6227263"/>
              <a:gd name="connsiteX102" fmla="*/ 8171641 w 8636594"/>
              <a:gd name="connsiteY102" fmla="*/ 432332 h 6227263"/>
              <a:gd name="connsiteX103" fmla="*/ 8205590 w 8636594"/>
              <a:gd name="connsiteY103" fmla="*/ 396920 h 6227263"/>
              <a:gd name="connsiteX104" fmla="*/ 8239820 w 8636594"/>
              <a:gd name="connsiteY104" fmla="*/ 361843 h 6227263"/>
              <a:gd name="connsiteX105" fmla="*/ 8274337 w 8636594"/>
              <a:gd name="connsiteY105" fmla="*/ 327107 h 6227263"/>
              <a:gd name="connsiteX106" fmla="*/ 8309147 w 8636594"/>
              <a:gd name="connsiteY106" fmla="*/ 292718 h 6227263"/>
              <a:gd name="connsiteX107" fmla="*/ 8344256 w 8636594"/>
              <a:gd name="connsiteY107" fmla="*/ 258685 h 6227263"/>
              <a:gd name="connsiteX108" fmla="*/ 8379669 w 8636594"/>
              <a:gd name="connsiteY108" fmla="*/ 225013 h 6227263"/>
              <a:gd name="connsiteX109" fmla="*/ 8415394 w 8636594"/>
              <a:gd name="connsiteY109" fmla="*/ 191709 h 6227263"/>
              <a:gd name="connsiteX110" fmla="*/ 8451434 w 8636594"/>
              <a:gd name="connsiteY110" fmla="*/ 158780 h 6227263"/>
              <a:gd name="connsiteX111" fmla="*/ 8487798 w 8636594"/>
              <a:gd name="connsiteY111" fmla="*/ 126233 h 6227263"/>
              <a:gd name="connsiteX112" fmla="*/ 8524489 w 8636594"/>
              <a:gd name="connsiteY112" fmla="*/ 94075 h 6227263"/>
              <a:gd name="connsiteX113" fmla="*/ 8561515 w 8636594"/>
              <a:gd name="connsiteY113" fmla="*/ 62312 h 6227263"/>
              <a:gd name="connsiteX114" fmla="*/ 8598881 w 8636594"/>
              <a:gd name="connsiteY114" fmla="*/ 30951 h 6227263"/>
              <a:gd name="connsiteX115" fmla="*/ 8636594 w 8636594"/>
              <a:gd name="connsiteY115" fmla="*/ 0 h 6227263"/>
              <a:gd name="connsiteX0" fmla="*/ 8636594 w 8636594"/>
              <a:gd name="connsiteY0" fmla="*/ 0 h 6206893"/>
              <a:gd name="connsiteX1" fmla="*/ 5293 w 8636594"/>
              <a:gd name="connsiteY1" fmla="*/ 0 h 6206893"/>
              <a:gd name="connsiteX2" fmla="*/ 0 w 8636594"/>
              <a:gd name="connsiteY2" fmla="*/ 5587843 h 6206893"/>
              <a:gd name="connsiteX3" fmla="*/ 1594033 w 8636594"/>
              <a:gd name="connsiteY3" fmla="*/ 5600057 h 6206893"/>
              <a:gd name="connsiteX4" fmla="*/ 1686068 w 8636594"/>
              <a:gd name="connsiteY4" fmla="*/ 5599745 h 6206893"/>
              <a:gd name="connsiteX5" fmla="*/ 3465680 w 8636594"/>
              <a:gd name="connsiteY5" fmla="*/ 6206893 h 6206893"/>
              <a:gd name="connsiteX6" fmla="*/ 3509548 w 8636594"/>
              <a:gd name="connsiteY6" fmla="*/ 6186174 h 6206893"/>
              <a:gd name="connsiteX7" fmla="*/ 3552910 w 8636594"/>
              <a:gd name="connsiteY7" fmla="*/ 6165110 h 6206893"/>
              <a:gd name="connsiteX8" fmla="*/ 3595773 w 8636594"/>
              <a:gd name="connsiteY8" fmla="*/ 6143704 h 6206893"/>
              <a:gd name="connsiteX9" fmla="*/ 3638142 w 8636594"/>
              <a:gd name="connsiteY9" fmla="*/ 6121960 h 6206893"/>
              <a:gd name="connsiteX10" fmla="*/ 3680024 w 8636594"/>
              <a:gd name="connsiteY10" fmla="*/ 6099881 h 6206893"/>
              <a:gd name="connsiteX11" fmla="*/ 3721426 w 8636594"/>
              <a:gd name="connsiteY11" fmla="*/ 6077471 h 6206893"/>
              <a:gd name="connsiteX12" fmla="*/ 3762353 w 8636594"/>
              <a:gd name="connsiteY12" fmla="*/ 6054733 h 6206893"/>
              <a:gd name="connsiteX13" fmla="*/ 3802812 w 8636594"/>
              <a:gd name="connsiteY13" fmla="*/ 6031671 h 6206893"/>
              <a:gd name="connsiteX14" fmla="*/ 3842810 w 8636594"/>
              <a:gd name="connsiteY14" fmla="*/ 6008288 h 6206893"/>
              <a:gd name="connsiteX15" fmla="*/ 3882352 w 8636594"/>
              <a:gd name="connsiteY15" fmla="*/ 5984588 h 6206893"/>
              <a:gd name="connsiteX16" fmla="*/ 3921445 w 8636594"/>
              <a:gd name="connsiteY16" fmla="*/ 5960574 h 6206893"/>
              <a:gd name="connsiteX17" fmla="*/ 3960096 w 8636594"/>
              <a:gd name="connsiteY17" fmla="*/ 5936250 h 6206893"/>
              <a:gd name="connsiteX18" fmla="*/ 3998311 w 8636594"/>
              <a:gd name="connsiteY18" fmla="*/ 5911619 h 6206893"/>
              <a:gd name="connsiteX19" fmla="*/ 4036095 w 8636594"/>
              <a:gd name="connsiteY19" fmla="*/ 5886685 h 6206893"/>
              <a:gd name="connsiteX20" fmla="*/ 4073456 w 8636594"/>
              <a:gd name="connsiteY20" fmla="*/ 5861452 h 6206893"/>
              <a:gd name="connsiteX21" fmla="*/ 4110400 w 8636594"/>
              <a:gd name="connsiteY21" fmla="*/ 5835922 h 6206893"/>
              <a:gd name="connsiteX22" fmla="*/ 4146933 w 8636594"/>
              <a:gd name="connsiteY22" fmla="*/ 5810100 h 6206893"/>
              <a:gd name="connsiteX23" fmla="*/ 4183061 w 8636594"/>
              <a:gd name="connsiteY23" fmla="*/ 5783988 h 6206893"/>
              <a:gd name="connsiteX24" fmla="*/ 4218791 w 8636594"/>
              <a:gd name="connsiteY24" fmla="*/ 5757591 h 6206893"/>
              <a:gd name="connsiteX25" fmla="*/ 4254129 w 8636594"/>
              <a:gd name="connsiteY25" fmla="*/ 5730912 h 6206893"/>
              <a:gd name="connsiteX26" fmla="*/ 4289081 w 8636594"/>
              <a:gd name="connsiteY26" fmla="*/ 5703955 h 6206893"/>
              <a:gd name="connsiteX27" fmla="*/ 4323654 w 8636594"/>
              <a:gd name="connsiteY27" fmla="*/ 5676722 h 6206893"/>
              <a:gd name="connsiteX28" fmla="*/ 4357854 w 8636594"/>
              <a:gd name="connsiteY28" fmla="*/ 5649218 h 6206893"/>
              <a:gd name="connsiteX29" fmla="*/ 4391688 w 8636594"/>
              <a:gd name="connsiteY29" fmla="*/ 5621446 h 6206893"/>
              <a:gd name="connsiteX30" fmla="*/ 4425162 w 8636594"/>
              <a:gd name="connsiteY30" fmla="*/ 5593409 h 6206893"/>
              <a:gd name="connsiteX31" fmla="*/ 4458281 w 8636594"/>
              <a:gd name="connsiteY31" fmla="*/ 5565111 h 6206893"/>
              <a:gd name="connsiteX32" fmla="*/ 4491053 w 8636594"/>
              <a:gd name="connsiteY32" fmla="*/ 5536556 h 6206893"/>
              <a:gd name="connsiteX33" fmla="*/ 4523484 w 8636594"/>
              <a:gd name="connsiteY33" fmla="*/ 5507747 h 6206893"/>
              <a:gd name="connsiteX34" fmla="*/ 4555580 w 8636594"/>
              <a:gd name="connsiteY34" fmla="*/ 5478687 h 6206893"/>
              <a:gd name="connsiteX35" fmla="*/ 4587347 w 8636594"/>
              <a:gd name="connsiteY35" fmla="*/ 5449380 h 6206893"/>
              <a:gd name="connsiteX36" fmla="*/ 4618793 w 8636594"/>
              <a:gd name="connsiteY36" fmla="*/ 5419830 h 6206893"/>
              <a:gd name="connsiteX37" fmla="*/ 4649922 w 8636594"/>
              <a:gd name="connsiteY37" fmla="*/ 5390040 h 6206893"/>
              <a:gd name="connsiteX38" fmla="*/ 4680742 w 8636594"/>
              <a:gd name="connsiteY38" fmla="*/ 5360014 h 6206893"/>
              <a:gd name="connsiteX39" fmla="*/ 4711259 w 8636594"/>
              <a:gd name="connsiteY39" fmla="*/ 5329755 h 6206893"/>
              <a:gd name="connsiteX40" fmla="*/ 4741478 w 8636594"/>
              <a:gd name="connsiteY40" fmla="*/ 5299266 h 6206893"/>
              <a:gd name="connsiteX41" fmla="*/ 4771408 w 8636594"/>
              <a:gd name="connsiteY41" fmla="*/ 5268551 h 6206893"/>
              <a:gd name="connsiteX42" fmla="*/ 4801053 w 8636594"/>
              <a:gd name="connsiteY42" fmla="*/ 5237614 h 6206893"/>
              <a:gd name="connsiteX43" fmla="*/ 4830420 w 8636594"/>
              <a:gd name="connsiteY43" fmla="*/ 5206458 h 6206893"/>
              <a:gd name="connsiteX44" fmla="*/ 4859516 w 8636594"/>
              <a:gd name="connsiteY44" fmla="*/ 5175087 h 6206893"/>
              <a:gd name="connsiteX45" fmla="*/ 4888347 w 8636594"/>
              <a:gd name="connsiteY45" fmla="*/ 5143504 h 6206893"/>
              <a:gd name="connsiteX46" fmla="*/ 4916919 w 8636594"/>
              <a:gd name="connsiteY46" fmla="*/ 5111713 h 6206893"/>
              <a:gd name="connsiteX47" fmla="*/ 4945238 w 8636594"/>
              <a:gd name="connsiteY47" fmla="*/ 5079717 h 6206893"/>
              <a:gd name="connsiteX48" fmla="*/ 4973311 w 8636594"/>
              <a:gd name="connsiteY48" fmla="*/ 5047519 h 6206893"/>
              <a:gd name="connsiteX49" fmla="*/ 5001145 w 8636594"/>
              <a:gd name="connsiteY49" fmla="*/ 5015124 h 6206893"/>
              <a:gd name="connsiteX50" fmla="*/ 5028745 w 8636594"/>
              <a:gd name="connsiteY50" fmla="*/ 4982535 h 6206893"/>
              <a:gd name="connsiteX51" fmla="*/ 5056117 w 8636594"/>
              <a:gd name="connsiteY51" fmla="*/ 4949755 h 6206893"/>
              <a:gd name="connsiteX52" fmla="*/ 5083269 w 8636594"/>
              <a:gd name="connsiteY52" fmla="*/ 4916787 h 6206893"/>
              <a:gd name="connsiteX53" fmla="*/ 5110207 w 8636594"/>
              <a:gd name="connsiteY53" fmla="*/ 4883636 h 6206893"/>
              <a:gd name="connsiteX54" fmla="*/ 5136937 w 8636594"/>
              <a:gd name="connsiteY54" fmla="*/ 4850305 h 6206893"/>
              <a:gd name="connsiteX55" fmla="*/ 5163464 w 8636594"/>
              <a:gd name="connsiteY55" fmla="*/ 4816797 h 6206893"/>
              <a:gd name="connsiteX56" fmla="*/ 5215940 w 8636594"/>
              <a:gd name="connsiteY56" fmla="*/ 4749265 h 6206893"/>
              <a:gd name="connsiteX57" fmla="*/ 5267684 w 8636594"/>
              <a:gd name="connsiteY57" fmla="*/ 4681068 h 6206893"/>
              <a:gd name="connsiteX58" fmla="*/ 5318748 w 8636594"/>
              <a:gd name="connsiteY58" fmla="*/ 4612234 h 6206893"/>
              <a:gd name="connsiteX59" fmla="*/ 5369182 w 8636594"/>
              <a:gd name="connsiteY59" fmla="*/ 4542793 h 6206893"/>
              <a:gd name="connsiteX60" fmla="*/ 5419038 w 8636594"/>
              <a:gd name="connsiteY60" fmla="*/ 4472771 h 6206893"/>
              <a:gd name="connsiteX61" fmla="*/ 5468365 w 8636594"/>
              <a:gd name="connsiteY61" fmla="*/ 4402196 h 6206893"/>
              <a:gd name="connsiteX62" fmla="*/ 5517215 w 8636594"/>
              <a:gd name="connsiteY62" fmla="*/ 4331098 h 6206893"/>
              <a:gd name="connsiteX63" fmla="*/ 5565637 w 8636594"/>
              <a:gd name="connsiteY63" fmla="*/ 4259503 h 6206893"/>
              <a:gd name="connsiteX64" fmla="*/ 5613684 w 8636594"/>
              <a:gd name="connsiteY64" fmla="*/ 4187441 h 6206893"/>
              <a:gd name="connsiteX65" fmla="*/ 5685160 w 8636594"/>
              <a:gd name="connsiteY65" fmla="*/ 4078531 h 6206893"/>
              <a:gd name="connsiteX66" fmla="*/ 5756074 w 8636594"/>
              <a:gd name="connsiteY66" fmla="*/ 3968727 h 6206893"/>
              <a:gd name="connsiteX67" fmla="*/ 5873483 w 8636594"/>
              <a:gd name="connsiteY67" fmla="*/ 3783989 h 6206893"/>
              <a:gd name="connsiteX68" fmla="*/ 6203209 w 8636594"/>
              <a:gd name="connsiteY68" fmla="*/ 3258640 h 6206893"/>
              <a:gd name="connsiteX69" fmla="*/ 6299430 w 8636594"/>
              <a:gd name="connsiteY69" fmla="*/ 3107321 h 6206893"/>
              <a:gd name="connsiteX70" fmla="*/ 6372650 w 8636594"/>
              <a:gd name="connsiteY70" fmla="*/ 2993735 h 6206893"/>
              <a:gd name="connsiteX71" fmla="*/ 6453197 w 8636594"/>
              <a:gd name="connsiteY71" fmla="*/ 2869788 h 6206893"/>
              <a:gd name="connsiteX72" fmla="*/ 6564167 w 8636594"/>
              <a:gd name="connsiteY72" fmla="*/ 2696807 h 6206893"/>
              <a:gd name="connsiteX73" fmla="*/ 6976233 w 8636594"/>
              <a:gd name="connsiteY73" fmla="*/ 2045274 h 6206893"/>
              <a:gd name="connsiteX74" fmla="*/ 7086755 w 8636594"/>
              <a:gd name="connsiteY74" fmla="*/ 1872743 h 6206893"/>
              <a:gd name="connsiteX75" fmla="*/ 7170279 w 8636594"/>
              <a:gd name="connsiteY75" fmla="*/ 1744202 h 6206893"/>
              <a:gd name="connsiteX76" fmla="*/ 7226351 w 8636594"/>
              <a:gd name="connsiteY76" fmla="*/ 1659017 h 6206893"/>
              <a:gd name="connsiteX77" fmla="*/ 7282789 w 8636594"/>
              <a:gd name="connsiteY77" fmla="*/ 1574303 h 6206893"/>
              <a:gd name="connsiteX78" fmla="*/ 7339643 w 8636594"/>
              <a:gd name="connsiteY78" fmla="*/ 1490113 h 6206893"/>
              <a:gd name="connsiteX79" fmla="*/ 7396957 w 8636594"/>
              <a:gd name="connsiteY79" fmla="*/ 1406503 h 6206893"/>
              <a:gd name="connsiteX80" fmla="*/ 7454781 w 8636594"/>
              <a:gd name="connsiteY80" fmla="*/ 1323526 h 6206893"/>
              <a:gd name="connsiteX81" fmla="*/ 7513161 w 8636594"/>
              <a:gd name="connsiteY81" fmla="*/ 1241237 h 6206893"/>
              <a:gd name="connsiteX82" fmla="*/ 7572144 w 8636594"/>
              <a:gd name="connsiteY82" fmla="*/ 1159689 h 6206893"/>
              <a:gd name="connsiteX83" fmla="*/ 7601877 w 8636594"/>
              <a:gd name="connsiteY83" fmla="*/ 1119210 h 6206893"/>
              <a:gd name="connsiteX84" fmla="*/ 7631779 w 8636594"/>
              <a:gd name="connsiteY84" fmla="*/ 1078937 h 6206893"/>
              <a:gd name="connsiteX85" fmla="*/ 7661855 w 8636594"/>
              <a:gd name="connsiteY85" fmla="*/ 1038876 h 6206893"/>
              <a:gd name="connsiteX86" fmla="*/ 7692111 w 8636594"/>
              <a:gd name="connsiteY86" fmla="*/ 999035 h 6206893"/>
              <a:gd name="connsiteX87" fmla="*/ 7722554 w 8636594"/>
              <a:gd name="connsiteY87" fmla="*/ 959419 h 6206893"/>
              <a:gd name="connsiteX88" fmla="*/ 7753190 w 8636594"/>
              <a:gd name="connsiteY88" fmla="*/ 920037 h 6206893"/>
              <a:gd name="connsiteX89" fmla="*/ 7784023 w 8636594"/>
              <a:gd name="connsiteY89" fmla="*/ 880894 h 6206893"/>
              <a:gd name="connsiteX90" fmla="*/ 7815061 w 8636594"/>
              <a:gd name="connsiteY90" fmla="*/ 841997 h 6206893"/>
              <a:gd name="connsiteX91" fmla="*/ 7846308 w 8636594"/>
              <a:gd name="connsiteY91" fmla="*/ 803354 h 6206893"/>
              <a:gd name="connsiteX92" fmla="*/ 7877772 w 8636594"/>
              <a:gd name="connsiteY92" fmla="*/ 764970 h 6206893"/>
              <a:gd name="connsiteX93" fmla="*/ 7909458 w 8636594"/>
              <a:gd name="connsiteY93" fmla="*/ 726853 h 6206893"/>
              <a:gd name="connsiteX94" fmla="*/ 7941371 w 8636594"/>
              <a:gd name="connsiteY94" fmla="*/ 689010 h 6206893"/>
              <a:gd name="connsiteX95" fmla="*/ 7973518 w 8636594"/>
              <a:gd name="connsiteY95" fmla="*/ 651447 h 6206893"/>
              <a:gd name="connsiteX96" fmla="*/ 8005905 w 8636594"/>
              <a:gd name="connsiteY96" fmla="*/ 614171 h 6206893"/>
              <a:gd name="connsiteX97" fmla="*/ 8038538 w 8636594"/>
              <a:gd name="connsiteY97" fmla="*/ 577189 h 6206893"/>
              <a:gd name="connsiteX98" fmla="*/ 8071421 w 8636594"/>
              <a:gd name="connsiteY98" fmla="*/ 540507 h 6206893"/>
              <a:gd name="connsiteX99" fmla="*/ 8104563 w 8636594"/>
              <a:gd name="connsiteY99" fmla="*/ 504132 h 6206893"/>
              <a:gd name="connsiteX100" fmla="*/ 8137967 w 8636594"/>
              <a:gd name="connsiteY100" fmla="*/ 468072 h 6206893"/>
              <a:gd name="connsiteX101" fmla="*/ 8171641 w 8636594"/>
              <a:gd name="connsiteY101" fmla="*/ 432332 h 6206893"/>
              <a:gd name="connsiteX102" fmla="*/ 8205590 w 8636594"/>
              <a:gd name="connsiteY102" fmla="*/ 396920 h 6206893"/>
              <a:gd name="connsiteX103" fmla="*/ 8239820 w 8636594"/>
              <a:gd name="connsiteY103" fmla="*/ 361843 h 6206893"/>
              <a:gd name="connsiteX104" fmla="*/ 8274337 w 8636594"/>
              <a:gd name="connsiteY104" fmla="*/ 327107 h 6206893"/>
              <a:gd name="connsiteX105" fmla="*/ 8309147 w 8636594"/>
              <a:gd name="connsiteY105" fmla="*/ 292718 h 6206893"/>
              <a:gd name="connsiteX106" fmla="*/ 8344256 w 8636594"/>
              <a:gd name="connsiteY106" fmla="*/ 258685 h 6206893"/>
              <a:gd name="connsiteX107" fmla="*/ 8379669 w 8636594"/>
              <a:gd name="connsiteY107" fmla="*/ 225013 h 6206893"/>
              <a:gd name="connsiteX108" fmla="*/ 8415394 w 8636594"/>
              <a:gd name="connsiteY108" fmla="*/ 191709 h 6206893"/>
              <a:gd name="connsiteX109" fmla="*/ 8451434 w 8636594"/>
              <a:gd name="connsiteY109" fmla="*/ 158780 h 6206893"/>
              <a:gd name="connsiteX110" fmla="*/ 8487798 w 8636594"/>
              <a:gd name="connsiteY110" fmla="*/ 126233 h 6206893"/>
              <a:gd name="connsiteX111" fmla="*/ 8524489 w 8636594"/>
              <a:gd name="connsiteY111" fmla="*/ 94075 h 6206893"/>
              <a:gd name="connsiteX112" fmla="*/ 8561515 w 8636594"/>
              <a:gd name="connsiteY112" fmla="*/ 62312 h 6206893"/>
              <a:gd name="connsiteX113" fmla="*/ 8598881 w 8636594"/>
              <a:gd name="connsiteY113" fmla="*/ 30951 h 6206893"/>
              <a:gd name="connsiteX114" fmla="*/ 8636594 w 8636594"/>
              <a:gd name="connsiteY114" fmla="*/ 0 h 6206893"/>
              <a:gd name="connsiteX0" fmla="*/ 8636594 w 8636594"/>
              <a:gd name="connsiteY0" fmla="*/ 0 h 6186174"/>
              <a:gd name="connsiteX1" fmla="*/ 5293 w 8636594"/>
              <a:gd name="connsiteY1" fmla="*/ 0 h 6186174"/>
              <a:gd name="connsiteX2" fmla="*/ 0 w 8636594"/>
              <a:gd name="connsiteY2" fmla="*/ 5587843 h 6186174"/>
              <a:gd name="connsiteX3" fmla="*/ 1594033 w 8636594"/>
              <a:gd name="connsiteY3" fmla="*/ 5600057 h 6186174"/>
              <a:gd name="connsiteX4" fmla="*/ 1686068 w 8636594"/>
              <a:gd name="connsiteY4" fmla="*/ 5599745 h 6186174"/>
              <a:gd name="connsiteX5" fmla="*/ 3509548 w 8636594"/>
              <a:gd name="connsiteY5" fmla="*/ 6186174 h 6186174"/>
              <a:gd name="connsiteX6" fmla="*/ 3552910 w 8636594"/>
              <a:gd name="connsiteY6" fmla="*/ 6165110 h 6186174"/>
              <a:gd name="connsiteX7" fmla="*/ 3595773 w 8636594"/>
              <a:gd name="connsiteY7" fmla="*/ 6143704 h 6186174"/>
              <a:gd name="connsiteX8" fmla="*/ 3638142 w 8636594"/>
              <a:gd name="connsiteY8" fmla="*/ 6121960 h 6186174"/>
              <a:gd name="connsiteX9" fmla="*/ 3680024 w 8636594"/>
              <a:gd name="connsiteY9" fmla="*/ 6099881 h 6186174"/>
              <a:gd name="connsiteX10" fmla="*/ 3721426 w 8636594"/>
              <a:gd name="connsiteY10" fmla="*/ 6077471 h 6186174"/>
              <a:gd name="connsiteX11" fmla="*/ 3762353 w 8636594"/>
              <a:gd name="connsiteY11" fmla="*/ 6054733 h 6186174"/>
              <a:gd name="connsiteX12" fmla="*/ 3802812 w 8636594"/>
              <a:gd name="connsiteY12" fmla="*/ 6031671 h 6186174"/>
              <a:gd name="connsiteX13" fmla="*/ 3842810 w 8636594"/>
              <a:gd name="connsiteY13" fmla="*/ 6008288 h 6186174"/>
              <a:gd name="connsiteX14" fmla="*/ 3882352 w 8636594"/>
              <a:gd name="connsiteY14" fmla="*/ 5984588 h 6186174"/>
              <a:gd name="connsiteX15" fmla="*/ 3921445 w 8636594"/>
              <a:gd name="connsiteY15" fmla="*/ 5960574 h 6186174"/>
              <a:gd name="connsiteX16" fmla="*/ 3960096 w 8636594"/>
              <a:gd name="connsiteY16" fmla="*/ 5936250 h 6186174"/>
              <a:gd name="connsiteX17" fmla="*/ 3998311 w 8636594"/>
              <a:gd name="connsiteY17" fmla="*/ 5911619 h 6186174"/>
              <a:gd name="connsiteX18" fmla="*/ 4036095 w 8636594"/>
              <a:gd name="connsiteY18" fmla="*/ 5886685 h 6186174"/>
              <a:gd name="connsiteX19" fmla="*/ 4073456 w 8636594"/>
              <a:gd name="connsiteY19" fmla="*/ 5861452 h 6186174"/>
              <a:gd name="connsiteX20" fmla="*/ 4110400 w 8636594"/>
              <a:gd name="connsiteY20" fmla="*/ 5835922 h 6186174"/>
              <a:gd name="connsiteX21" fmla="*/ 4146933 w 8636594"/>
              <a:gd name="connsiteY21" fmla="*/ 5810100 h 6186174"/>
              <a:gd name="connsiteX22" fmla="*/ 4183061 w 8636594"/>
              <a:gd name="connsiteY22" fmla="*/ 5783988 h 6186174"/>
              <a:gd name="connsiteX23" fmla="*/ 4218791 w 8636594"/>
              <a:gd name="connsiteY23" fmla="*/ 5757591 h 6186174"/>
              <a:gd name="connsiteX24" fmla="*/ 4254129 w 8636594"/>
              <a:gd name="connsiteY24" fmla="*/ 5730912 h 6186174"/>
              <a:gd name="connsiteX25" fmla="*/ 4289081 w 8636594"/>
              <a:gd name="connsiteY25" fmla="*/ 5703955 h 6186174"/>
              <a:gd name="connsiteX26" fmla="*/ 4323654 w 8636594"/>
              <a:gd name="connsiteY26" fmla="*/ 5676722 h 6186174"/>
              <a:gd name="connsiteX27" fmla="*/ 4357854 w 8636594"/>
              <a:gd name="connsiteY27" fmla="*/ 5649218 h 6186174"/>
              <a:gd name="connsiteX28" fmla="*/ 4391688 w 8636594"/>
              <a:gd name="connsiteY28" fmla="*/ 5621446 h 6186174"/>
              <a:gd name="connsiteX29" fmla="*/ 4425162 w 8636594"/>
              <a:gd name="connsiteY29" fmla="*/ 5593409 h 6186174"/>
              <a:gd name="connsiteX30" fmla="*/ 4458281 w 8636594"/>
              <a:gd name="connsiteY30" fmla="*/ 5565111 h 6186174"/>
              <a:gd name="connsiteX31" fmla="*/ 4491053 w 8636594"/>
              <a:gd name="connsiteY31" fmla="*/ 5536556 h 6186174"/>
              <a:gd name="connsiteX32" fmla="*/ 4523484 w 8636594"/>
              <a:gd name="connsiteY32" fmla="*/ 5507747 h 6186174"/>
              <a:gd name="connsiteX33" fmla="*/ 4555580 w 8636594"/>
              <a:gd name="connsiteY33" fmla="*/ 5478687 h 6186174"/>
              <a:gd name="connsiteX34" fmla="*/ 4587347 w 8636594"/>
              <a:gd name="connsiteY34" fmla="*/ 5449380 h 6186174"/>
              <a:gd name="connsiteX35" fmla="*/ 4618793 w 8636594"/>
              <a:gd name="connsiteY35" fmla="*/ 5419830 h 6186174"/>
              <a:gd name="connsiteX36" fmla="*/ 4649922 w 8636594"/>
              <a:gd name="connsiteY36" fmla="*/ 5390040 h 6186174"/>
              <a:gd name="connsiteX37" fmla="*/ 4680742 w 8636594"/>
              <a:gd name="connsiteY37" fmla="*/ 5360014 h 6186174"/>
              <a:gd name="connsiteX38" fmla="*/ 4711259 w 8636594"/>
              <a:gd name="connsiteY38" fmla="*/ 5329755 h 6186174"/>
              <a:gd name="connsiteX39" fmla="*/ 4741478 w 8636594"/>
              <a:gd name="connsiteY39" fmla="*/ 5299266 h 6186174"/>
              <a:gd name="connsiteX40" fmla="*/ 4771408 w 8636594"/>
              <a:gd name="connsiteY40" fmla="*/ 5268551 h 6186174"/>
              <a:gd name="connsiteX41" fmla="*/ 4801053 w 8636594"/>
              <a:gd name="connsiteY41" fmla="*/ 5237614 h 6186174"/>
              <a:gd name="connsiteX42" fmla="*/ 4830420 w 8636594"/>
              <a:gd name="connsiteY42" fmla="*/ 5206458 h 6186174"/>
              <a:gd name="connsiteX43" fmla="*/ 4859516 w 8636594"/>
              <a:gd name="connsiteY43" fmla="*/ 5175087 h 6186174"/>
              <a:gd name="connsiteX44" fmla="*/ 4888347 w 8636594"/>
              <a:gd name="connsiteY44" fmla="*/ 5143504 h 6186174"/>
              <a:gd name="connsiteX45" fmla="*/ 4916919 w 8636594"/>
              <a:gd name="connsiteY45" fmla="*/ 5111713 h 6186174"/>
              <a:gd name="connsiteX46" fmla="*/ 4945238 w 8636594"/>
              <a:gd name="connsiteY46" fmla="*/ 5079717 h 6186174"/>
              <a:gd name="connsiteX47" fmla="*/ 4973311 w 8636594"/>
              <a:gd name="connsiteY47" fmla="*/ 5047519 h 6186174"/>
              <a:gd name="connsiteX48" fmla="*/ 5001145 w 8636594"/>
              <a:gd name="connsiteY48" fmla="*/ 5015124 h 6186174"/>
              <a:gd name="connsiteX49" fmla="*/ 5028745 w 8636594"/>
              <a:gd name="connsiteY49" fmla="*/ 4982535 h 6186174"/>
              <a:gd name="connsiteX50" fmla="*/ 5056117 w 8636594"/>
              <a:gd name="connsiteY50" fmla="*/ 4949755 h 6186174"/>
              <a:gd name="connsiteX51" fmla="*/ 5083269 w 8636594"/>
              <a:gd name="connsiteY51" fmla="*/ 4916787 h 6186174"/>
              <a:gd name="connsiteX52" fmla="*/ 5110207 w 8636594"/>
              <a:gd name="connsiteY52" fmla="*/ 4883636 h 6186174"/>
              <a:gd name="connsiteX53" fmla="*/ 5136937 w 8636594"/>
              <a:gd name="connsiteY53" fmla="*/ 4850305 h 6186174"/>
              <a:gd name="connsiteX54" fmla="*/ 5163464 w 8636594"/>
              <a:gd name="connsiteY54" fmla="*/ 4816797 h 6186174"/>
              <a:gd name="connsiteX55" fmla="*/ 5215940 w 8636594"/>
              <a:gd name="connsiteY55" fmla="*/ 4749265 h 6186174"/>
              <a:gd name="connsiteX56" fmla="*/ 5267684 w 8636594"/>
              <a:gd name="connsiteY56" fmla="*/ 4681068 h 6186174"/>
              <a:gd name="connsiteX57" fmla="*/ 5318748 w 8636594"/>
              <a:gd name="connsiteY57" fmla="*/ 4612234 h 6186174"/>
              <a:gd name="connsiteX58" fmla="*/ 5369182 w 8636594"/>
              <a:gd name="connsiteY58" fmla="*/ 4542793 h 6186174"/>
              <a:gd name="connsiteX59" fmla="*/ 5419038 w 8636594"/>
              <a:gd name="connsiteY59" fmla="*/ 4472771 h 6186174"/>
              <a:gd name="connsiteX60" fmla="*/ 5468365 w 8636594"/>
              <a:gd name="connsiteY60" fmla="*/ 4402196 h 6186174"/>
              <a:gd name="connsiteX61" fmla="*/ 5517215 w 8636594"/>
              <a:gd name="connsiteY61" fmla="*/ 4331098 h 6186174"/>
              <a:gd name="connsiteX62" fmla="*/ 5565637 w 8636594"/>
              <a:gd name="connsiteY62" fmla="*/ 4259503 h 6186174"/>
              <a:gd name="connsiteX63" fmla="*/ 5613684 w 8636594"/>
              <a:gd name="connsiteY63" fmla="*/ 4187441 h 6186174"/>
              <a:gd name="connsiteX64" fmla="*/ 5685160 w 8636594"/>
              <a:gd name="connsiteY64" fmla="*/ 4078531 h 6186174"/>
              <a:gd name="connsiteX65" fmla="*/ 5756074 w 8636594"/>
              <a:gd name="connsiteY65" fmla="*/ 3968727 h 6186174"/>
              <a:gd name="connsiteX66" fmla="*/ 5873483 w 8636594"/>
              <a:gd name="connsiteY66" fmla="*/ 3783989 h 6186174"/>
              <a:gd name="connsiteX67" fmla="*/ 6203209 w 8636594"/>
              <a:gd name="connsiteY67" fmla="*/ 3258640 h 6186174"/>
              <a:gd name="connsiteX68" fmla="*/ 6299430 w 8636594"/>
              <a:gd name="connsiteY68" fmla="*/ 3107321 h 6186174"/>
              <a:gd name="connsiteX69" fmla="*/ 6372650 w 8636594"/>
              <a:gd name="connsiteY69" fmla="*/ 2993735 h 6186174"/>
              <a:gd name="connsiteX70" fmla="*/ 6453197 w 8636594"/>
              <a:gd name="connsiteY70" fmla="*/ 2869788 h 6186174"/>
              <a:gd name="connsiteX71" fmla="*/ 6564167 w 8636594"/>
              <a:gd name="connsiteY71" fmla="*/ 2696807 h 6186174"/>
              <a:gd name="connsiteX72" fmla="*/ 6976233 w 8636594"/>
              <a:gd name="connsiteY72" fmla="*/ 2045274 h 6186174"/>
              <a:gd name="connsiteX73" fmla="*/ 7086755 w 8636594"/>
              <a:gd name="connsiteY73" fmla="*/ 1872743 h 6186174"/>
              <a:gd name="connsiteX74" fmla="*/ 7170279 w 8636594"/>
              <a:gd name="connsiteY74" fmla="*/ 1744202 h 6186174"/>
              <a:gd name="connsiteX75" fmla="*/ 7226351 w 8636594"/>
              <a:gd name="connsiteY75" fmla="*/ 1659017 h 6186174"/>
              <a:gd name="connsiteX76" fmla="*/ 7282789 w 8636594"/>
              <a:gd name="connsiteY76" fmla="*/ 1574303 h 6186174"/>
              <a:gd name="connsiteX77" fmla="*/ 7339643 w 8636594"/>
              <a:gd name="connsiteY77" fmla="*/ 1490113 h 6186174"/>
              <a:gd name="connsiteX78" fmla="*/ 7396957 w 8636594"/>
              <a:gd name="connsiteY78" fmla="*/ 1406503 h 6186174"/>
              <a:gd name="connsiteX79" fmla="*/ 7454781 w 8636594"/>
              <a:gd name="connsiteY79" fmla="*/ 1323526 h 6186174"/>
              <a:gd name="connsiteX80" fmla="*/ 7513161 w 8636594"/>
              <a:gd name="connsiteY80" fmla="*/ 1241237 h 6186174"/>
              <a:gd name="connsiteX81" fmla="*/ 7572144 w 8636594"/>
              <a:gd name="connsiteY81" fmla="*/ 1159689 h 6186174"/>
              <a:gd name="connsiteX82" fmla="*/ 7601877 w 8636594"/>
              <a:gd name="connsiteY82" fmla="*/ 1119210 h 6186174"/>
              <a:gd name="connsiteX83" fmla="*/ 7631779 w 8636594"/>
              <a:gd name="connsiteY83" fmla="*/ 1078937 h 6186174"/>
              <a:gd name="connsiteX84" fmla="*/ 7661855 w 8636594"/>
              <a:gd name="connsiteY84" fmla="*/ 1038876 h 6186174"/>
              <a:gd name="connsiteX85" fmla="*/ 7692111 w 8636594"/>
              <a:gd name="connsiteY85" fmla="*/ 999035 h 6186174"/>
              <a:gd name="connsiteX86" fmla="*/ 7722554 w 8636594"/>
              <a:gd name="connsiteY86" fmla="*/ 959419 h 6186174"/>
              <a:gd name="connsiteX87" fmla="*/ 7753190 w 8636594"/>
              <a:gd name="connsiteY87" fmla="*/ 920037 h 6186174"/>
              <a:gd name="connsiteX88" fmla="*/ 7784023 w 8636594"/>
              <a:gd name="connsiteY88" fmla="*/ 880894 h 6186174"/>
              <a:gd name="connsiteX89" fmla="*/ 7815061 w 8636594"/>
              <a:gd name="connsiteY89" fmla="*/ 841997 h 6186174"/>
              <a:gd name="connsiteX90" fmla="*/ 7846308 w 8636594"/>
              <a:gd name="connsiteY90" fmla="*/ 803354 h 6186174"/>
              <a:gd name="connsiteX91" fmla="*/ 7877772 w 8636594"/>
              <a:gd name="connsiteY91" fmla="*/ 764970 h 6186174"/>
              <a:gd name="connsiteX92" fmla="*/ 7909458 w 8636594"/>
              <a:gd name="connsiteY92" fmla="*/ 726853 h 6186174"/>
              <a:gd name="connsiteX93" fmla="*/ 7941371 w 8636594"/>
              <a:gd name="connsiteY93" fmla="*/ 689010 h 6186174"/>
              <a:gd name="connsiteX94" fmla="*/ 7973518 w 8636594"/>
              <a:gd name="connsiteY94" fmla="*/ 651447 h 6186174"/>
              <a:gd name="connsiteX95" fmla="*/ 8005905 w 8636594"/>
              <a:gd name="connsiteY95" fmla="*/ 614171 h 6186174"/>
              <a:gd name="connsiteX96" fmla="*/ 8038538 w 8636594"/>
              <a:gd name="connsiteY96" fmla="*/ 577189 h 6186174"/>
              <a:gd name="connsiteX97" fmla="*/ 8071421 w 8636594"/>
              <a:gd name="connsiteY97" fmla="*/ 540507 h 6186174"/>
              <a:gd name="connsiteX98" fmla="*/ 8104563 w 8636594"/>
              <a:gd name="connsiteY98" fmla="*/ 504132 h 6186174"/>
              <a:gd name="connsiteX99" fmla="*/ 8137967 w 8636594"/>
              <a:gd name="connsiteY99" fmla="*/ 468072 h 6186174"/>
              <a:gd name="connsiteX100" fmla="*/ 8171641 w 8636594"/>
              <a:gd name="connsiteY100" fmla="*/ 432332 h 6186174"/>
              <a:gd name="connsiteX101" fmla="*/ 8205590 w 8636594"/>
              <a:gd name="connsiteY101" fmla="*/ 396920 h 6186174"/>
              <a:gd name="connsiteX102" fmla="*/ 8239820 w 8636594"/>
              <a:gd name="connsiteY102" fmla="*/ 361843 h 6186174"/>
              <a:gd name="connsiteX103" fmla="*/ 8274337 w 8636594"/>
              <a:gd name="connsiteY103" fmla="*/ 327107 h 6186174"/>
              <a:gd name="connsiteX104" fmla="*/ 8309147 w 8636594"/>
              <a:gd name="connsiteY104" fmla="*/ 292718 h 6186174"/>
              <a:gd name="connsiteX105" fmla="*/ 8344256 w 8636594"/>
              <a:gd name="connsiteY105" fmla="*/ 258685 h 6186174"/>
              <a:gd name="connsiteX106" fmla="*/ 8379669 w 8636594"/>
              <a:gd name="connsiteY106" fmla="*/ 225013 h 6186174"/>
              <a:gd name="connsiteX107" fmla="*/ 8415394 w 8636594"/>
              <a:gd name="connsiteY107" fmla="*/ 191709 h 6186174"/>
              <a:gd name="connsiteX108" fmla="*/ 8451434 w 8636594"/>
              <a:gd name="connsiteY108" fmla="*/ 158780 h 6186174"/>
              <a:gd name="connsiteX109" fmla="*/ 8487798 w 8636594"/>
              <a:gd name="connsiteY109" fmla="*/ 126233 h 6186174"/>
              <a:gd name="connsiteX110" fmla="*/ 8524489 w 8636594"/>
              <a:gd name="connsiteY110" fmla="*/ 94075 h 6186174"/>
              <a:gd name="connsiteX111" fmla="*/ 8561515 w 8636594"/>
              <a:gd name="connsiteY111" fmla="*/ 62312 h 6186174"/>
              <a:gd name="connsiteX112" fmla="*/ 8598881 w 8636594"/>
              <a:gd name="connsiteY112" fmla="*/ 30951 h 6186174"/>
              <a:gd name="connsiteX113" fmla="*/ 8636594 w 8636594"/>
              <a:gd name="connsiteY113" fmla="*/ 0 h 6186174"/>
              <a:gd name="connsiteX0" fmla="*/ 8636594 w 8636594"/>
              <a:gd name="connsiteY0" fmla="*/ 0 h 6165110"/>
              <a:gd name="connsiteX1" fmla="*/ 5293 w 8636594"/>
              <a:gd name="connsiteY1" fmla="*/ 0 h 6165110"/>
              <a:gd name="connsiteX2" fmla="*/ 0 w 8636594"/>
              <a:gd name="connsiteY2" fmla="*/ 5587843 h 6165110"/>
              <a:gd name="connsiteX3" fmla="*/ 1594033 w 8636594"/>
              <a:gd name="connsiteY3" fmla="*/ 5600057 h 6165110"/>
              <a:gd name="connsiteX4" fmla="*/ 1686068 w 8636594"/>
              <a:gd name="connsiteY4" fmla="*/ 5599745 h 6165110"/>
              <a:gd name="connsiteX5" fmla="*/ 3552910 w 8636594"/>
              <a:gd name="connsiteY5" fmla="*/ 6165110 h 6165110"/>
              <a:gd name="connsiteX6" fmla="*/ 3595773 w 8636594"/>
              <a:gd name="connsiteY6" fmla="*/ 6143704 h 6165110"/>
              <a:gd name="connsiteX7" fmla="*/ 3638142 w 8636594"/>
              <a:gd name="connsiteY7" fmla="*/ 6121960 h 6165110"/>
              <a:gd name="connsiteX8" fmla="*/ 3680024 w 8636594"/>
              <a:gd name="connsiteY8" fmla="*/ 6099881 h 6165110"/>
              <a:gd name="connsiteX9" fmla="*/ 3721426 w 8636594"/>
              <a:gd name="connsiteY9" fmla="*/ 6077471 h 6165110"/>
              <a:gd name="connsiteX10" fmla="*/ 3762353 w 8636594"/>
              <a:gd name="connsiteY10" fmla="*/ 6054733 h 6165110"/>
              <a:gd name="connsiteX11" fmla="*/ 3802812 w 8636594"/>
              <a:gd name="connsiteY11" fmla="*/ 6031671 h 6165110"/>
              <a:gd name="connsiteX12" fmla="*/ 3842810 w 8636594"/>
              <a:gd name="connsiteY12" fmla="*/ 6008288 h 6165110"/>
              <a:gd name="connsiteX13" fmla="*/ 3882352 w 8636594"/>
              <a:gd name="connsiteY13" fmla="*/ 5984588 h 6165110"/>
              <a:gd name="connsiteX14" fmla="*/ 3921445 w 8636594"/>
              <a:gd name="connsiteY14" fmla="*/ 5960574 h 6165110"/>
              <a:gd name="connsiteX15" fmla="*/ 3960096 w 8636594"/>
              <a:gd name="connsiteY15" fmla="*/ 5936250 h 6165110"/>
              <a:gd name="connsiteX16" fmla="*/ 3998311 w 8636594"/>
              <a:gd name="connsiteY16" fmla="*/ 5911619 h 6165110"/>
              <a:gd name="connsiteX17" fmla="*/ 4036095 w 8636594"/>
              <a:gd name="connsiteY17" fmla="*/ 5886685 h 6165110"/>
              <a:gd name="connsiteX18" fmla="*/ 4073456 w 8636594"/>
              <a:gd name="connsiteY18" fmla="*/ 5861452 h 6165110"/>
              <a:gd name="connsiteX19" fmla="*/ 4110400 w 8636594"/>
              <a:gd name="connsiteY19" fmla="*/ 5835922 h 6165110"/>
              <a:gd name="connsiteX20" fmla="*/ 4146933 w 8636594"/>
              <a:gd name="connsiteY20" fmla="*/ 5810100 h 6165110"/>
              <a:gd name="connsiteX21" fmla="*/ 4183061 w 8636594"/>
              <a:gd name="connsiteY21" fmla="*/ 5783988 h 6165110"/>
              <a:gd name="connsiteX22" fmla="*/ 4218791 w 8636594"/>
              <a:gd name="connsiteY22" fmla="*/ 5757591 h 6165110"/>
              <a:gd name="connsiteX23" fmla="*/ 4254129 w 8636594"/>
              <a:gd name="connsiteY23" fmla="*/ 5730912 h 6165110"/>
              <a:gd name="connsiteX24" fmla="*/ 4289081 w 8636594"/>
              <a:gd name="connsiteY24" fmla="*/ 5703955 h 6165110"/>
              <a:gd name="connsiteX25" fmla="*/ 4323654 w 8636594"/>
              <a:gd name="connsiteY25" fmla="*/ 5676722 h 6165110"/>
              <a:gd name="connsiteX26" fmla="*/ 4357854 w 8636594"/>
              <a:gd name="connsiteY26" fmla="*/ 5649218 h 6165110"/>
              <a:gd name="connsiteX27" fmla="*/ 4391688 w 8636594"/>
              <a:gd name="connsiteY27" fmla="*/ 5621446 h 6165110"/>
              <a:gd name="connsiteX28" fmla="*/ 4425162 w 8636594"/>
              <a:gd name="connsiteY28" fmla="*/ 5593409 h 6165110"/>
              <a:gd name="connsiteX29" fmla="*/ 4458281 w 8636594"/>
              <a:gd name="connsiteY29" fmla="*/ 5565111 h 6165110"/>
              <a:gd name="connsiteX30" fmla="*/ 4491053 w 8636594"/>
              <a:gd name="connsiteY30" fmla="*/ 5536556 h 6165110"/>
              <a:gd name="connsiteX31" fmla="*/ 4523484 w 8636594"/>
              <a:gd name="connsiteY31" fmla="*/ 5507747 h 6165110"/>
              <a:gd name="connsiteX32" fmla="*/ 4555580 w 8636594"/>
              <a:gd name="connsiteY32" fmla="*/ 5478687 h 6165110"/>
              <a:gd name="connsiteX33" fmla="*/ 4587347 w 8636594"/>
              <a:gd name="connsiteY33" fmla="*/ 5449380 h 6165110"/>
              <a:gd name="connsiteX34" fmla="*/ 4618793 w 8636594"/>
              <a:gd name="connsiteY34" fmla="*/ 5419830 h 6165110"/>
              <a:gd name="connsiteX35" fmla="*/ 4649922 w 8636594"/>
              <a:gd name="connsiteY35" fmla="*/ 5390040 h 6165110"/>
              <a:gd name="connsiteX36" fmla="*/ 4680742 w 8636594"/>
              <a:gd name="connsiteY36" fmla="*/ 5360014 h 6165110"/>
              <a:gd name="connsiteX37" fmla="*/ 4711259 w 8636594"/>
              <a:gd name="connsiteY37" fmla="*/ 5329755 h 6165110"/>
              <a:gd name="connsiteX38" fmla="*/ 4741478 w 8636594"/>
              <a:gd name="connsiteY38" fmla="*/ 5299266 h 6165110"/>
              <a:gd name="connsiteX39" fmla="*/ 4771408 w 8636594"/>
              <a:gd name="connsiteY39" fmla="*/ 5268551 h 6165110"/>
              <a:gd name="connsiteX40" fmla="*/ 4801053 w 8636594"/>
              <a:gd name="connsiteY40" fmla="*/ 5237614 h 6165110"/>
              <a:gd name="connsiteX41" fmla="*/ 4830420 w 8636594"/>
              <a:gd name="connsiteY41" fmla="*/ 5206458 h 6165110"/>
              <a:gd name="connsiteX42" fmla="*/ 4859516 w 8636594"/>
              <a:gd name="connsiteY42" fmla="*/ 5175087 h 6165110"/>
              <a:gd name="connsiteX43" fmla="*/ 4888347 w 8636594"/>
              <a:gd name="connsiteY43" fmla="*/ 5143504 h 6165110"/>
              <a:gd name="connsiteX44" fmla="*/ 4916919 w 8636594"/>
              <a:gd name="connsiteY44" fmla="*/ 5111713 h 6165110"/>
              <a:gd name="connsiteX45" fmla="*/ 4945238 w 8636594"/>
              <a:gd name="connsiteY45" fmla="*/ 5079717 h 6165110"/>
              <a:gd name="connsiteX46" fmla="*/ 4973311 w 8636594"/>
              <a:gd name="connsiteY46" fmla="*/ 5047519 h 6165110"/>
              <a:gd name="connsiteX47" fmla="*/ 5001145 w 8636594"/>
              <a:gd name="connsiteY47" fmla="*/ 5015124 h 6165110"/>
              <a:gd name="connsiteX48" fmla="*/ 5028745 w 8636594"/>
              <a:gd name="connsiteY48" fmla="*/ 4982535 h 6165110"/>
              <a:gd name="connsiteX49" fmla="*/ 5056117 w 8636594"/>
              <a:gd name="connsiteY49" fmla="*/ 4949755 h 6165110"/>
              <a:gd name="connsiteX50" fmla="*/ 5083269 w 8636594"/>
              <a:gd name="connsiteY50" fmla="*/ 4916787 h 6165110"/>
              <a:gd name="connsiteX51" fmla="*/ 5110207 w 8636594"/>
              <a:gd name="connsiteY51" fmla="*/ 4883636 h 6165110"/>
              <a:gd name="connsiteX52" fmla="*/ 5136937 w 8636594"/>
              <a:gd name="connsiteY52" fmla="*/ 4850305 h 6165110"/>
              <a:gd name="connsiteX53" fmla="*/ 5163464 w 8636594"/>
              <a:gd name="connsiteY53" fmla="*/ 4816797 h 6165110"/>
              <a:gd name="connsiteX54" fmla="*/ 5215940 w 8636594"/>
              <a:gd name="connsiteY54" fmla="*/ 4749265 h 6165110"/>
              <a:gd name="connsiteX55" fmla="*/ 5267684 w 8636594"/>
              <a:gd name="connsiteY55" fmla="*/ 4681068 h 6165110"/>
              <a:gd name="connsiteX56" fmla="*/ 5318748 w 8636594"/>
              <a:gd name="connsiteY56" fmla="*/ 4612234 h 6165110"/>
              <a:gd name="connsiteX57" fmla="*/ 5369182 w 8636594"/>
              <a:gd name="connsiteY57" fmla="*/ 4542793 h 6165110"/>
              <a:gd name="connsiteX58" fmla="*/ 5419038 w 8636594"/>
              <a:gd name="connsiteY58" fmla="*/ 4472771 h 6165110"/>
              <a:gd name="connsiteX59" fmla="*/ 5468365 w 8636594"/>
              <a:gd name="connsiteY59" fmla="*/ 4402196 h 6165110"/>
              <a:gd name="connsiteX60" fmla="*/ 5517215 w 8636594"/>
              <a:gd name="connsiteY60" fmla="*/ 4331098 h 6165110"/>
              <a:gd name="connsiteX61" fmla="*/ 5565637 w 8636594"/>
              <a:gd name="connsiteY61" fmla="*/ 4259503 h 6165110"/>
              <a:gd name="connsiteX62" fmla="*/ 5613684 w 8636594"/>
              <a:gd name="connsiteY62" fmla="*/ 4187441 h 6165110"/>
              <a:gd name="connsiteX63" fmla="*/ 5685160 w 8636594"/>
              <a:gd name="connsiteY63" fmla="*/ 4078531 h 6165110"/>
              <a:gd name="connsiteX64" fmla="*/ 5756074 w 8636594"/>
              <a:gd name="connsiteY64" fmla="*/ 3968727 h 6165110"/>
              <a:gd name="connsiteX65" fmla="*/ 5873483 w 8636594"/>
              <a:gd name="connsiteY65" fmla="*/ 3783989 h 6165110"/>
              <a:gd name="connsiteX66" fmla="*/ 6203209 w 8636594"/>
              <a:gd name="connsiteY66" fmla="*/ 3258640 h 6165110"/>
              <a:gd name="connsiteX67" fmla="*/ 6299430 w 8636594"/>
              <a:gd name="connsiteY67" fmla="*/ 3107321 h 6165110"/>
              <a:gd name="connsiteX68" fmla="*/ 6372650 w 8636594"/>
              <a:gd name="connsiteY68" fmla="*/ 2993735 h 6165110"/>
              <a:gd name="connsiteX69" fmla="*/ 6453197 w 8636594"/>
              <a:gd name="connsiteY69" fmla="*/ 2869788 h 6165110"/>
              <a:gd name="connsiteX70" fmla="*/ 6564167 w 8636594"/>
              <a:gd name="connsiteY70" fmla="*/ 2696807 h 6165110"/>
              <a:gd name="connsiteX71" fmla="*/ 6976233 w 8636594"/>
              <a:gd name="connsiteY71" fmla="*/ 2045274 h 6165110"/>
              <a:gd name="connsiteX72" fmla="*/ 7086755 w 8636594"/>
              <a:gd name="connsiteY72" fmla="*/ 1872743 h 6165110"/>
              <a:gd name="connsiteX73" fmla="*/ 7170279 w 8636594"/>
              <a:gd name="connsiteY73" fmla="*/ 1744202 h 6165110"/>
              <a:gd name="connsiteX74" fmla="*/ 7226351 w 8636594"/>
              <a:gd name="connsiteY74" fmla="*/ 1659017 h 6165110"/>
              <a:gd name="connsiteX75" fmla="*/ 7282789 w 8636594"/>
              <a:gd name="connsiteY75" fmla="*/ 1574303 h 6165110"/>
              <a:gd name="connsiteX76" fmla="*/ 7339643 w 8636594"/>
              <a:gd name="connsiteY76" fmla="*/ 1490113 h 6165110"/>
              <a:gd name="connsiteX77" fmla="*/ 7396957 w 8636594"/>
              <a:gd name="connsiteY77" fmla="*/ 1406503 h 6165110"/>
              <a:gd name="connsiteX78" fmla="*/ 7454781 w 8636594"/>
              <a:gd name="connsiteY78" fmla="*/ 1323526 h 6165110"/>
              <a:gd name="connsiteX79" fmla="*/ 7513161 w 8636594"/>
              <a:gd name="connsiteY79" fmla="*/ 1241237 h 6165110"/>
              <a:gd name="connsiteX80" fmla="*/ 7572144 w 8636594"/>
              <a:gd name="connsiteY80" fmla="*/ 1159689 h 6165110"/>
              <a:gd name="connsiteX81" fmla="*/ 7601877 w 8636594"/>
              <a:gd name="connsiteY81" fmla="*/ 1119210 h 6165110"/>
              <a:gd name="connsiteX82" fmla="*/ 7631779 w 8636594"/>
              <a:gd name="connsiteY82" fmla="*/ 1078937 h 6165110"/>
              <a:gd name="connsiteX83" fmla="*/ 7661855 w 8636594"/>
              <a:gd name="connsiteY83" fmla="*/ 1038876 h 6165110"/>
              <a:gd name="connsiteX84" fmla="*/ 7692111 w 8636594"/>
              <a:gd name="connsiteY84" fmla="*/ 999035 h 6165110"/>
              <a:gd name="connsiteX85" fmla="*/ 7722554 w 8636594"/>
              <a:gd name="connsiteY85" fmla="*/ 959419 h 6165110"/>
              <a:gd name="connsiteX86" fmla="*/ 7753190 w 8636594"/>
              <a:gd name="connsiteY86" fmla="*/ 920037 h 6165110"/>
              <a:gd name="connsiteX87" fmla="*/ 7784023 w 8636594"/>
              <a:gd name="connsiteY87" fmla="*/ 880894 h 6165110"/>
              <a:gd name="connsiteX88" fmla="*/ 7815061 w 8636594"/>
              <a:gd name="connsiteY88" fmla="*/ 841997 h 6165110"/>
              <a:gd name="connsiteX89" fmla="*/ 7846308 w 8636594"/>
              <a:gd name="connsiteY89" fmla="*/ 803354 h 6165110"/>
              <a:gd name="connsiteX90" fmla="*/ 7877772 w 8636594"/>
              <a:gd name="connsiteY90" fmla="*/ 764970 h 6165110"/>
              <a:gd name="connsiteX91" fmla="*/ 7909458 w 8636594"/>
              <a:gd name="connsiteY91" fmla="*/ 726853 h 6165110"/>
              <a:gd name="connsiteX92" fmla="*/ 7941371 w 8636594"/>
              <a:gd name="connsiteY92" fmla="*/ 689010 h 6165110"/>
              <a:gd name="connsiteX93" fmla="*/ 7973518 w 8636594"/>
              <a:gd name="connsiteY93" fmla="*/ 651447 h 6165110"/>
              <a:gd name="connsiteX94" fmla="*/ 8005905 w 8636594"/>
              <a:gd name="connsiteY94" fmla="*/ 614171 h 6165110"/>
              <a:gd name="connsiteX95" fmla="*/ 8038538 w 8636594"/>
              <a:gd name="connsiteY95" fmla="*/ 577189 h 6165110"/>
              <a:gd name="connsiteX96" fmla="*/ 8071421 w 8636594"/>
              <a:gd name="connsiteY96" fmla="*/ 540507 h 6165110"/>
              <a:gd name="connsiteX97" fmla="*/ 8104563 w 8636594"/>
              <a:gd name="connsiteY97" fmla="*/ 504132 h 6165110"/>
              <a:gd name="connsiteX98" fmla="*/ 8137967 w 8636594"/>
              <a:gd name="connsiteY98" fmla="*/ 468072 h 6165110"/>
              <a:gd name="connsiteX99" fmla="*/ 8171641 w 8636594"/>
              <a:gd name="connsiteY99" fmla="*/ 432332 h 6165110"/>
              <a:gd name="connsiteX100" fmla="*/ 8205590 w 8636594"/>
              <a:gd name="connsiteY100" fmla="*/ 396920 h 6165110"/>
              <a:gd name="connsiteX101" fmla="*/ 8239820 w 8636594"/>
              <a:gd name="connsiteY101" fmla="*/ 361843 h 6165110"/>
              <a:gd name="connsiteX102" fmla="*/ 8274337 w 8636594"/>
              <a:gd name="connsiteY102" fmla="*/ 327107 h 6165110"/>
              <a:gd name="connsiteX103" fmla="*/ 8309147 w 8636594"/>
              <a:gd name="connsiteY103" fmla="*/ 292718 h 6165110"/>
              <a:gd name="connsiteX104" fmla="*/ 8344256 w 8636594"/>
              <a:gd name="connsiteY104" fmla="*/ 258685 h 6165110"/>
              <a:gd name="connsiteX105" fmla="*/ 8379669 w 8636594"/>
              <a:gd name="connsiteY105" fmla="*/ 225013 h 6165110"/>
              <a:gd name="connsiteX106" fmla="*/ 8415394 w 8636594"/>
              <a:gd name="connsiteY106" fmla="*/ 191709 h 6165110"/>
              <a:gd name="connsiteX107" fmla="*/ 8451434 w 8636594"/>
              <a:gd name="connsiteY107" fmla="*/ 158780 h 6165110"/>
              <a:gd name="connsiteX108" fmla="*/ 8487798 w 8636594"/>
              <a:gd name="connsiteY108" fmla="*/ 126233 h 6165110"/>
              <a:gd name="connsiteX109" fmla="*/ 8524489 w 8636594"/>
              <a:gd name="connsiteY109" fmla="*/ 94075 h 6165110"/>
              <a:gd name="connsiteX110" fmla="*/ 8561515 w 8636594"/>
              <a:gd name="connsiteY110" fmla="*/ 62312 h 6165110"/>
              <a:gd name="connsiteX111" fmla="*/ 8598881 w 8636594"/>
              <a:gd name="connsiteY111" fmla="*/ 30951 h 6165110"/>
              <a:gd name="connsiteX112" fmla="*/ 8636594 w 8636594"/>
              <a:gd name="connsiteY112" fmla="*/ 0 h 6165110"/>
              <a:gd name="connsiteX0" fmla="*/ 8636594 w 8636594"/>
              <a:gd name="connsiteY0" fmla="*/ 0 h 6143704"/>
              <a:gd name="connsiteX1" fmla="*/ 5293 w 8636594"/>
              <a:gd name="connsiteY1" fmla="*/ 0 h 6143704"/>
              <a:gd name="connsiteX2" fmla="*/ 0 w 8636594"/>
              <a:gd name="connsiteY2" fmla="*/ 5587843 h 6143704"/>
              <a:gd name="connsiteX3" fmla="*/ 1594033 w 8636594"/>
              <a:gd name="connsiteY3" fmla="*/ 5600057 h 6143704"/>
              <a:gd name="connsiteX4" fmla="*/ 1686068 w 8636594"/>
              <a:gd name="connsiteY4" fmla="*/ 5599745 h 6143704"/>
              <a:gd name="connsiteX5" fmla="*/ 3595773 w 8636594"/>
              <a:gd name="connsiteY5" fmla="*/ 6143704 h 6143704"/>
              <a:gd name="connsiteX6" fmla="*/ 3638142 w 8636594"/>
              <a:gd name="connsiteY6" fmla="*/ 6121960 h 6143704"/>
              <a:gd name="connsiteX7" fmla="*/ 3680024 w 8636594"/>
              <a:gd name="connsiteY7" fmla="*/ 6099881 h 6143704"/>
              <a:gd name="connsiteX8" fmla="*/ 3721426 w 8636594"/>
              <a:gd name="connsiteY8" fmla="*/ 6077471 h 6143704"/>
              <a:gd name="connsiteX9" fmla="*/ 3762353 w 8636594"/>
              <a:gd name="connsiteY9" fmla="*/ 6054733 h 6143704"/>
              <a:gd name="connsiteX10" fmla="*/ 3802812 w 8636594"/>
              <a:gd name="connsiteY10" fmla="*/ 6031671 h 6143704"/>
              <a:gd name="connsiteX11" fmla="*/ 3842810 w 8636594"/>
              <a:gd name="connsiteY11" fmla="*/ 6008288 h 6143704"/>
              <a:gd name="connsiteX12" fmla="*/ 3882352 w 8636594"/>
              <a:gd name="connsiteY12" fmla="*/ 5984588 h 6143704"/>
              <a:gd name="connsiteX13" fmla="*/ 3921445 w 8636594"/>
              <a:gd name="connsiteY13" fmla="*/ 5960574 h 6143704"/>
              <a:gd name="connsiteX14" fmla="*/ 3960096 w 8636594"/>
              <a:gd name="connsiteY14" fmla="*/ 5936250 h 6143704"/>
              <a:gd name="connsiteX15" fmla="*/ 3998311 w 8636594"/>
              <a:gd name="connsiteY15" fmla="*/ 5911619 h 6143704"/>
              <a:gd name="connsiteX16" fmla="*/ 4036095 w 8636594"/>
              <a:gd name="connsiteY16" fmla="*/ 5886685 h 6143704"/>
              <a:gd name="connsiteX17" fmla="*/ 4073456 w 8636594"/>
              <a:gd name="connsiteY17" fmla="*/ 5861452 h 6143704"/>
              <a:gd name="connsiteX18" fmla="*/ 4110400 w 8636594"/>
              <a:gd name="connsiteY18" fmla="*/ 5835922 h 6143704"/>
              <a:gd name="connsiteX19" fmla="*/ 4146933 w 8636594"/>
              <a:gd name="connsiteY19" fmla="*/ 5810100 h 6143704"/>
              <a:gd name="connsiteX20" fmla="*/ 4183061 w 8636594"/>
              <a:gd name="connsiteY20" fmla="*/ 5783988 h 6143704"/>
              <a:gd name="connsiteX21" fmla="*/ 4218791 w 8636594"/>
              <a:gd name="connsiteY21" fmla="*/ 5757591 h 6143704"/>
              <a:gd name="connsiteX22" fmla="*/ 4254129 w 8636594"/>
              <a:gd name="connsiteY22" fmla="*/ 5730912 h 6143704"/>
              <a:gd name="connsiteX23" fmla="*/ 4289081 w 8636594"/>
              <a:gd name="connsiteY23" fmla="*/ 5703955 h 6143704"/>
              <a:gd name="connsiteX24" fmla="*/ 4323654 w 8636594"/>
              <a:gd name="connsiteY24" fmla="*/ 5676722 h 6143704"/>
              <a:gd name="connsiteX25" fmla="*/ 4357854 w 8636594"/>
              <a:gd name="connsiteY25" fmla="*/ 5649218 h 6143704"/>
              <a:gd name="connsiteX26" fmla="*/ 4391688 w 8636594"/>
              <a:gd name="connsiteY26" fmla="*/ 5621446 h 6143704"/>
              <a:gd name="connsiteX27" fmla="*/ 4425162 w 8636594"/>
              <a:gd name="connsiteY27" fmla="*/ 5593409 h 6143704"/>
              <a:gd name="connsiteX28" fmla="*/ 4458281 w 8636594"/>
              <a:gd name="connsiteY28" fmla="*/ 5565111 h 6143704"/>
              <a:gd name="connsiteX29" fmla="*/ 4491053 w 8636594"/>
              <a:gd name="connsiteY29" fmla="*/ 5536556 h 6143704"/>
              <a:gd name="connsiteX30" fmla="*/ 4523484 w 8636594"/>
              <a:gd name="connsiteY30" fmla="*/ 5507747 h 6143704"/>
              <a:gd name="connsiteX31" fmla="*/ 4555580 w 8636594"/>
              <a:gd name="connsiteY31" fmla="*/ 5478687 h 6143704"/>
              <a:gd name="connsiteX32" fmla="*/ 4587347 w 8636594"/>
              <a:gd name="connsiteY32" fmla="*/ 5449380 h 6143704"/>
              <a:gd name="connsiteX33" fmla="*/ 4618793 w 8636594"/>
              <a:gd name="connsiteY33" fmla="*/ 5419830 h 6143704"/>
              <a:gd name="connsiteX34" fmla="*/ 4649922 w 8636594"/>
              <a:gd name="connsiteY34" fmla="*/ 5390040 h 6143704"/>
              <a:gd name="connsiteX35" fmla="*/ 4680742 w 8636594"/>
              <a:gd name="connsiteY35" fmla="*/ 5360014 h 6143704"/>
              <a:gd name="connsiteX36" fmla="*/ 4711259 w 8636594"/>
              <a:gd name="connsiteY36" fmla="*/ 5329755 h 6143704"/>
              <a:gd name="connsiteX37" fmla="*/ 4741478 w 8636594"/>
              <a:gd name="connsiteY37" fmla="*/ 5299266 h 6143704"/>
              <a:gd name="connsiteX38" fmla="*/ 4771408 w 8636594"/>
              <a:gd name="connsiteY38" fmla="*/ 5268551 h 6143704"/>
              <a:gd name="connsiteX39" fmla="*/ 4801053 w 8636594"/>
              <a:gd name="connsiteY39" fmla="*/ 5237614 h 6143704"/>
              <a:gd name="connsiteX40" fmla="*/ 4830420 w 8636594"/>
              <a:gd name="connsiteY40" fmla="*/ 5206458 h 6143704"/>
              <a:gd name="connsiteX41" fmla="*/ 4859516 w 8636594"/>
              <a:gd name="connsiteY41" fmla="*/ 5175087 h 6143704"/>
              <a:gd name="connsiteX42" fmla="*/ 4888347 w 8636594"/>
              <a:gd name="connsiteY42" fmla="*/ 5143504 h 6143704"/>
              <a:gd name="connsiteX43" fmla="*/ 4916919 w 8636594"/>
              <a:gd name="connsiteY43" fmla="*/ 5111713 h 6143704"/>
              <a:gd name="connsiteX44" fmla="*/ 4945238 w 8636594"/>
              <a:gd name="connsiteY44" fmla="*/ 5079717 h 6143704"/>
              <a:gd name="connsiteX45" fmla="*/ 4973311 w 8636594"/>
              <a:gd name="connsiteY45" fmla="*/ 5047519 h 6143704"/>
              <a:gd name="connsiteX46" fmla="*/ 5001145 w 8636594"/>
              <a:gd name="connsiteY46" fmla="*/ 5015124 h 6143704"/>
              <a:gd name="connsiteX47" fmla="*/ 5028745 w 8636594"/>
              <a:gd name="connsiteY47" fmla="*/ 4982535 h 6143704"/>
              <a:gd name="connsiteX48" fmla="*/ 5056117 w 8636594"/>
              <a:gd name="connsiteY48" fmla="*/ 4949755 h 6143704"/>
              <a:gd name="connsiteX49" fmla="*/ 5083269 w 8636594"/>
              <a:gd name="connsiteY49" fmla="*/ 4916787 h 6143704"/>
              <a:gd name="connsiteX50" fmla="*/ 5110207 w 8636594"/>
              <a:gd name="connsiteY50" fmla="*/ 4883636 h 6143704"/>
              <a:gd name="connsiteX51" fmla="*/ 5136937 w 8636594"/>
              <a:gd name="connsiteY51" fmla="*/ 4850305 h 6143704"/>
              <a:gd name="connsiteX52" fmla="*/ 5163464 w 8636594"/>
              <a:gd name="connsiteY52" fmla="*/ 4816797 h 6143704"/>
              <a:gd name="connsiteX53" fmla="*/ 5215940 w 8636594"/>
              <a:gd name="connsiteY53" fmla="*/ 4749265 h 6143704"/>
              <a:gd name="connsiteX54" fmla="*/ 5267684 w 8636594"/>
              <a:gd name="connsiteY54" fmla="*/ 4681068 h 6143704"/>
              <a:gd name="connsiteX55" fmla="*/ 5318748 w 8636594"/>
              <a:gd name="connsiteY55" fmla="*/ 4612234 h 6143704"/>
              <a:gd name="connsiteX56" fmla="*/ 5369182 w 8636594"/>
              <a:gd name="connsiteY56" fmla="*/ 4542793 h 6143704"/>
              <a:gd name="connsiteX57" fmla="*/ 5419038 w 8636594"/>
              <a:gd name="connsiteY57" fmla="*/ 4472771 h 6143704"/>
              <a:gd name="connsiteX58" fmla="*/ 5468365 w 8636594"/>
              <a:gd name="connsiteY58" fmla="*/ 4402196 h 6143704"/>
              <a:gd name="connsiteX59" fmla="*/ 5517215 w 8636594"/>
              <a:gd name="connsiteY59" fmla="*/ 4331098 h 6143704"/>
              <a:gd name="connsiteX60" fmla="*/ 5565637 w 8636594"/>
              <a:gd name="connsiteY60" fmla="*/ 4259503 h 6143704"/>
              <a:gd name="connsiteX61" fmla="*/ 5613684 w 8636594"/>
              <a:gd name="connsiteY61" fmla="*/ 4187441 h 6143704"/>
              <a:gd name="connsiteX62" fmla="*/ 5685160 w 8636594"/>
              <a:gd name="connsiteY62" fmla="*/ 4078531 h 6143704"/>
              <a:gd name="connsiteX63" fmla="*/ 5756074 w 8636594"/>
              <a:gd name="connsiteY63" fmla="*/ 3968727 h 6143704"/>
              <a:gd name="connsiteX64" fmla="*/ 5873483 w 8636594"/>
              <a:gd name="connsiteY64" fmla="*/ 3783989 h 6143704"/>
              <a:gd name="connsiteX65" fmla="*/ 6203209 w 8636594"/>
              <a:gd name="connsiteY65" fmla="*/ 3258640 h 6143704"/>
              <a:gd name="connsiteX66" fmla="*/ 6299430 w 8636594"/>
              <a:gd name="connsiteY66" fmla="*/ 3107321 h 6143704"/>
              <a:gd name="connsiteX67" fmla="*/ 6372650 w 8636594"/>
              <a:gd name="connsiteY67" fmla="*/ 2993735 h 6143704"/>
              <a:gd name="connsiteX68" fmla="*/ 6453197 w 8636594"/>
              <a:gd name="connsiteY68" fmla="*/ 2869788 h 6143704"/>
              <a:gd name="connsiteX69" fmla="*/ 6564167 w 8636594"/>
              <a:gd name="connsiteY69" fmla="*/ 2696807 h 6143704"/>
              <a:gd name="connsiteX70" fmla="*/ 6976233 w 8636594"/>
              <a:gd name="connsiteY70" fmla="*/ 2045274 h 6143704"/>
              <a:gd name="connsiteX71" fmla="*/ 7086755 w 8636594"/>
              <a:gd name="connsiteY71" fmla="*/ 1872743 h 6143704"/>
              <a:gd name="connsiteX72" fmla="*/ 7170279 w 8636594"/>
              <a:gd name="connsiteY72" fmla="*/ 1744202 h 6143704"/>
              <a:gd name="connsiteX73" fmla="*/ 7226351 w 8636594"/>
              <a:gd name="connsiteY73" fmla="*/ 1659017 h 6143704"/>
              <a:gd name="connsiteX74" fmla="*/ 7282789 w 8636594"/>
              <a:gd name="connsiteY74" fmla="*/ 1574303 h 6143704"/>
              <a:gd name="connsiteX75" fmla="*/ 7339643 w 8636594"/>
              <a:gd name="connsiteY75" fmla="*/ 1490113 h 6143704"/>
              <a:gd name="connsiteX76" fmla="*/ 7396957 w 8636594"/>
              <a:gd name="connsiteY76" fmla="*/ 1406503 h 6143704"/>
              <a:gd name="connsiteX77" fmla="*/ 7454781 w 8636594"/>
              <a:gd name="connsiteY77" fmla="*/ 1323526 h 6143704"/>
              <a:gd name="connsiteX78" fmla="*/ 7513161 w 8636594"/>
              <a:gd name="connsiteY78" fmla="*/ 1241237 h 6143704"/>
              <a:gd name="connsiteX79" fmla="*/ 7572144 w 8636594"/>
              <a:gd name="connsiteY79" fmla="*/ 1159689 h 6143704"/>
              <a:gd name="connsiteX80" fmla="*/ 7601877 w 8636594"/>
              <a:gd name="connsiteY80" fmla="*/ 1119210 h 6143704"/>
              <a:gd name="connsiteX81" fmla="*/ 7631779 w 8636594"/>
              <a:gd name="connsiteY81" fmla="*/ 1078937 h 6143704"/>
              <a:gd name="connsiteX82" fmla="*/ 7661855 w 8636594"/>
              <a:gd name="connsiteY82" fmla="*/ 1038876 h 6143704"/>
              <a:gd name="connsiteX83" fmla="*/ 7692111 w 8636594"/>
              <a:gd name="connsiteY83" fmla="*/ 999035 h 6143704"/>
              <a:gd name="connsiteX84" fmla="*/ 7722554 w 8636594"/>
              <a:gd name="connsiteY84" fmla="*/ 959419 h 6143704"/>
              <a:gd name="connsiteX85" fmla="*/ 7753190 w 8636594"/>
              <a:gd name="connsiteY85" fmla="*/ 920037 h 6143704"/>
              <a:gd name="connsiteX86" fmla="*/ 7784023 w 8636594"/>
              <a:gd name="connsiteY86" fmla="*/ 880894 h 6143704"/>
              <a:gd name="connsiteX87" fmla="*/ 7815061 w 8636594"/>
              <a:gd name="connsiteY87" fmla="*/ 841997 h 6143704"/>
              <a:gd name="connsiteX88" fmla="*/ 7846308 w 8636594"/>
              <a:gd name="connsiteY88" fmla="*/ 803354 h 6143704"/>
              <a:gd name="connsiteX89" fmla="*/ 7877772 w 8636594"/>
              <a:gd name="connsiteY89" fmla="*/ 764970 h 6143704"/>
              <a:gd name="connsiteX90" fmla="*/ 7909458 w 8636594"/>
              <a:gd name="connsiteY90" fmla="*/ 726853 h 6143704"/>
              <a:gd name="connsiteX91" fmla="*/ 7941371 w 8636594"/>
              <a:gd name="connsiteY91" fmla="*/ 689010 h 6143704"/>
              <a:gd name="connsiteX92" fmla="*/ 7973518 w 8636594"/>
              <a:gd name="connsiteY92" fmla="*/ 651447 h 6143704"/>
              <a:gd name="connsiteX93" fmla="*/ 8005905 w 8636594"/>
              <a:gd name="connsiteY93" fmla="*/ 614171 h 6143704"/>
              <a:gd name="connsiteX94" fmla="*/ 8038538 w 8636594"/>
              <a:gd name="connsiteY94" fmla="*/ 577189 h 6143704"/>
              <a:gd name="connsiteX95" fmla="*/ 8071421 w 8636594"/>
              <a:gd name="connsiteY95" fmla="*/ 540507 h 6143704"/>
              <a:gd name="connsiteX96" fmla="*/ 8104563 w 8636594"/>
              <a:gd name="connsiteY96" fmla="*/ 504132 h 6143704"/>
              <a:gd name="connsiteX97" fmla="*/ 8137967 w 8636594"/>
              <a:gd name="connsiteY97" fmla="*/ 468072 h 6143704"/>
              <a:gd name="connsiteX98" fmla="*/ 8171641 w 8636594"/>
              <a:gd name="connsiteY98" fmla="*/ 432332 h 6143704"/>
              <a:gd name="connsiteX99" fmla="*/ 8205590 w 8636594"/>
              <a:gd name="connsiteY99" fmla="*/ 396920 h 6143704"/>
              <a:gd name="connsiteX100" fmla="*/ 8239820 w 8636594"/>
              <a:gd name="connsiteY100" fmla="*/ 361843 h 6143704"/>
              <a:gd name="connsiteX101" fmla="*/ 8274337 w 8636594"/>
              <a:gd name="connsiteY101" fmla="*/ 327107 h 6143704"/>
              <a:gd name="connsiteX102" fmla="*/ 8309147 w 8636594"/>
              <a:gd name="connsiteY102" fmla="*/ 292718 h 6143704"/>
              <a:gd name="connsiteX103" fmla="*/ 8344256 w 8636594"/>
              <a:gd name="connsiteY103" fmla="*/ 258685 h 6143704"/>
              <a:gd name="connsiteX104" fmla="*/ 8379669 w 8636594"/>
              <a:gd name="connsiteY104" fmla="*/ 225013 h 6143704"/>
              <a:gd name="connsiteX105" fmla="*/ 8415394 w 8636594"/>
              <a:gd name="connsiteY105" fmla="*/ 191709 h 6143704"/>
              <a:gd name="connsiteX106" fmla="*/ 8451434 w 8636594"/>
              <a:gd name="connsiteY106" fmla="*/ 158780 h 6143704"/>
              <a:gd name="connsiteX107" fmla="*/ 8487798 w 8636594"/>
              <a:gd name="connsiteY107" fmla="*/ 126233 h 6143704"/>
              <a:gd name="connsiteX108" fmla="*/ 8524489 w 8636594"/>
              <a:gd name="connsiteY108" fmla="*/ 94075 h 6143704"/>
              <a:gd name="connsiteX109" fmla="*/ 8561515 w 8636594"/>
              <a:gd name="connsiteY109" fmla="*/ 62312 h 6143704"/>
              <a:gd name="connsiteX110" fmla="*/ 8598881 w 8636594"/>
              <a:gd name="connsiteY110" fmla="*/ 30951 h 6143704"/>
              <a:gd name="connsiteX111" fmla="*/ 8636594 w 8636594"/>
              <a:gd name="connsiteY111" fmla="*/ 0 h 6143704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1686068 w 8636594"/>
              <a:gd name="connsiteY4" fmla="*/ 5599745 h 6121960"/>
              <a:gd name="connsiteX5" fmla="*/ 3638142 w 8636594"/>
              <a:gd name="connsiteY5" fmla="*/ 6121960 h 6121960"/>
              <a:gd name="connsiteX6" fmla="*/ 3680024 w 8636594"/>
              <a:gd name="connsiteY6" fmla="*/ 6099881 h 6121960"/>
              <a:gd name="connsiteX7" fmla="*/ 3721426 w 8636594"/>
              <a:gd name="connsiteY7" fmla="*/ 6077471 h 6121960"/>
              <a:gd name="connsiteX8" fmla="*/ 3762353 w 8636594"/>
              <a:gd name="connsiteY8" fmla="*/ 6054733 h 6121960"/>
              <a:gd name="connsiteX9" fmla="*/ 3802812 w 8636594"/>
              <a:gd name="connsiteY9" fmla="*/ 6031671 h 6121960"/>
              <a:gd name="connsiteX10" fmla="*/ 3842810 w 8636594"/>
              <a:gd name="connsiteY10" fmla="*/ 6008288 h 6121960"/>
              <a:gd name="connsiteX11" fmla="*/ 3882352 w 8636594"/>
              <a:gd name="connsiteY11" fmla="*/ 5984588 h 6121960"/>
              <a:gd name="connsiteX12" fmla="*/ 3921445 w 8636594"/>
              <a:gd name="connsiteY12" fmla="*/ 5960574 h 6121960"/>
              <a:gd name="connsiteX13" fmla="*/ 3960096 w 8636594"/>
              <a:gd name="connsiteY13" fmla="*/ 5936250 h 6121960"/>
              <a:gd name="connsiteX14" fmla="*/ 3998311 w 8636594"/>
              <a:gd name="connsiteY14" fmla="*/ 5911619 h 6121960"/>
              <a:gd name="connsiteX15" fmla="*/ 4036095 w 8636594"/>
              <a:gd name="connsiteY15" fmla="*/ 5886685 h 6121960"/>
              <a:gd name="connsiteX16" fmla="*/ 4073456 w 8636594"/>
              <a:gd name="connsiteY16" fmla="*/ 5861452 h 6121960"/>
              <a:gd name="connsiteX17" fmla="*/ 4110400 w 8636594"/>
              <a:gd name="connsiteY17" fmla="*/ 5835922 h 6121960"/>
              <a:gd name="connsiteX18" fmla="*/ 4146933 w 8636594"/>
              <a:gd name="connsiteY18" fmla="*/ 5810100 h 6121960"/>
              <a:gd name="connsiteX19" fmla="*/ 4183061 w 8636594"/>
              <a:gd name="connsiteY19" fmla="*/ 5783988 h 6121960"/>
              <a:gd name="connsiteX20" fmla="*/ 4218791 w 8636594"/>
              <a:gd name="connsiteY20" fmla="*/ 5757591 h 6121960"/>
              <a:gd name="connsiteX21" fmla="*/ 4254129 w 8636594"/>
              <a:gd name="connsiteY21" fmla="*/ 5730912 h 6121960"/>
              <a:gd name="connsiteX22" fmla="*/ 4289081 w 8636594"/>
              <a:gd name="connsiteY22" fmla="*/ 5703955 h 6121960"/>
              <a:gd name="connsiteX23" fmla="*/ 4323654 w 8636594"/>
              <a:gd name="connsiteY23" fmla="*/ 5676722 h 6121960"/>
              <a:gd name="connsiteX24" fmla="*/ 4357854 w 8636594"/>
              <a:gd name="connsiteY24" fmla="*/ 5649218 h 6121960"/>
              <a:gd name="connsiteX25" fmla="*/ 4391688 w 8636594"/>
              <a:gd name="connsiteY25" fmla="*/ 5621446 h 6121960"/>
              <a:gd name="connsiteX26" fmla="*/ 4425162 w 8636594"/>
              <a:gd name="connsiteY26" fmla="*/ 5593409 h 6121960"/>
              <a:gd name="connsiteX27" fmla="*/ 4458281 w 8636594"/>
              <a:gd name="connsiteY27" fmla="*/ 5565111 h 6121960"/>
              <a:gd name="connsiteX28" fmla="*/ 4491053 w 8636594"/>
              <a:gd name="connsiteY28" fmla="*/ 5536556 h 6121960"/>
              <a:gd name="connsiteX29" fmla="*/ 4523484 w 8636594"/>
              <a:gd name="connsiteY29" fmla="*/ 5507747 h 6121960"/>
              <a:gd name="connsiteX30" fmla="*/ 4555580 w 8636594"/>
              <a:gd name="connsiteY30" fmla="*/ 5478687 h 6121960"/>
              <a:gd name="connsiteX31" fmla="*/ 4587347 w 8636594"/>
              <a:gd name="connsiteY31" fmla="*/ 5449380 h 6121960"/>
              <a:gd name="connsiteX32" fmla="*/ 4618793 w 8636594"/>
              <a:gd name="connsiteY32" fmla="*/ 5419830 h 6121960"/>
              <a:gd name="connsiteX33" fmla="*/ 4649922 w 8636594"/>
              <a:gd name="connsiteY33" fmla="*/ 5390040 h 6121960"/>
              <a:gd name="connsiteX34" fmla="*/ 4680742 w 8636594"/>
              <a:gd name="connsiteY34" fmla="*/ 5360014 h 6121960"/>
              <a:gd name="connsiteX35" fmla="*/ 4711259 w 8636594"/>
              <a:gd name="connsiteY35" fmla="*/ 5329755 h 6121960"/>
              <a:gd name="connsiteX36" fmla="*/ 4741478 w 8636594"/>
              <a:gd name="connsiteY36" fmla="*/ 5299266 h 6121960"/>
              <a:gd name="connsiteX37" fmla="*/ 4771408 w 8636594"/>
              <a:gd name="connsiteY37" fmla="*/ 5268551 h 6121960"/>
              <a:gd name="connsiteX38" fmla="*/ 4801053 w 8636594"/>
              <a:gd name="connsiteY38" fmla="*/ 5237614 h 6121960"/>
              <a:gd name="connsiteX39" fmla="*/ 4830420 w 8636594"/>
              <a:gd name="connsiteY39" fmla="*/ 5206458 h 6121960"/>
              <a:gd name="connsiteX40" fmla="*/ 4859516 w 8636594"/>
              <a:gd name="connsiteY40" fmla="*/ 5175087 h 6121960"/>
              <a:gd name="connsiteX41" fmla="*/ 4888347 w 8636594"/>
              <a:gd name="connsiteY41" fmla="*/ 5143504 h 6121960"/>
              <a:gd name="connsiteX42" fmla="*/ 4916919 w 8636594"/>
              <a:gd name="connsiteY42" fmla="*/ 5111713 h 6121960"/>
              <a:gd name="connsiteX43" fmla="*/ 4945238 w 8636594"/>
              <a:gd name="connsiteY43" fmla="*/ 5079717 h 6121960"/>
              <a:gd name="connsiteX44" fmla="*/ 4973311 w 8636594"/>
              <a:gd name="connsiteY44" fmla="*/ 5047519 h 6121960"/>
              <a:gd name="connsiteX45" fmla="*/ 5001145 w 8636594"/>
              <a:gd name="connsiteY45" fmla="*/ 5015124 h 6121960"/>
              <a:gd name="connsiteX46" fmla="*/ 5028745 w 8636594"/>
              <a:gd name="connsiteY46" fmla="*/ 4982535 h 6121960"/>
              <a:gd name="connsiteX47" fmla="*/ 5056117 w 8636594"/>
              <a:gd name="connsiteY47" fmla="*/ 4949755 h 6121960"/>
              <a:gd name="connsiteX48" fmla="*/ 5083269 w 8636594"/>
              <a:gd name="connsiteY48" fmla="*/ 4916787 h 6121960"/>
              <a:gd name="connsiteX49" fmla="*/ 5110207 w 8636594"/>
              <a:gd name="connsiteY49" fmla="*/ 4883636 h 6121960"/>
              <a:gd name="connsiteX50" fmla="*/ 5136937 w 8636594"/>
              <a:gd name="connsiteY50" fmla="*/ 4850305 h 6121960"/>
              <a:gd name="connsiteX51" fmla="*/ 5163464 w 8636594"/>
              <a:gd name="connsiteY51" fmla="*/ 4816797 h 6121960"/>
              <a:gd name="connsiteX52" fmla="*/ 5215940 w 8636594"/>
              <a:gd name="connsiteY52" fmla="*/ 4749265 h 6121960"/>
              <a:gd name="connsiteX53" fmla="*/ 5267684 w 8636594"/>
              <a:gd name="connsiteY53" fmla="*/ 4681068 h 6121960"/>
              <a:gd name="connsiteX54" fmla="*/ 5318748 w 8636594"/>
              <a:gd name="connsiteY54" fmla="*/ 4612234 h 6121960"/>
              <a:gd name="connsiteX55" fmla="*/ 5369182 w 8636594"/>
              <a:gd name="connsiteY55" fmla="*/ 4542793 h 6121960"/>
              <a:gd name="connsiteX56" fmla="*/ 5419038 w 8636594"/>
              <a:gd name="connsiteY56" fmla="*/ 4472771 h 6121960"/>
              <a:gd name="connsiteX57" fmla="*/ 5468365 w 8636594"/>
              <a:gd name="connsiteY57" fmla="*/ 4402196 h 6121960"/>
              <a:gd name="connsiteX58" fmla="*/ 5517215 w 8636594"/>
              <a:gd name="connsiteY58" fmla="*/ 4331098 h 6121960"/>
              <a:gd name="connsiteX59" fmla="*/ 5565637 w 8636594"/>
              <a:gd name="connsiteY59" fmla="*/ 4259503 h 6121960"/>
              <a:gd name="connsiteX60" fmla="*/ 5613684 w 8636594"/>
              <a:gd name="connsiteY60" fmla="*/ 4187441 h 6121960"/>
              <a:gd name="connsiteX61" fmla="*/ 5685160 w 8636594"/>
              <a:gd name="connsiteY61" fmla="*/ 4078531 h 6121960"/>
              <a:gd name="connsiteX62" fmla="*/ 5756074 w 8636594"/>
              <a:gd name="connsiteY62" fmla="*/ 3968727 h 6121960"/>
              <a:gd name="connsiteX63" fmla="*/ 5873483 w 8636594"/>
              <a:gd name="connsiteY63" fmla="*/ 3783989 h 6121960"/>
              <a:gd name="connsiteX64" fmla="*/ 6203209 w 8636594"/>
              <a:gd name="connsiteY64" fmla="*/ 3258640 h 6121960"/>
              <a:gd name="connsiteX65" fmla="*/ 6299430 w 8636594"/>
              <a:gd name="connsiteY65" fmla="*/ 3107321 h 6121960"/>
              <a:gd name="connsiteX66" fmla="*/ 6372650 w 8636594"/>
              <a:gd name="connsiteY66" fmla="*/ 2993735 h 6121960"/>
              <a:gd name="connsiteX67" fmla="*/ 6453197 w 8636594"/>
              <a:gd name="connsiteY67" fmla="*/ 2869788 h 6121960"/>
              <a:gd name="connsiteX68" fmla="*/ 6564167 w 8636594"/>
              <a:gd name="connsiteY68" fmla="*/ 2696807 h 6121960"/>
              <a:gd name="connsiteX69" fmla="*/ 6976233 w 8636594"/>
              <a:gd name="connsiteY69" fmla="*/ 2045274 h 6121960"/>
              <a:gd name="connsiteX70" fmla="*/ 7086755 w 8636594"/>
              <a:gd name="connsiteY70" fmla="*/ 1872743 h 6121960"/>
              <a:gd name="connsiteX71" fmla="*/ 7170279 w 8636594"/>
              <a:gd name="connsiteY71" fmla="*/ 1744202 h 6121960"/>
              <a:gd name="connsiteX72" fmla="*/ 7226351 w 8636594"/>
              <a:gd name="connsiteY72" fmla="*/ 1659017 h 6121960"/>
              <a:gd name="connsiteX73" fmla="*/ 7282789 w 8636594"/>
              <a:gd name="connsiteY73" fmla="*/ 1574303 h 6121960"/>
              <a:gd name="connsiteX74" fmla="*/ 7339643 w 8636594"/>
              <a:gd name="connsiteY74" fmla="*/ 1490113 h 6121960"/>
              <a:gd name="connsiteX75" fmla="*/ 7396957 w 8636594"/>
              <a:gd name="connsiteY75" fmla="*/ 1406503 h 6121960"/>
              <a:gd name="connsiteX76" fmla="*/ 7454781 w 8636594"/>
              <a:gd name="connsiteY76" fmla="*/ 1323526 h 6121960"/>
              <a:gd name="connsiteX77" fmla="*/ 7513161 w 8636594"/>
              <a:gd name="connsiteY77" fmla="*/ 1241237 h 6121960"/>
              <a:gd name="connsiteX78" fmla="*/ 7572144 w 8636594"/>
              <a:gd name="connsiteY78" fmla="*/ 1159689 h 6121960"/>
              <a:gd name="connsiteX79" fmla="*/ 7601877 w 8636594"/>
              <a:gd name="connsiteY79" fmla="*/ 1119210 h 6121960"/>
              <a:gd name="connsiteX80" fmla="*/ 7631779 w 8636594"/>
              <a:gd name="connsiteY80" fmla="*/ 1078937 h 6121960"/>
              <a:gd name="connsiteX81" fmla="*/ 7661855 w 8636594"/>
              <a:gd name="connsiteY81" fmla="*/ 1038876 h 6121960"/>
              <a:gd name="connsiteX82" fmla="*/ 7692111 w 8636594"/>
              <a:gd name="connsiteY82" fmla="*/ 999035 h 6121960"/>
              <a:gd name="connsiteX83" fmla="*/ 7722554 w 8636594"/>
              <a:gd name="connsiteY83" fmla="*/ 959419 h 6121960"/>
              <a:gd name="connsiteX84" fmla="*/ 7753190 w 8636594"/>
              <a:gd name="connsiteY84" fmla="*/ 920037 h 6121960"/>
              <a:gd name="connsiteX85" fmla="*/ 7784023 w 8636594"/>
              <a:gd name="connsiteY85" fmla="*/ 880894 h 6121960"/>
              <a:gd name="connsiteX86" fmla="*/ 7815061 w 8636594"/>
              <a:gd name="connsiteY86" fmla="*/ 841997 h 6121960"/>
              <a:gd name="connsiteX87" fmla="*/ 7846308 w 8636594"/>
              <a:gd name="connsiteY87" fmla="*/ 803354 h 6121960"/>
              <a:gd name="connsiteX88" fmla="*/ 7877772 w 8636594"/>
              <a:gd name="connsiteY88" fmla="*/ 764970 h 6121960"/>
              <a:gd name="connsiteX89" fmla="*/ 7909458 w 8636594"/>
              <a:gd name="connsiteY89" fmla="*/ 726853 h 6121960"/>
              <a:gd name="connsiteX90" fmla="*/ 7941371 w 8636594"/>
              <a:gd name="connsiteY90" fmla="*/ 689010 h 6121960"/>
              <a:gd name="connsiteX91" fmla="*/ 7973518 w 8636594"/>
              <a:gd name="connsiteY91" fmla="*/ 651447 h 6121960"/>
              <a:gd name="connsiteX92" fmla="*/ 8005905 w 8636594"/>
              <a:gd name="connsiteY92" fmla="*/ 614171 h 6121960"/>
              <a:gd name="connsiteX93" fmla="*/ 8038538 w 8636594"/>
              <a:gd name="connsiteY93" fmla="*/ 577189 h 6121960"/>
              <a:gd name="connsiteX94" fmla="*/ 8071421 w 8636594"/>
              <a:gd name="connsiteY94" fmla="*/ 540507 h 6121960"/>
              <a:gd name="connsiteX95" fmla="*/ 8104563 w 8636594"/>
              <a:gd name="connsiteY95" fmla="*/ 504132 h 6121960"/>
              <a:gd name="connsiteX96" fmla="*/ 8137967 w 8636594"/>
              <a:gd name="connsiteY96" fmla="*/ 468072 h 6121960"/>
              <a:gd name="connsiteX97" fmla="*/ 8171641 w 8636594"/>
              <a:gd name="connsiteY97" fmla="*/ 432332 h 6121960"/>
              <a:gd name="connsiteX98" fmla="*/ 8205590 w 8636594"/>
              <a:gd name="connsiteY98" fmla="*/ 396920 h 6121960"/>
              <a:gd name="connsiteX99" fmla="*/ 8239820 w 8636594"/>
              <a:gd name="connsiteY99" fmla="*/ 361843 h 6121960"/>
              <a:gd name="connsiteX100" fmla="*/ 8274337 w 8636594"/>
              <a:gd name="connsiteY100" fmla="*/ 327107 h 6121960"/>
              <a:gd name="connsiteX101" fmla="*/ 8309147 w 8636594"/>
              <a:gd name="connsiteY101" fmla="*/ 292718 h 6121960"/>
              <a:gd name="connsiteX102" fmla="*/ 8344256 w 8636594"/>
              <a:gd name="connsiteY102" fmla="*/ 258685 h 6121960"/>
              <a:gd name="connsiteX103" fmla="*/ 8379669 w 8636594"/>
              <a:gd name="connsiteY103" fmla="*/ 225013 h 6121960"/>
              <a:gd name="connsiteX104" fmla="*/ 8415394 w 8636594"/>
              <a:gd name="connsiteY104" fmla="*/ 191709 h 6121960"/>
              <a:gd name="connsiteX105" fmla="*/ 8451434 w 8636594"/>
              <a:gd name="connsiteY105" fmla="*/ 158780 h 6121960"/>
              <a:gd name="connsiteX106" fmla="*/ 8487798 w 8636594"/>
              <a:gd name="connsiteY106" fmla="*/ 126233 h 6121960"/>
              <a:gd name="connsiteX107" fmla="*/ 8524489 w 8636594"/>
              <a:gd name="connsiteY107" fmla="*/ 94075 h 6121960"/>
              <a:gd name="connsiteX108" fmla="*/ 8561515 w 8636594"/>
              <a:gd name="connsiteY108" fmla="*/ 62312 h 6121960"/>
              <a:gd name="connsiteX109" fmla="*/ 8598881 w 8636594"/>
              <a:gd name="connsiteY109" fmla="*/ 30951 h 6121960"/>
              <a:gd name="connsiteX110" fmla="*/ 8636594 w 8636594"/>
              <a:gd name="connsiteY110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3638142 w 8636594"/>
              <a:gd name="connsiteY4" fmla="*/ 6121960 h 6121960"/>
              <a:gd name="connsiteX5" fmla="*/ 3680024 w 8636594"/>
              <a:gd name="connsiteY5" fmla="*/ 6099881 h 6121960"/>
              <a:gd name="connsiteX6" fmla="*/ 3721426 w 8636594"/>
              <a:gd name="connsiteY6" fmla="*/ 6077471 h 6121960"/>
              <a:gd name="connsiteX7" fmla="*/ 3762353 w 8636594"/>
              <a:gd name="connsiteY7" fmla="*/ 6054733 h 6121960"/>
              <a:gd name="connsiteX8" fmla="*/ 3802812 w 8636594"/>
              <a:gd name="connsiteY8" fmla="*/ 6031671 h 6121960"/>
              <a:gd name="connsiteX9" fmla="*/ 3842810 w 8636594"/>
              <a:gd name="connsiteY9" fmla="*/ 6008288 h 6121960"/>
              <a:gd name="connsiteX10" fmla="*/ 3882352 w 8636594"/>
              <a:gd name="connsiteY10" fmla="*/ 5984588 h 6121960"/>
              <a:gd name="connsiteX11" fmla="*/ 3921445 w 8636594"/>
              <a:gd name="connsiteY11" fmla="*/ 5960574 h 6121960"/>
              <a:gd name="connsiteX12" fmla="*/ 3960096 w 8636594"/>
              <a:gd name="connsiteY12" fmla="*/ 5936250 h 6121960"/>
              <a:gd name="connsiteX13" fmla="*/ 3998311 w 8636594"/>
              <a:gd name="connsiteY13" fmla="*/ 5911619 h 6121960"/>
              <a:gd name="connsiteX14" fmla="*/ 4036095 w 8636594"/>
              <a:gd name="connsiteY14" fmla="*/ 5886685 h 6121960"/>
              <a:gd name="connsiteX15" fmla="*/ 4073456 w 8636594"/>
              <a:gd name="connsiteY15" fmla="*/ 5861452 h 6121960"/>
              <a:gd name="connsiteX16" fmla="*/ 4110400 w 8636594"/>
              <a:gd name="connsiteY16" fmla="*/ 5835922 h 6121960"/>
              <a:gd name="connsiteX17" fmla="*/ 4146933 w 8636594"/>
              <a:gd name="connsiteY17" fmla="*/ 5810100 h 6121960"/>
              <a:gd name="connsiteX18" fmla="*/ 4183061 w 8636594"/>
              <a:gd name="connsiteY18" fmla="*/ 5783988 h 6121960"/>
              <a:gd name="connsiteX19" fmla="*/ 4218791 w 8636594"/>
              <a:gd name="connsiteY19" fmla="*/ 5757591 h 6121960"/>
              <a:gd name="connsiteX20" fmla="*/ 4254129 w 8636594"/>
              <a:gd name="connsiteY20" fmla="*/ 5730912 h 6121960"/>
              <a:gd name="connsiteX21" fmla="*/ 4289081 w 8636594"/>
              <a:gd name="connsiteY21" fmla="*/ 5703955 h 6121960"/>
              <a:gd name="connsiteX22" fmla="*/ 4323654 w 8636594"/>
              <a:gd name="connsiteY22" fmla="*/ 5676722 h 6121960"/>
              <a:gd name="connsiteX23" fmla="*/ 4357854 w 8636594"/>
              <a:gd name="connsiteY23" fmla="*/ 5649218 h 6121960"/>
              <a:gd name="connsiteX24" fmla="*/ 4391688 w 8636594"/>
              <a:gd name="connsiteY24" fmla="*/ 5621446 h 6121960"/>
              <a:gd name="connsiteX25" fmla="*/ 4425162 w 8636594"/>
              <a:gd name="connsiteY25" fmla="*/ 5593409 h 6121960"/>
              <a:gd name="connsiteX26" fmla="*/ 4458281 w 8636594"/>
              <a:gd name="connsiteY26" fmla="*/ 5565111 h 6121960"/>
              <a:gd name="connsiteX27" fmla="*/ 4491053 w 8636594"/>
              <a:gd name="connsiteY27" fmla="*/ 5536556 h 6121960"/>
              <a:gd name="connsiteX28" fmla="*/ 4523484 w 8636594"/>
              <a:gd name="connsiteY28" fmla="*/ 5507747 h 6121960"/>
              <a:gd name="connsiteX29" fmla="*/ 4555580 w 8636594"/>
              <a:gd name="connsiteY29" fmla="*/ 5478687 h 6121960"/>
              <a:gd name="connsiteX30" fmla="*/ 4587347 w 8636594"/>
              <a:gd name="connsiteY30" fmla="*/ 5449380 h 6121960"/>
              <a:gd name="connsiteX31" fmla="*/ 4618793 w 8636594"/>
              <a:gd name="connsiteY31" fmla="*/ 5419830 h 6121960"/>
              <a:gd name="connsiteX32" fmla="*/ 4649922 w 8636594"/>
              <a:gd name="connsiteY32" fmla="*/ 5390040 h 6121960"/>
              <a:gd name="connsiteX33" fmla="*/ 4680742 w 8636594"/>
              <a:gd name="connsiteY33" fmla="*/ 5360014 h 6121960"/>
              <a:gd name="connsiteX34" fmla="*/ 4711259 w 8636594"/>
              <a:gd name="connsiteY34" fmla="*/ 5329755 h 6121960"/>
              <a:gd name="connsiteX35" fmla="*/ 4741478 w 8636594"/>
              <a:gd name="connsiteY35" fmla="*/ 5299266 h 6121960"/>
              <a:gd name="connsiteX36" fmla="*/ 4771408 w 8636594"/>
              <a:gd name="connsiteY36" fmla="*/ 5268551 h 6121960"/>
              <a:gd name="connsiteX37" fmla="*/ 4801053 w 8636594"/>
              <a:gd name="connsiteY37" fmla="*/ 5237614 h 6121960"/>
              <a:gd name="connsiteX38" fmla="*/ 4830420 w 8636594"/>
              <a:gd name="connsiteY38" fmla="*/ 5206458 h 6121960"/>
              <a:gd name="connsiteX39" fmla="*/ 4859516 w 8636594"/>
              <a:gd name="connsiteY39" fmla="*/ 5175087 h 6121960"/>
              <a:gd name="connsiteX40" fmla="*/ 4888347 w 8636594"/>
              <a:gd name="connsiteY40" fmla="*/ 5143504 h 6121960"/>
              <a:gd name="connsiteX41" fmla="*/ 4916919 w 8636594"/>
              <a:gd name="connsiteY41" fmla="*/ 5111713 h 6121960"/>
              <a:gd name="connsiteX42" fmla="*/ 4945238 w 8636594"/>
              <a:gd name="connsiteY42" fmla="*/ 5079717 h 6121960"/>
              <a:gd name="connsiteX43" fmla="*/ 4973311 w 8636594"/>
              <a:gd name="connsiteY43" fmla="*/ 5047519 h 6121960"/>
              <a:gd name="connsiteX44" fmla="*/ 5001145 w 8636594"/>
              <a:gd name="connsiteY44" fmla="*/ 5015124 h 6121960"/>
              <a:gd name="connsiteX45" fmla="*/ 5028745 w 8636594"/>
              <a:gd name="connsiteY45" fmla="*/ 4982535 h 6121960"/>
              <a:gd name="connsiteX46" fmla="*/ 5056117 w 8636594"/>
              <a:gd name="connsiteY46" fmla="*/ 4949755 h 6121960"/>
              <a:gd name="connsiteX47" fmla="*/ 5083269 w 8636594"/>
              <a:gd name="connsiteY47" fmla="*/ 4916787 h 6121960"/>
              <a:gd name="connsiteX48" fmla="*/ 5110207 w 8636594"/>
              <a:gd name="connsiteY48" fmla="*/ 4883636 h 6121960"/>
              <a:gd name="connsiteX49" fmla="*/ 5136937 w 8636594"/>
              <a:gd name="connsiteY49" fmla="*/ 4850305 h 6121960"/>
              <a:gd name="connsiteX50" fmla="*/ 5163464 w 8636594"/>
              <a:gd name="connsiteY50" fmla="*/ 4816797 h 6121960"/>
              <a:gd name="connsiteX51" fmla="*/ 5215940 w 8636594"/>
              <a:gd name="connsiteY51" fmla="*/ 4749265 h 6121960"/>
              <a:gd name="connsiteX52" fmla="*/ 5267684 w 8636594"/>
              <a:gd name="connsiteY52" fmla="*/ 4681068 h 6121960"/>
              <a:gd name="connsiteX53" fmla="*/ 5318748 w 8636594"/>
              <a:gd name="connsiteY53" fmla="*/ 4612234 h 6121960"/>
              <a:gd name="connsiteX54" fmla="*/ 5369182 w 8636594"/>
              <a:gd name="connsiteY54" fmla="*/ 4542793 h 6121960"/>
              <a:gd name="connsiteX55" fmla="*/ 5419038 w 8636594"/>
              <a:gd name="connsiteY55" fmla="*/ 4472771 h 6121960"/>
              <a:gd name="connsiteX56" fmla="*/ 5468365 w 8636594"/>
              <a:gd name="connsiteY56" fmla="*/ 4402196 h 6121960"/>
              <a:gd name="connsiteX57" fmla="*/ 5517215 w 8636594"/>
              <a:gd name="connsiteY57" fmla="*/ 4331098 h 6121960"/>
              <a:gd name="connsiteX58" fmla="*/ 5565637 w 8636594"/>
              <a:gd name="connsiteY58" fmla="*/ 4259503 h 6121960"/>
              <a:gd name="connsiteX59" fmla="*/ 5613684 w 8636594"/>
              <a:gd name="connsiteY59" fmla="*/ 4187441 h 6121960"/>
              <a:gd name="connsiteX60" fmla="*/ 5685160 w 8636594"/>
              <a:gd name="connsiteY60" fmla="*/ 4078531 h 6121960"/>
              <a:gd name="connsiteX61" fmla="*/ 5756074 w 8636594"/>
              <a:gd name="connsiteY61" fmla="*/ 3968727 h 6121960"/>
              <a:gd name="connsiteX62" fmla="*/ 5873483 w 8636594"/>
              <a:gd name="connsiteY62" fmla="*/ 3783989 h 6121960"/>
              <a:gd name="connsiteX63" fmla="*/ 6203209 w 8636594"/>
              <a:gd name="connsiteY63" fmla="*/ 3258640 h 6121960"/>
              <a:gd name="connsiteX64" fmla="*/ 6299430 w 8636594"/>
              <a:gd name="connsiteY64" fmla="*/ 3107321 h 6121960"/>
              <a:gd name="connsiteX65" fmla="*/ 6372650 w 8636594"/>
              <a:gd name="connsiteY65" fmla="*/ 2993735 h 6121960"/>
              <a:gd name="connsiteX66" fmla="*/ 6453197 w 8636594"/>
              <a:gd name="connsiteY66" fmla="*/ 2869788 h 6121960"/>
              <a:gd name="connsiteX67" fmla="*/ 6564167 w 8636594"/>
              <a:gd name="connsiteY67" fmla="*/ 2696807 h 6121960"/>
              <a:gd name="connsiteX68" fmla="*/ 6976233 w 8636594"/>
              <a:gd name="connsiteY68" fmla="*/ 2045274 h 6121960"/>
              <a:gd name="connsiteX69" fmla="*/ 7086755 w 8636594"/>
              <a:gd name="connsiteY69" fmla="*/ 1872743 h 6121960"/>
              <a:gd name="connsiteX70" fmla="*/ 7170279 w 8636594"/>
              <a:gd name="connsiteY70" fmla="*/ 1744202 h 6121960"/>
              <a:gd name="connsiteX71" fmla="*/ 7226351 w 8636594"/>
              <a:gd name="connsiteY71" fmla="*/ 1659017 h 6121960"/>
              <a:gd name="connsiteX72" fmla="*/ 7282789 w 8636594"/>
              <a:gd name="connsiteY72" fmla="*/ 1574303 h 6121960"/>
              <a:gd name="connsiteX73" fmla="*/ 7339643 w 8636594"/>
              <a:gd name="connsiteY73" fmla="*/ 1490113 h 6121960"/>
              <a:gd name="connsiteX74" fmla="*/ 7396957 w 8636594"/>
              <a:gd name="connsiteY74" fmla="*/ 1406503 h 6121960"/>
              <a:gd name="connsiteX75" fmla="*/ 7454781 w 8636594"/>
              <a:gd name="connsiteY75" fmla="*/ 1323526 h 6121960"/>
              <a:gd name="connsiteX76" fmla="*/ 7513161 w 8636594"/>
              <a:gd name="connsiteY76" fmla="*/ 1241237 h 6121960"/>
              <a:gd name="connsiteX77" fmla="*/ 7572144 w 8636594"/>
              <a:gd name="connsiteY77" fmla="*/ 1159689 h 6121960"/>
              <a:gd name="connsiteX78" fmla="*/ 7601877 w 8636594"/>
              <a:gd name="connsiteY78" fmla="*/ 1119210 h 6121960"/>
              <a:gd name="connsiteX79" fmla="*/ 7631779 w 8636594"/>
              <a:gd name="connsiteY79" fmla="*/ 1078937 h 6121960"/>
              <a:gd name="connsiteX80" fmla="*/ 7661855 w 8636594"/>
              <a:gd name="connsiteY80" fmla="*/ 1038876 h 6121960"/>
              <a:gd name="connsiteX81" fmla="*/ 7692111 w 8636594"/>
              <a:gd name="connsiteY81" fmla="*/ 999035 h 6121960"/>
              <a:gd name="connsiteX82" fmla="*/ 7722554 w 8636594"/>
              <a:gd name="connsiteY82" fmla="*/ 959419 h 6121960"/>
              <a:gd name="connsiteX83" fmla="*/ 7753190 w 8636594"/>
              <a:gd name="connsiteY83" fmla="*/ 920037 h 6121960"/>
              <a:gd name="connsiteX84" fmla="*/ 7784023 w 8636594"/>
              <a:gd name="connsiteY84" fmla="*/ 880894 h 6121960"/>
              <a:gd name="connsiteX85" fmla="*/ 7815061 w 8636594"/>
              <a:gd name="connsiteY85" fmla="*/ 841997 h 6121960"/>
              <a:gd name="connsiteX86" fmla="*/ 7846308 w 8636594"/>
              <a:gd name="connsiteY86" fmla="*/ 803354 h 6121960"/>
              <a:gd name="connsiteX87" fmla="*/ 7877772 w 8636594"/>
              <a:gd name="connsiteY87" fmla="*/ 764970 h 6121960"/>
              <a:gd name="connsiteX88" fmla="*/ 7909458 w 8636594"/>
              <a:gd name="connsiteY88" fmla="*/ 726853 h 6121960"/>
              <a:gd name="connsiteX89" fmla="*/ 7941371 w 8636594"/>
              <a:gd name="connsiteY89" fmla="*/ 689010 h 6121960"/>
              <a:gd name="connsiteX90" fmla="*/ 7973518 w 8636594"/>
              <a:gd name="connsiteY90" fmla="*/ 651447 h 6121960"/>
              <a:gd name="connsiteX91" fmla="*/ 8005905 w 8636594"/>
              <a:gd name="connsiteY91" fmla="*/ 614171 h 6121960"/>
              <a:gd name="connsiteX92" fmla="*/ 8038538 w 8636594"/>
              <a:gd name="connsiteY92" fmla="*/ 577189 h 6121960"/>
              <a:gd name="connsiteX93" fmla="*/ 8071421 w 8636594"/>
              <a:gd name="connsiteY93" fmla="*/ 540507 h 6121960"/>
              <a:gd name="connsiteX94" fmla="*/ 8104563 w 8636594"/>
              <a:gd name="connsiteY94" fmla="*/ 504132 h 6121960"/>
              <a:gd name="connsiteX95" fmla="*/ 8137967 w 8636594"/>
              <a:gd name="connsiteY95" fmla="*/ 468072 h 6121960"/>
              <a:gd name="connsiteX96" fmla="*/ 8171641 w 8636594"/>
              <a:gd name="connsiteY96" fmla="*/ 432332 h 6121960"/>
              <a:gd name="connsiteX97" fmla="*/ 8205590 w 8636594"/>
              <a:gd name="connsiteY97" fmla="*/ 396920 h 6121960"/>
              <a:gd name="connsiteX98" fmla="*/ 8239820 w 8636594"/>
              <a:gd name="connsiteY98" fmla="*/ 361843 h 6121960"/>
              <a:gd name="connsiteX99" fmla="*/ 8274337 w 8636594"/>
              <a:gd name="connsiteY99" fmla="*/ 327107 h 6121960"/>
              <a:gd name="connsiteX100" fmla="*/ 8309147 w 8636594"/>
              <a:gd name="connsiteY100" fmla="*/ 292718 h 6121960"/>
              <a:gd name="connsiteX101" fmla="*/ 8344256 w 8636594"/>
              <a:gd name="connsiteY101" fmla="*/ 258685 h 6121960"/>
              <a:gd name="connsiteX102" fmla="*/ 8379669 w 8636594"/>
              <a:gd name="connsiteY102" fmla="*/ 225013 h 6121960"/>
              <a:gd name="connsiteX103" fmla="*/ 8415394 w 8636594"/>
              <a:gd name="connsiteY103" fmla="*/ 191709 h 6121960"/>
              <a:gd name="connsiteX104" fmla="*/ 8451434 w 8636594"/>
              <a:gd name="connsiteY104" fmla="*/ 158780 h 6121960"/>
              <a:gd name="connsiteX105" fmla="*/ 8487798 w 8636594"/>
              <a:gd name="connsiteY105" fmla="*/ 126233 h 6121960"/>
              <a:gd name="connsiteX106" fmla="*/ 8524489 w 8636594"/>
              <a:gd name="connsiteY106" fmla="*/ 94075 h 6121960"/>
              <a:gd name="connsiteX107" fmla="*/ 8561515 w 8636594"/>
              <a:gd name="connsiteY107" fmla="*/ 62312 h 6121960"/>
              <a:gd name="connsiteX108" fmla="*/ 8598881 w 8636594"/>
              <a:gd name="connsiteY108" fmla="*/ 30951 h 6121960"/>
              <a:gd name="connsiteX109" fmla="*/ 8636594 w 8636594"/>
              <a:gd name="connsiteY109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3638142 w 8636594"/>
              <a:gd name="connsiteY3" fmla="*/ 6121960 h 6121960"/>
              <a:gd name="connsiteX4" fmla="*/ 3680024 w 8636594"/>
              <a:gd name="connsiteY4" fmla="*/ 6099881 h 6121960"/>
              <a:gd name="connsiteX5" fmla="*/ 3721426 w 8636594"/>
              <a:gd name="connsiteY5" fmla="*/ 6077471 h 6121960"/>
              <a:gd name="connsiteX6" fmla="*/ 3762353 w 8636594"/>
              <a:gd name="connsiteY6" fmla="*/ 6054733 h 6121960"/>
              <a:gd name="connsiteX7" fmla="*/ 3802812 w 8636594"/>
              <a:gd name="connsiteY7" fmla="*/ 6031671 h 6121960"/>
              <a:gd name="connsiteX8" fmla="*/ 3842810 w 8636594"/>
              <a:gd name="connsiteY8" fmla="*/ 6008288 h 6121960"/>
              <a:gd name="connsiteX9" fmla="*/ 3882352 w 8636594"/>
              <a:gd name="connsiteY9" fmla="*/ 5984588 h 6121960"/>
              <a:gd name="connsiteX10" fmla="*/ 3921445 w 8636594"/>
              <a:gd name="connsiteY10" fmla="*/ 5960574 h 6121960"/>
              <a:gd name="connsiteX11" fmla="*/ 3960096 w 8636594"/>
              <a:gd name="connsiteY11" fmla="*/ 5936250 h 6121960"/>
              <a:gd name="connsiteX12" fmla="*/ 3998311 w 8636594"/>
              <a:gd name="connsiteY12" fmla="*/ 5911619 h 6121960"/>
              <a:gd name="connsiteX13" fmla="*/ 4036095 w 8636594"/>
              <a:gd name="connsiteY13" fmla="*/ 5886685 h 6121960"/>
              <a:gd name="connsiteX14" fmla="*/ 4073456 w 8636594"/>
              <a:gd name="connsiteY14" fmla="*/ 5861452 h 6121960"/>
              <a:gd name="connsiteX15" fmla="*/ 4110400 w 8636594"/>
              <a:gd name="connsiteY15" fmla="*/ 5835922 h 6121960"/>
              <a:gd name="connsiteX16" fmla="*/ 4146933 w 8636594"/>
              <a:gd name="connsiteY16" fmla="*/ 5810100 h 6121960"/>
              <a:gd name="connsiteX17" fmla="*/ 4183061 w 8636594"/>
              <a:gd name="connsiteY17" fmla="*/ 5783988 h 6121960"/>
              <a:gd name="connsiteX18" fmla="*/ 4218791 w 8636594"/>
              <a:gd name="connsiteY18" fmla="*/ 5757591 h 6121960"/>
              <a:gd name="connsiteX19" fmla="*/ 4254129 w 8636594"/>
              <a:gd name="connsiteY19" fmla="*/ 5730912 h 6121960"/>
              <a:gd name="connsiteX20" fmla="*/ 4289081 w 8636594"/>
              <a:gd name="connsiteY20" fmla="*/ 5703955 h 6121960"/>
              <a:gd name="connsiteX21" fmla="*/ 4323654 w 8636594"/>
              <a:gd name="connsiteY21" fmla="*/ 5676722 h 6121960"/>
              <a:gd name="connsiteX22" fmla="*/ 4357854 w 8636594"/>
              <a:gd name="connsiteY22" fmla="*/ 5649218 h 6121960"/>
              <a:gd name="connsiteX23" fmla="*/ 4391688 w 8636594"/>
              <a:gd name="connsiteY23" fmla="*/ 5621446 h 6121960"/>
              <a:gd name="connsiteX24" fmla="*/ 4425162 w 8636594"/>
              <a:gd name="connsiteY24" fmla="*/ 5593409 h 6121960"/>
              <a:gd name="connsiteX25" fmla="*/ 4458281 w 8636594"/>
              <a:gd name="connsiteY25" fmla="*/ 5565111 h 6121960"/>
              <a:gd name="connsiteX26" fmla="*/ 4491053 w 8636594"/>
              <a:gd name="connsiteY26" fmla="*/ 5536556 h 6121960"/>
              <a:gd name="connsiteX27" fmla="*/ 4523484 w 8636594"/>
              <a:gd name="connsiteY27" fmla="*/ 5507747 h 6121960"/>
              <a:gd name="connsiteX28" fmla="*/ 4555580 w 8636594"/>
              <a:gd name="connsiteY28" fmla="*/ 5478687 h 6121960"/>
              <a:gd name="connsiteX29" fmla="*/ 4587347 w 8636594"/>
              <a:gd name="connsiteY29" fmla="*/ 5449380 h 6121960"/>
              <a:gd name="connsiteX30" fmla="*/ 4618793 w 8636594"/>
              <a:gd name="connsiteY30" fmla="*/ 5419830 h 6121960"/>
              <a:gd name="connsiteX31" fmla="*/ 4649922 w 8636594"/>
              <a:gd name="connsiteY31" fmla="*/ 5390040 h 6121960"/>
              <a:gd name="connsiteX32" fmla="*/ 4680742 w 8636594"/>
              <a:gd name="connsiteY32" fmla="*/ 5360014 h 6121960"/>
              <a:gd name="connsiteX33" fmla="*/ 4711259 w 8636594"/>
              <a:gd name="connsiteY33" fmla="*/ 5329755 h 6121960"/>
              <a:gd name="connsiteX34" fmla="*/ 4741478 w 8636594"/>
              <a:gd name="connsiteY34" fmla="*/ 5299266 h 6121960"/>
              <a:gd name="connsiteX35" fmla="*/ 4771408 w 8636594"/>
              <a:gd name="connsiteY35" fmla="*/ 5268551 h 6121960"/>
              <a:gd name="connsiteX36" fmla="*/ 4801053 w 8636594"/>
              <a:gd name="connsiteY36" fmla="*/ 5237614 h 6121960"/>
              <a:gd name="connsiteX37" fmla="*/ 4830420 w 8636594"/>
              <a:gd name="connsiteY37" fmla="*/ 5206458 h 6121960"/>
              <a:gd name="connsiteX38" fmla="*/ 4859516 w 8636594"/>
              <a:gd name="connsiteY38" fmla="*/ 5175087 h 6121960"/>
              <a:gd name="connsiteX39" fmla="*/ 4888347 w 8636594"/>
              <a:gd name="connsiteY39" fmla="*/ 5143504 h 6121960"/>
              <a:gd name="connsiteX40" fmla="*/ 4916919 w 8636594"/>
              <a:gd name="connsiteY40" fmla="*/ 5111713 h 6121960"/>
              <a:gd name="connsiteX41" fmla="*/ 4945238 w 8636594"/>
              <a:gd name="connsiteY41" fmla="*/ 5079717 h 6121960"/>
              <a:gd name="connsiteX42" fmla="*/ 4973311 w 8636594"/>
              <a:gd name="connsiteY42" fmla="*/ 5047519 h 6121960"/>
              <a:gd name="connsiteX43" fmla="*/ 5001145 w 8636594"/>
              <a:gd name="connsiteY43" fmla="*/ 5015124 h 6121960"/>
              <a:gd name="connsiteX44" fmla="*/ 5028745 w 8636594"/>
              <a:gd name="connsiteY44" fmla="*/ 4982535 h 6121960"/>
              <a:gd name="connsiteX45" fmla="*/ 5056117 w 8636594"/>
              <a:gd name="connsiteY45" fmla="*/ 4949755 h 6121960"/>
              <a:gd name="connsiteX46" fmla="*/ 5083269 w 8636594"/>
              <a:gd name="connsiteY46" fmla="*/ 4916787 h 6121960"/>
              <a:gd name="connsiteX47" fmla="*/ 5110207 w 8636594"/>
              <a:gd name="connsiteY47" fmla="*/ 4883636 h 6121960"/>
              <a:gd name="connsiteX48" fmla="*/ 5136937 w 8636594"/>
              <a:gd name="connsiteY48" fmla="*/ 4850305 h 6121960"/>
              <a:gd name="connsiteX49" fmla="*/ 5163464 w 8636594"/>
              <a:gd name="connsiteY49" fmla="*/ 4816797 h 6121960"/>
              <a:gd name="connsiteX50" fmla="*/ 5215940 w 8636594"/>
              <a:gd name="connsiteY50" fmla="*/ 4749265 h 6121960"/>
              <a:gd name="connsiteX51" fmla="*/ 5267684 w 8636594"/>
              <a:gd name="connsiteY51" fmla="*/ 4681068 h 6121960"/>
              <a:gd name="connsiteX52" fmla="*/ 5318748 w 8636594"/>
              <a:gd name="connsiteY52" fmla="*/ 4612234 h 6121960"/>
              <a:gd name="connsiteX53" fmla="*/ 5369182 w 8636594"/>
              <a:gd name="connsiteY53" fmla="*/ 4542793 h 6121960"/>
              <a:gd name="connsiteX54" fmla="*/ 5419038 w 8636594"/>
              <a:gd name="connsiteY54" fmla="*/ 4472771 h 6121960"/>
              <a:gd name="connsiteX55" fmla="*/ 5468365 w 8636594"/>
              <a:gd name="connsiteY55" fmla="*/ 4402196 h 6121960"/>
              <a:gd name="connsiteX56" fmla="*/ 5517215 w 8636594"/>
              <a:gd name="connsiteY56" fmla="*/ 4331098 h 6121960"/>
              <a:gd name="connsiteX57" fmla="*/ 5565637 w 8636594"/>
              <a:gd name="connsiteY57" fmla="*/ 4259503 h 6121960"/>
              <a:gd name="connsiteX58" fmla="*/ 5613684 w 8636594"/>
              <a:gd name="connsiteY58" fmla="*/ 4187441 h 6121960"/>
              <a:gd name="connsiteX59" fmla="*/ 5685160 w 8636594"/>
              <a:gd name="connsiteY59" fmla="*/ 4078531 h 6121960"/>
              <a:gd name="connsiteX60" fmla="*/ 5756074 w 8636594"/>
              <a:gd name="connsiteY60" fmla="*/ 3968727 h 6121960"/>
              <a:gd name="connsiteX61" fmla="*/ 5873483 w 8636594"/>
              <a:gd name="connsiteY61" fmla="*/ 3783989 h 6121960"/>
              <a:gd name="connsiteX62" fmla="*/ 6203209 w 8636594"/>
              <a:gd name="connsiteY62" fmla="*/ 3258640 h 6121960"/>
              <a:gd name="connsiteX63" fmla="*/ 6299430 w 8636594"/>
              <a:gd name="connsiteY63" fmla="*/ 3107321 h 6121960"/>
              <a:gd name="connsiteX64" fmla="*/ 6372650 w 8636594"/>
              <a:gd name="connsiteY64" fmla="*/ 2993735 h 6121960"/>
              <a:gd name="connsiteX65" fmla="*/ 6453197 w 8636594"/>
              <a:gd name="connsiteY65" fmla="*/ 2869788 h 6121960"/>
              <a:gd name="connsiteX66" fmla="*/ 6564167 w 8636594"/>
              <a:gd name="connsiteY66" fmla="*/ 2696807 h 6121960"/>
              <a:gd name="connsiteX67" fmla="*/ 6976233 w 8636594"/>
              <a:gd name="connsiteY67" fmla="*/ 2045274 h 6121960"/>
              <a:gd name="connsiteX68" fmla="*/ 7086755 w 8636594"/>
              <a:gd name="connsiteY68" fmla="*/ 1872743 h 6121960"/>
              <a:gd name="connsiteX69" fmla="*/ 7170279 w 8636594"/>
              <a:gd name="connsiteY69" fmla="*/ 1744202 h 6121960"/>
              <a:gd name="connsiteX70" fmla="*/ 7226351 w 8636594"/>
              <a:gd name="connsiteY70" fmla="*/ 1659017 h 6121960"/>
              <a:gd name="connsiteX71" fmla="*/ 7282789 w 8636594"/>
              <a:gd name="connsiteY71" fmla="*/ 1574303 h 6121960"/>
              <a:gd name="connsiteX72" fmla="*/ 7339643 w 8636594"/>
              <a:gd name="connsiteY72" fmla="*/ 1490113 h 6121960"/>
              <a:gd name="connsiteX73" fmla="*/ 7396957 w 8636594"/>
              <a:gd name="connsiteY73" fmla="*/ 1406503 h 6121960"/>
              <a:gd name="connsiteX74" fmla="*/ 7454781 w 8636594"/>
              <a:gd name="connsiteY74" fmla="*/ 1323526 h 6121960"/>
              <a:gd name="connsiteX75" fmla="*/ 7513161 w 8636594"/>
              <a:gd name="connsiteY75" fmla="*/ 1241237 h 6121960"/>
              <a:gd name="connsiteX76" fmla="*/ 7572144 w 8636594"/>
              <a:gd name="connsiteY76" fmla="*/ 1159689 h 6121960"/>
              <a:gd name="connsiteX77" fmla="*/ 7601877 w 8636594"/>
              <a:gd name="connsiteY77" fmla="*/ 1119210 h 6121960"/>
              <a:gd name="connsiteX78" fmla="*/ 7631779 w 8636594"/>
              <a:gd name="connsiteY78" fmla="*/ 1078937 h 6121960"/>
              <a:gd name="connsiteX79" fmla="*/ 7661855 w 8636594"/>
              <a:gd name="connsiteY79" fmla="*/ 1038876 h 6121960"/>
              <a:gd name="connsiteX80" fmla="*/ 7692111 w 8636594"/>
              <a:gd name="connsiteY80" fmla="*/ 999035 h 6121960"/>
              <a:gd name="connsiteX81" fmla="*/ 7722554 w 8636594"/>
              <a:gd name="connsiteY81" fmla="*/ 959419 h 6121960"/>
              <a:gd name="connsiteX82" fmla="*/ 7753190 w 8636594"/>
              <a:gd name="connsiteY82" fmla="*/ 920037 h 6121960"/>
              <a:gd name="connsiteX83" fmla="*/ 7784023 w 8636594"/>
              <a:gd name="connsiteY83" fmla="*/ 880894 h 6121960"/>
              <a:gd name="connsiteX84" fmla="*/ 7815061 w 8636594"/>
              <a:gd name="connsiteY84" fmla="*/ 841997 h 6121960"/>
              <a:gd name="connsiteX85" fmla="*/ 7846308 w 8636594"/>
              <a:gd name="connsiteY85" fmla="*/ 803354 h 6121960"/>
              <a:gd name="connsiteX86" fmla="*/ 7877772 w 8636594"/>
              <a:gd name="connsiteY86" fmla="*/ 764970 h 6121960"/>
              <a:gd name="connsiteX87" fmla="*/ 7909458 w 8636594"/>
              <a:gd name="connsiteY87" fmla="*/ 726853 h 6121960"/>
              <a:gd name="connsiteX88" fmla="*/ 7941371 w 8636594"/>
              <a:gd name="connsiteY88" fmla="*/ 689010 h 6121960"/>
              <a:gd name="connsiteX89" fmla="*/ 7973518 w 8636594"/>
              <a:gd name="connsiteY89" fmla="*/ 651447 h 6121960"/>
              <a:gd name="connsiteX90" fmla="*/ 8005905 w 8636594"/>
              <a:gd name="connsiteY90" fmla="*/ 614171 h 6121960"/>
              <a:gd name="connsiteX91" fmla="*/ 8038538 w 8636594"/>
              <a:gd name="connsiteY91" fmla="*/ 577189 h 6121960"/>
              <a:gd name="connsiteX92" fmla="*/ 8071421 w 8636594"/>
              <a:gd name="connsiteY92" fmla="*/ 540507 h 6121960"/>
              <a:gd name="connsiteX93" fmla="*/ 8104563 w 8636594"/>
              <a:gd name="connsiteY93" fmla="*/ 504132 h 6121960"/>
              <a:gd name="connsiteX94" fmla="*/ 8137967 w 8636594"/>
              <a:gd name="connsiteY94" fmla="*/ 468072 h 6121960"/>
              <a:gd name="connsiteX95" fmla="*/ 8171641 w 8636594"/>
              <a:gd name="connsiteY95" fmla="*/ 432332 h 6121960"/>
              <a:gd name="connsiteX96" fmla="*/ 8205590 w 8636594"/>
              <a:gd name="connsiteY96" fmla="*/ 396920 h 6121960"/>
              <a:gd name="connsiteX97" fmla="*/ 8239820 w 8636594"/>
              <a:gd name="connsiteY97" fmla="*/ 361843 h 6121960"/>
              <a:gd name="connsiteX98" fmla="*/ 8274337 w 8636594"/>
              <a:gd name="connsiteY98" fmla="*/ 327107 h 6121960"/>
              <a:gd name="connsiteX99" fmla="*/ 8309147 w 8636594"/>
              <a:gd name="connsiteY99" fmla="*/ 292718 h 6121960"/>
              <a:gd name="connsiteX100" fmla="*/ 8344256 w 8636594"/>
              <a:gd name="connsiteY100" fmla="*/ 258685 h 6121960"/>
              <a:gd name="connsiteX101" fmla="*/ 8379669 w 8636594"/>
              <a:gd name="connsiteY101" fmla="*/ 225013 h 6121960"/>
              <a:gd name="connsiteX102" fmla="*/ 8415394 w 8636594"/>
              <a:gd name="connsiteY102" fmla="*/ 191709 h 6121960"/>
              <a:gd name="connsiteX103" fmla="*/ 8451434 w 8636594"/>
              <a:gd name="connsiteY103" fmla="*/ 158780 h 6121960"/>
              <a:gd name="connsiteX104" fmla="*/ 8487798 w 8636594"/>
              <a:gd name="connsiteY104" fmla="*/ 126233 h 6121960"/>
              <a:gd name="connsiteX105" fmla="*/ 8524489 w 8636594"/>
              <a:gd name="connsiteY105" fmla="*/ 94075 h 6121960"/>
              <a:gd name="connsiteX106" fmla="*/ 8561515 w 8636594"/>
              <a:gd name="connsiteY106" fmla="*/ 62312 h 6121960"/>
              <a:gd name="connsiteX107" fmla="*/ 8598881 w 8636594"/>
              <a:gd name="connsiteY107" fmla="*/ 30951 h 6121960"/>
              <a:gd name="connsiteX108" fmla="*/ 8636594 w 8636594"/>
              <a:gd name="connsiteY108" fmla="*/ 0 h 6121960"/>
              <a:gd name="connsiteX0" fmla="*/ 8636594 w 8636594"/>
              <a:gd name="connsiteY0" fmla="*/ 0 h 6099881"/>
              <a:gd name="connsiteX1" fmla="*/ 5293 w 8636594"/>
              <a:gd name="connsiteY1" fmla="*/ 0 h 6099881"/>
              <a:gd name="connsiteX2" fmla="*/ 0 w 8636594"/>
              <a:gd name="connsiteY2" fmla="*/ 5587843 h 6099881"/>
              <a:gd name="connsiteX3" fmla="*/ 3680024 w 8636594"/>
              <a:gd name="connsiteY3" fmla="*/ 6099881 h 6099881"/>
              <a:gd name="connsiteX4" fmla="*/ 3721426 w 8636594"/>
              <a:gd name="connsiteY4" fmla="*/ 6077471 h 6099881"/>
              <a:gd name="connsiteX5" fmla="*/ 3762353 w 8636594"/>
              <a:gd name="connsiteY5" fmla="*/ 6054733 h 6099881"/>
              <a:gd name="connsiteX6" fmla="*/ 3802812 w 8636594"/>
              <a:gd name="connsiteY6" fmla="*/ 6031671 h 6099881"/>
              <a:gd name="connsiteX7" fmla="*/ 3842810 w 8636594"/>
              <a:gd name="connsiteY7" fmla="*/ 6008288 h 6099881"/>
              <a:gd name="connsiteX8" fmla="*/ 3882352 w 8636594"/>
              <a:gd name="connsiteY8" fmla="*/ 5984588 h 6099881"/>
              <a:gd name="connsiteX9" fmla="*/ 3921445 w 8636594"/>
              <a:gd name="connsiteY9" fmla="*/ 5960574 h 6099881"/>
              <a:gd name="connsiteX10" fmla="*/ 3960096 w 8636594"/>
              <a:gd name="connsiteY10" fmla="*/ 5936250 h 6099881"/>
              <a:gd name="connsiteX11" fmla="*/ 3998311 w 8636594"/>
              <a:gd name="connsiteY11" fmla="*/ 5911619 h 6099881"/>
              <a:gd name="connsiteX12" fmla="*/ 4036095 w 8636594"/>
              <a:gd name="connsiteY12" fmla="*/ 5886685 h 6099881"/>
              <a:gd name="connsiteX13" fmla="*/ 4073456 w 8636594"/>
              <a:gd name="connsiteY13" fmla="*/ 5861452 h 6099881"/>
              <a:gd name="connsiteX14" fmla="*/ 4110400 w 8636594"/>
              <a:gd name="connsiteY14" fmla="*/ 5835922 h 6099881"/>
              <a:gd name="connsiteX15" fmla="*/ 4146933 w 8636594"/>
              <a:gd name="connsiteY15" fmla="*/ 5810100 h 6099881"/>
              <a:gd name="connsiteX16" fmla="*/ 4183061 w 8636594"/>
              <a:gd name="connsiteY16" fmla="*/ 5783988 h 6099881"/>
              <a:gd name="connsiteX17" fmla="*/ 4218791 w 8636594"/>
              <a:gd name="connsiteY17" fmla="*/ 5757591 h 6099881"/>
              <a:gd name="connsiteX18" fmla="*/ 4254129 w 8636594"/>
              <a:gd name="connsiteY18" fmla="*/ 5730912 h 6099881"/>
              <a:gd name="connsiteX19" fmla="*/ 4289081 w 8636594"/>
              <a:gd name="connsiteY19" fmla="*/ 5703955 h 6099881"/>
              <a:gd name="connsiteX20" fmla="*/ 4323654 w 8636594"/>
              <a:gd name="connsiteY20" fmla="*/ 5676722 h 6099881"/>
              <a:gd name="connsiteX21" fmla="*/ 4357854 w 8636594"/>
              <a:gd name="connsiteY21" fmla="*/ 5649218 h 6099881"/>
              <a:gd name="connsiteX22" fmla="*/ 4391688 w 8636594"/>
              <a:gd name="connsiteY22" fmla="*/ 5621446 h 6099881"/>
              <a:gd name="connsiteX23" fmla="*/ 4425162 w 8636594"/>
              <a:gd name="connsiteY23" fmla="*/ 5593409 h 6099881"/>
              <a:gd name="connsiteX24" fmla="*/ 4458281 w 8636594"/>
              <a:gd name="connsiteY24" fmla="*/ 5565111 h 6099881"/>
              <a:gd name="connsiteX25" fmla="*/ 4491053 w 8636594"/>
              <a:gd name="connsiteY25" fmla="*/ 5536556 h 6099881"/>
              <a:gd name="connsiteX26" fmla="*/ 4523484 w 8636594"/>
              <a:gd name="connsiteY26" fmla="*/ 5507747 h 6099881"/>
              <a:gd name="connsiteX27" fmla="*/ 4555580 w 8636594"/>
              <a:gd name="connsiteY27" fmla="*/ 5478687 h 6099881"/>
              <a:gd name="connsiteX28" fmla="*/ 4587347 w 8636594"/>
              <a:gd name="connsiteY28" fmla="*/ 5449380 h 6099881"/>
              <a:gd name="connsiteX29" fmla="*/ 4618793 w 8636594"/>
              <a:gd name="connsiteY29" fmla="*/ 5419830 h 6099881"/>
              <a:gd name="connsiteX30" fmla="*/ 4649922 w 8636594"/>
              <a:gd name="connsiteY30" fmla="*/ 5390040 h 6099881"/>
              <a:gd name="connsiteX31" fmla="*/ 4680742 w 8636594"/>
              <a:gd name="connsiteY31" fmla="*/ 5360014 h 6099881"/>
              <a:gd name="connsiteX32" fmla="*/ 4711259 w 8636594"/>
              <a:gd name="connsiteY32" fmla="*/ 5329755 h 6099881"/>
              <a:gd name="connsiteX33" fmla="*/ 4741478 w 8636594"/>
              <a:gd name="connsiteY33" fmla="*/ 5299266 h 6099881"/>
              <a:gd name="connsiteX34" fmla="*/ 4771408 w 8636594"/>
              <a:gd name="connsiteY34" fmla="*/ 5268551 h 6099881"/>
              <a:gd name="connsiteX35" fmla="*/ 4801053 w 8636594"/>
              <a:gd name="connsiteY35" fmla="*/ 5237614 h 6099881"/>
              <a:gd name="connsiteX36" fmla="*/ 4830420 w 8636594"/>
              <a:gd name="connsiteY36" fmla="*/ 5206458 h 6099881"/>
              <a:gd name="connsiteX37" fmla="*/ 4859516 w 8636594"/>
              <a:gd name="connsiteY37" fmla="*/ 5175087 h 6099881"/>
              <a:gd name="connsiteX38" fmla="*/ 4888347 w 8636594"/>
              <a:gd name="connsiteY38" fmla="*/ 5143504 h 6099881"/>
              <a:gd name="connsiteX39" fmla="*/ 4916919 w 8636594"/>
              <a:gd name="connsiteY39" fmla="*/ 5111713 h 6099881"/>
              <a:gd name="connsiteX40" fmla="*/ 4945238 w 8636594"/>
              <a:gd name="connsiteY40" fmla="*/ 5079717 h 6099881"/>
              <a:gd name="connsiteX41" fmla="*/ 4973311 w 8636594"/>
              <a:gd name="connsiteY41" fmla="*/ 5047519 h 6099881"/>
              <a:gd name="connsiteX42" fmla="*/ 5001145 w 8636594"/>
              <a:gd name="connsiteY42" fmla="*/ 5015124 h 6099881"/>
              <a:gd name="connsiteX43" fmla="*/ 5028745 w 8636594"/>
              <a:gd name="connsiteY43" fmla="*/ 4982535 h 6099881"/>
              <a:gd name="connsiteX44" fmla="*/ 5056117 w 8636594"/>
              <a:gd name="connsiteY44" fmla="*/ 4949755 h 6099881"/>
              <a:gd name="connsiteX45" fmla="*/ 5083269 w 8636594"/>
              <a:gd name="connsiteY45" fmla="*/ 4916787 h 6099881"/>
              <a:gd name="connsiteX46" fmla="*/ 5110207 w 8636594"/>
              <a:gd name="connsiteY46" fmla="*/ 4883636 h 6099881"/>
              <a:gd name="connsiteX47" fmla="*/ 5136937 w 8636594"/>
              <a:gd name="connsiteY47" fmla="*/ 4850305 h 6099881"/>
              <a:gd name="connsiteX48" fmla="*/ 5163464 w 8636594"/>
              <a:gd name="connsiteY48" fmla="*/ 4816797 h 6099881"/>
              <a:gd name="connsiteX49" fmla="*/ 5215940 w 8636594"/>
              <a:gd name="connsiteY49" fmla="*/ 4749265 h 6099881"/>
              <a:gd name="connsiteX50" fmla="*/ 5267684 w 8636594"/>
              <a:gd name="connsiteY50" fmla="*/ 4681068 h 6099881"/>
              <a:gd name="connsiteX51" fmla="*/ 5318748 w 8636594"/>
              <a:gd name="connsiteY51" fmla="*/ 4612234 h 6099881"/>
              <a:gd name="connsiteX52" fmla="*/ 5369182 w 8636594"/>
              <a:gd name="connsiteY52" fmla="*/ 4542793 h 6099881"/>
              <a:gd name="connsiteX53" fmla="*/ 5419038 w 8636594"/>
              <a:gd name="connsiteY53" fmla="*/ 4472771 h 6099881"/>
              <a:gd name="connsiteX54" fmla="*/ 5468365 w 8636594"/>
              <a:gd name="connsiteY54" fmla="*/ 4402196 h 6099881"/>
              <a:gd name="connsiteX55" fmla="*/ 5517215 w 8636594"/>
              <a:gd name="connsiteY55" fmla="*/ 4331098 h 6099881"/>
              <a:gd name="connsiteX56" fmla="*/ 5565637 w 8636594"/>
              <a:gd name="connsiteY56" fmla="*/ 4259503 h 6099881"/>
              <a:gd name="connsiteX57" fmla="*/ 5613684 w 8636594"/>
              <a:gd name="connsiteY57" fmla="*/ 4187441 h 6099881"/>
              <a:gd name="connsiteX58" fmla="*/ 5685160 w 8636594"/>
              <a:gd name="connsiteY58" fmla="*/ 4078531 h 6099881"/>
              <a:gd name="connsiteX59" fmla="*/ 5756074 w 8636594"/>
              <a:gd name="connsiteY59" fmla="*/ 3968727 h 6099881"/>
              <a:gd name="connsiteX60" fmla="*/ 5873483 w 8636594"/>
              <a:gd name="connsiteY60" fmla="*/ 3783989 h 6099881"/>
              <a:gd name="connsiteX61" fmla="*/ 6203209 w 8636594"/>
              <a:gd name="connsiteY61" fmla="*/ 3258640 h 6099881"/>
              <a:gd name="connsiteX62" fmla="*/ 6299430 w 8636594"/>
              <a:gd name="connsiteY62" fmla="*/ 3107321 h 6099881"/>
              <a:gd name="connsiteX63" fmla="*/ 6372650 w 8636594"/>
              <a:gd name="connsiteY63" fmla="*/ 2993735 h 6099881"/>
              <a:gd name="connsiteX64" fmla="*/ 6453197 w 8636594"/>
              <a:gd name="connsiteY64" fmla="*/ 2869788 h 6099881"/>
              <a:gd name="connsiteX65" fmla="*/ 6564167 w 8636594"/>
              <a:gd name="connsiteY65" fmla="*/ 2696807 h 6099881"/>
              <a:gd name="connsiteX66" fmla="*/ 6976233 w 8636594"/>
              <a:gd name="connsiteY66" fmla="*/ 2045274 h 6099881"/>
              <a:gd name="connsiteX67" fmla="*/ 7086755 w 8636594"/>
              <a:gd name="connsiteY67" fmla="*/ 1872743 h 6099881"/>
              <a:gd name="connsiteX68" fmla="*/ 7170279 w 8636594"/>
              <a:gd name="connsiteY68" fmla="*/ 1744202 h 6099881"/>
              <a:gd name="connsiteX69" fmla="*/ 7226351 w 8636594"/>
              <a:gd name="connsiteY69" fmla="*/ 1659017 h 6099881"/>
              <a:gd name="connsiteX70" fmla="*/ 7282789 w 8636594"/>
              <a:gd name="connsiteY70" fmla="*/ 1574303 h 6099881"/>
              <a:gd name="connsiteX71" fmla="*/ 7339643 w 8636594"/>
              <a:gd name="connsiteY71" fmla="*/ 1490113 h 6099881"/>
              <a:gd name="connsiteX72" fmla="*/ 7396957 w 8636594"/>
              <a:gd name="connsiteY72" fmla="*/ 1406503 h 6099881"/>
              <a:gd name="connsiteX73" fmla="*/ 7454781 w 8636594"/>
              <a:gd name="connsiteY73" fmla="*/ 1323526 h 6099881"/>
              <a:gd name="connsiteX74" fmla="*/ 7513161 w 8636594"/>
              <a:gd name="connsiteY74" fmla="*/ 1241237 h 6099881"/>
              <a:gd name="connsiteX75" fmla="*/ 7572144 w 8636594"/>
              <a:gd name="connsiteY75" fmla="*/ 1159689 h 6099881"/>
              <a:gd name="connsiteX76" fmla="*/ 7601877 w 8636594"/>
              <a:gd name="connsiteY76" fmla="*/ 1119210 h 6099881"/>
              <a:gd name="connsiteX77" fmla="*/ 7631779 w 8636594"/>
              <a:gd name="connsiteY77" fmla="*/ 1078937 h 6099881"/>
              <a:gd name="connsiteX78" fmla="*/ 7661855 w 8636594"/>
              <a:gd name="connsiteY78" fmla="*/ 1038876 h 6099881"/>
              <a:gd name="connsiteX79" fmla="*/ 7692111 w 8636594"/>
              <a:gd name="connsiteY79" fmla="*/ 999035 h 6099881"/>
              <a:gd name="connsiteX80" fmla="*/ 7722554 w 8636594"/>
              <a:gd name="connsiteY80" fmla="*/ 959419 h 6099881"/>
              <a:gd name="connsiteX81" fmla="*/ 7753190 w 8636594"/>
              <a:gd name="connsiteY81" fmla="*/ 920037 h 6099881"/>
              <a:gd name="connsiteX82" fmla="*/ 7784023 w 8636594"/>
              <a:gd name="connsiteY82" fmla="*/ 880894 h 6099881"/>
              <a:gd name="connsiteX83" fmla="*/ 7815061 w 8636594"/>
              <a:gd name="connsiteY83" fmla="*/ 841997 h 6099881"/>
              <a:gd name="connsiteX84" fmla="*/ 7846308 w 8636594"/>
              <a:gd name="connsiteY84" fmla="*/ 803354 h 6099881"/>
              <a:gd name="connsiteX85" fmla="*/ 7877772 w 8636594"/>
              <a:gd name="connsiteY85" fmla="*/ 764970 h 6099881"/>
              <a:gd name="connsiteX86" fmla="*/ 7909458 w 8636594"/>
              <a:gd name="connsiteY86" fmla="*/ 726853 h 6099881"/>
              <a:gd name="connsiteX87" fmla="*/ 7941371 w 8636594"/>
              <a:gd name="connsiteY87" fmla="*/ 689010 h 6099881"/>
              <a:gd name="connsiteX88" fmla="*/ 7973518 w 8636594"/>
              <a:gd name="connsiteY88" fmla="*/ 651447 h 6099881"/>
              <a:gd name="connsiteX89" fmla="*/ 8005905 w 8636594"/>
              <a:gd name="connsiteY89" fmla="*/ 614171 h 6099881"/>
              <a:gd name="connsiteX90" fmla="*/ 8038538 w 8636594"/>
              <a:gd name="connsiteY90" fmla="*/ 577189 h 6099881"/>
              <a:gd name="connsiteX91" fmla="*/ 8071421 w 8636594"/>
              <a:gd name="connsiteY91" fmla="*/ 540507 h 6099881"/>
              <a:gd name="connsiteX92" fmla="*/ 8104563 w 8636594"/>
              <a:gd name="connsiteY92" fmla="*/ 504132 h 6099881"/>
              <a:gd name="connsiteX93" fmla="*/ 8137967 w 8636594"/>
              <a:gd name="connsiteY93" fmla="*/ 468072 h 6099881"/>
              <a:gd name="connsiteX94" fmla="*/ 8171641 w 8636594"/>
              <a:gd name="connsiteY94" fmla="*/ 432332 h 6099881"/>
              <a:gd name="connsiteX95" fmla="*/ 8205590 w 8636594"/>
              <a:gd name="connsiteY95" fmla="*/ 396920 h 6099881"/>
              <a:gd name="connsiteX96" fmla="*/ 8239820 w 8636594"/>
              <a:gd name="connsiteY96" fmla="*/ 361843 h 6099881"/>
              <a:gd name="connsiteX97" fmla="*/ 8274337 w 8636594"/>
              <a:gd name="connsiteY97" fmla="*/ 327107 h 6099881"/>
              <a:gd name="connsiteX98" fmla="*/ 8309147 w 8636594"/>
              <a:gd name="connsiteY98" fmla="*/ 292718 h 6099881"/>
              <a:gd name="connsiteX99" fmla="*/ 8344256 w 8636594"/>
              <a:gd name="connsiteY99" fmla="*/ 258685 h 6099881"/>
              <a:gd name="connsiteX100" fmla="*/ 8379669 w 8636594"/>
              <a:gd name="connsiteY100" fmla="*/ 225013 h 6099881"/>
              <a:gd name="connsiteX101" fmla="*/ 8415394 w 8636594"/>
              <a:gd name="connsiteY101" fmla="*/ 191709 h 6099881"/>
              <a:gd name="connsiteX102" fmla="*/ 8451434 w 8636594"/>
              <a:gd name="connsiteY102" fmla="*/ 158780 h 6099881"/>
              <a:gd name="connsiteX103" fmla="*/ 8487798 w 8636594"/>
              <a:gd name="connsiteY103" fmla="*/ 126233 h 6099881"/>
              <a:gd name="connsiteX104" fmla="*/ 8524489 w 8636594"/>
              <a:gd name="connsiteY104" fmla="*/ 94075 h 6099881"/>
              <a:gd name="connsiteX105" fmla="*/ 8561515 w 8636594"/>
              <a:gd name="connsiteY105" fmla="*/ 62312 h 6099881"/>
              <a:gd name="connsiteX106" fmla="*/ 8598881 w 8636594"/>
              <a:gd name="connsiteY106" fmla="*/ 30951 h 6099881"/>
              <a:gd name="connsiteX107" fmla="*/ 8636594 w 8636594"/>
              <a:gd name="connsiteY107" fmla="*/ 0 h 6099881"/>
              <a:gd name="connsiteX0" fmla="*/ 8636594 w 8636594"/>
              <a:gd name="connsiteY0" fmla="*/ 0 h 6077471"/>
              <a:gd name="connsiteX1" fmla="*/ 5293 w 8636594"/>
              <a:gd name="connsiteY1" fmla="*/ 0 h 6077471"/>
              <a:gd name="connsiteX2" fmla="*/ 0 w 8636594"/>
              <a:gd name="connsiteY2" fmla="*/ 5587843 h 6077471"/>
              <a:gd name="connsiteX3" fmla="*/ 3721426 w 8636594"/>
              <a:gd name="connsiteY3" fmla="*/ 6077471 h 6077471"/>
              <a:gd name="connsiteX4" fmla="*/ 3762353 w 8636594"/>
              <a:gd name="connsiteY4" fmla="*/ 6054733 h 6077471"/>
              <a:gd name="connsiteX5" fmla="*/ 3802812 w 8636594"/>
              <a:gd name="connsiteY5" fmla="*/ 6031671 h 6077471"/>
              <a:gd name="connsiteX6" fmla="*/ 3842810 w 8636594"/>
              <a:gd name="connsiteY6" fmla="*/ 6008288 h 6077471"/>
              <a:gd name="connsiteX7" fmla="*/ 3882352 w 8636594"/>
              <a:gd name="connsiteY7" fmla="*/ 5984588 h 6077471"/>
              <a:gd name="connsiteX8" fmla="*/ 3921445 w 8636594"/>
              <a:gd name="connsiteY8" fmla="*/ 5960574 h 6077471"/>
              <a:gd name="connsiteX9" fmla="*/ 3960096 w 8636594"/>
              <a:gd name="connsiteY9" fmla="*/ 5936250 h 6077471"/>
              <a:gd name="connsiteX10" fmla="*/ 3998311 w 8636594"/>
              <a:gd name="connsiteY10" fmla="*/ 5911619 h 6077471"/>
              <a:gd name="connsiteX11" fmla="*/ 4036095 w 8636594"/>
              <a:gd name="connsiteY11" fmla="*/ 5886685 h 6077471"/>
              <a:gd name="connsiteX12" fmla="*/ 4073456 w 8636594"/>
              <a:gd name="connsiteY12" fmla="*/ 5861452 h 6077471"/>
              <a:gd name="connsiteX13" fmla="*/ 4110400 w 8636594"/>
              <a:gd name="connsiteY13" fmla="*/ 5835922 h 6077471"/>
              <a:gd name="connsiteX14" fmla="*/ 4146933 w 8636594"/>
              <a:gd name="connsiteY14" fmla="*/ 5810100 h 6077471"/>
              <a:gd name="connsiteX15" fmla="*/ 4183061 w 8636594"/>
              <a:gd name="connsiteY15" fmla="*/ 5783988 h 6077471"/>
              <a:gd name="connsiteX16" fmla="*/ 4218791 w 8636594"/>
              <a:gd name="connsiteY16" fmla="*/ 5757591 h 6077471"/>
              <a:gd name="connsiteX17" fmla="*/ 4254129 w 8636594"/>
              <a:gd name="connsiteY17" fmla="*/ 5730912 h 6077471"/>
              <a:gd name="connsiteX18" fmla="*/ 4289081 w 8636594"/>
              <a:gd name="connsiteY18" fmla="*/ 5703955 h 6077471"/>
              <a:gd name="connsiteX19" fmla="*/ 4323654 w 8636594"/>
              <a:gd name="connsiteY19" fmla="*/ 5676722 h 6077471"/>
              <a:gd name="connsiteX20" fmla="*/ 4357854 w 8636594"/>
              <a:gd name="connsiteY20" fmla="*/ 5649218 h 6077471"/>
              <a:gd name="connsiteX21" fmla="*/ 4391688 w 8636594"/>
              <a:gd name="connsiteY21" fmla="*/ 5621446 h 6077471"/>
              <a:gd name="connsiteX22" fmla="*/ 4425162 w 8636594"/>
              <a:gd name="connsiteY22" fmla="*/ 5593409 h 6077471"/>
              <a:gd name="connsiteX23" fmla="*/ 4458281 w 8636594"/>
              <a:gd name="connsiteY23" fmla="*/ 5565111 h 6077471"/>
              <a:gd name="connsiteX24" fmla="*/ 4491053 w 8636594"/>
              <a:gd name="connsiteY24" fmla="*/ 5536556 h 6077471"/>
              <a:gd name="connsiteX25" fmla="*/ 4523484 w 8636594"/>
              <a:gd name="connsiteY25" fmla="*/ 5507747 h 6077471"/>
              <a:gd name="connsiteX26" fmla="*/ 4555580 w 8636594"/>
              <a:gd name="connsiteY26" fmla="*/ 5478687 h 6077471"/>
              <a:gd name="connsiteX27" fmla="*/ 4587347 w 8636594"/>
              <a:gd name="connsiteY27" fmla="*/ 5449380 h 6077471"/>
              <a:gd name="connsiteX28" fmla="*/ 4618793 w 8636594"/>
              <a:gd name="connsiteY28" fmla="*/ 5419830 h 6077471"/>
              <a:gd name="connsiteX29" fmla="*/ 4649922 w 8636594"/>
              <a:gd name="connsiteY29" fmla="*/ 5390040 h 6077471"/>
              <a:gd name="connsiteX30" fmla="*/ 4680742 w 8636594"/>
              <a:gd name="connsiteY30" fmla="*/ 5360014 h 6077471"/>
              <a:gd name="connsiteX31" fmla="*/ 4711259 w 8636594"/>
              <a:gd name="connsiteY31" fmla="*/ 5329755 h 6077471"/>
              <a:gd name="connsiteX32" fmla="*/ 4741478 w 8636594"/>
              <a:gd name="connsiteY32" fmla="*/ 5299266 h 6077471"/>
              <a:gd name="connsiteX33" fmla="*/ 4771408 w 8636594"/>
              <a:gd name="connsiteY33" fmla="*/ 5268551 h 6077471"/>
              <a:gd name="connsiteX34" fmla="*/ 4801053 w 8636594"/>
              <a:gd name="connsiteY34" fmla="*/ 5237614 h 6077471"/>
              <a:gd name="connsiteX35" fmla="*/ 4830420 w 8636594"/>
              <a:gd name="connsiteY35" fmla="*/ 5206458 h 6077471"/>
              <a:gd name="connsiteX36" fmla="*/ 4859516 w 8636594"/>
              <a:gd name="connsiteY36" fmla="*/ 5175087 h 6077471"/>
              <a:gd name="connsiteX37" fmla="*/ 4888347 w 8636594"/>
              <a:gd name="connsiteY37" fmla="*/ 5143504 h 6077471"/>
              <a:gd name="connsiteX38" fmla="*/ 4916919 w 8636594"/>
              <a:gd name="connsiteY38" fmla="*/ 5111713 h 6077471"/>
              <a:gd name="connsiteX39" fmla="*/ 4945238 w 8636594"/>
              <a:gd name="connsiteY39" fmla="*/ 5079717 h 6077471"/>
              <a:gd name="connsiteX40" fmla="*/ 4973311 w 8636594"/>
              <a:gd name="connsiteY40" fmla="*/ 5047519 h 6077471"/>
              <a:gd name="connsiteX41" fmla="*/ 5001145 w 8636594"/>
              <a:gd name="connsiteY41" fmla="*/ 5015124 h 6077471"/>
              <a:gd name="connsiteX42" fmla="*/ 5028745 w 8636594"/>
              <a:gd name="connsiteY42" fmla="*/ 4982535 h 6077471"/>
              <a:gd name="connsiteX43" fmla="*/ 5056117 w 8636594"/>
              <a:gd name="connsiteY43" fmla="*/ 4949755 h 6077471"/>
              <a:gd name="connsiteX44" fmla="*/ 5083269 w 8636594"/>
              <a:gd name="connsiteY44" fmla="*/ 4916787 h 6077471"/>
              <a:gd name="connsiteX45" fmla="*/ 5110207 w 8636594"/>
              <a:gd name="connsiteY45" fmla="*/ 4883636 h 6077471"/>
              <a:gd name="connsiteX46" fmla="*/ 5136937 w 8636594"/>
              <a:gd name="connsiteY46" fmla="*/ 4850305 h 6077471"/>
              <a:gd name="connsiteX47" fmla="*/ 5163464 w 8636594"/>
              <a:gd name="connsiteY47" fmla="*/ 4816797 h 6077471"/>
              <a:gd name="connsiteX48" fmla="*/ 5215940 w 8636594"/>
              <a:gd name="connsiteY48" fmla="*/ 4749265 h 6077471"/>
              <a:gd name="connsiteX49" fmla="*/ 5267684 w 8636594"/>
              <a:gd name="connsiteY49" fmla="*/ 4681068 h 6077471"/>
              <a:gd name="connsiteX50" fmla="*/ 5318748 w 8636594"/>
              <a:gd name="connsiteY50" fmla="*/ 4612234 h 6077471"/>
              <a:gd name="connsiteX51" fmla="*/ 5369182 w 8636594"/>
              <a:gd name="connsiteY51" fmla="*/ 4542793 h 6077471"/>
              <a:gd name="connsiteX52" fmla="*/ 5419038 w 8636594"/>
              <a:gd name="connsiteY52" fmla="*/ 4472771 h 6077471"/>
              <a:gd name="connsiteX53" fmla="*/ 5468365 w 8636594"/>
              <a:gd name="connsiteY53" fmla="*/ 4402196 h 6077471"/>
              <a:gd name="connsiteX54" fmla="*/ 5517215 w 8636594"/>
              <a:gd name="connsiteY54" fmla="*/ 4331098 h 6077471"/>
              <a:gd name="connsiteX55" fmla="*/ 5565637 w 8636594"/>
              <a:gd name="connsiteY55" fmla="*/ 4259503 h 6077471"/>
              <a:gd name="connsiteX56" fmla="*/ 5613684 w 8636594"/>
              <a:gd name="connsiteY56" fmla="*/ 4187441 h 6077471"/>
              <a:gd name="connsiteX57" fmla="*/ 5685160 w 8636594"/>
              <a:gd name="connsiteY57" fmla="*/ 4078531 h 6077471"/>
              <a:gd name="connsiteX58" fmla="*/ 5756074 w 8636594"/>
              <a:gd name="connsiteY58" fmla="*/ 3968727 h 6077471"/>
              <a:gd name="connsiteX59" fmla="*/ 5873483 w 8636594"/>
              <a:gd name="connsiteY59" fmla="*/ 3783989 h 6077471"/>
              <a:gd name="connsiteX60" fmla="*/ 6203209 w 8636594"/>
              <a:gd name="connsiteY60" fmla="*/ 3258640 h 6077471"/>
              <a:gd name="connsiteX61" fmla="*/ 6299430 w 8636594"/>
              <a:gd name="connsiteY61" fmla="*/ 3107321 h 6077471"/>
              <a:gd name="connsiteX62" fmla="*/ 6372650 w 8636594"/>
              <a:gd name="connsiteY62" fmla="*/ 2993735 h 6077471"/>
              <a:gd name="connsiteX63" fmla="*/ 6453197 w 8636594"/>
              <a:gd name="connsiteY63" fmla="*/ 2869788 h 6077471"/>
              <a:gd name="connsiteX64" fmla="*/ 6564167 w 8636594"/>
              <a:gd name="connsiteY64" fmla="*/ 2696807 h 6077471"/>
              <a:gd name="connsiteX65" fmla="*/ 6976233 w 8636594"/>
              <a:gd name="connsiteY65" fmla="*/ 2045274 h 6077471"/>
              <a:gd name="connsiteX66" fmla="*/ 7086755 w 8636594"/>
              <a:gd name="connsiteY66" fmla="*/ 1872743 h 6077471"/>
              <a:gd name="connsiteX67" fmla="*/ 7170279 w 8636594"/>
              <a:gd name="connsiteY67" fmla="*/ 1744202 h 6077471"/>
              <a:gd name="connsiteX68" fmla="*/ 7226351 w 8636594"/>
              <a:gd name="connsiteY68" fmla="*/ 1659017 h 6077471"/>
              <a:gd name="connsiteX69" fmla="*/ 7282789 w 8636594"/>
              <a:gd name="connsiteY69" fmla="*/ 1574303 h 6077471"/>
              <a:gd name="connsiteX70" fmla="*/ 7339643 w 8636594"/>
              <a:gd name="connsiteY70" fmla="*/ 1490113 h 6077471"/>
              <a:gd name="connsiteX71" fmla="*/ 7396957 w 8636594"/>
              <a:gd name="connsiteY71" fmla="*/ 1406503 h 6077471"/>
              <a:gd name="connsiteX72" fmla="*/ 7454781 w 8636594"/>
              <a:gd name="connsiteY72" fmla="*/ 1323526 h 6077471"/>
              <a:gd name="connsiteX73" fmla="*/ 7513161 w 8636594"/>
              <a:gd name="connsiteY73" fmla="*/ 1241237 h 6077471"/>
              <a:gd name="connsiteX74" fmla="*/ 7572144 w 8636594"/>
              <a:gd name="connsiteY74" fmla="*/ 1159689 h 6077471"/>
              <a:gd name="connsiteX75" fmla="*/ 7601877 w 8636594"/>
              <a:gd name="connsiteY75" fmla="*/ 1119210 h 6077471"/>
              <a:gd name="connsiteX76" fmla="*/ 7631779 w 8636594"/>
              <a:gd name="connsiteY76" fmla="*/ 1078937 h 6077471"/>
              <a:gd name="connsiteX77" fmla="*/ 7661855 w 8636594"/>
              <a:gd name="connsiteY77" fmla="*/ 1038876 h 6077471"/>
              <a:gd name="connsiteX78" fmla="*/ 7692111 w 8636594"/>
              <a:gd name="connsiteY78" fmla="*/ 999035 h 6077471"/>
              <a:gd name="connsiteX79" fmla="*/ 7722554 w 8636594"/>
              <a:gd name="connsiteY79" fmla="*/ 959419 h 6077471"/>
              <a:gd name="connsiteX80" fmla="*/ 7753190 w 8636594"/>
              <a:gd name="connsiteY80" fmla="*/ 920037 h 6077471"/>
              <a:gd name="connsiteX81" fmla="*/ 7784023 w 8636594"/>
              <a:gd name="connsiteY81" fmla="*/ 880894 h 6077471"/>
              <a:gd name="connsiteX82" fmla="*/ 7815061 w 8636594"/>
              <a:gd name="connsiteY82" fmla="*/ 841997 h 6077471"/>
              <a:gd name="connsiteX83" fmla="*/ 7846308 w 8636594"/>
              <a:gd name="connsiteY83" fmla="*/ 803354 h 6077471"/>
              <a:gd name="connsiteX84" fmla="*/ 7877772 w 8636594"/>
              <a:gd name="connsiteY84" fmla="*/ 764970 h 6077471"/>
              <a:gd name="connsiteX85" fmla="*/ 7909458 w 8636594"/>
              <a:gd name="connsiteY85" fmla="*/ 726853 h 6077471"/>
              <a:gd name="connsiteX86" fmla="*/ 7941371 w 8636594"/>
              <a:gd name="connsiteY86" fmla="*/ 689010 h 6077471"/>
              <a:gd name="connsiteX87" fmla="*/ 7973518 w 8636594"/>
              <a:gd name="connsiteY87" fmla="*/ 651447 h 6077471"/>
              <a:gd name="connsiteX88" fmla="*/ 8005905 w 8636594"/>
              <a:gd name="connsiteY88" fmla="*/ 614171 h 6077471"/>
              <a:gd name="connsiteX89" fmla="*/ 8038538 w 8636594"/>
              <a:gd name="connsiteY89" fmla="*/ 577189 h 6077471"/>
              <a:gd name="connsiteX90" fmla="*/ 8071421 w 8636594"/>
              <a:gd name="connsiteY90" fmla="*/ 540507 h 6077471"/>
              <a:gd name="connsiteX91" fmla="*/ 8104563 w 8636594"/>
              <a:gd name="connsiteY91" fmla="*/ 504132 h 6077471"/>
              <a:gd name="connsiteX92" fmla="*/ 8137967 w 8636594"/>
              <a:gd name="connsiteY92" fmla="*/ 468072 h 6077471"/>
              <a:gd name="connsiteX93" fmla="*/ 8171641 w 8636594"/>
              <a:gd name="connsiteY93" fmla="*/ 432332 h 6077471"/>
              <a:gd name="connsiteX94" fmla="*/ 8205590 w 8636594"/>
              <a:gd name="connsiteY94" fmla="*/ 396920 h 6077471"/>
              <a:gd name="connsiteX95" fmla="*/ 8239820 w 8636594"/>
              <a:gd name="connsiteY95" fmla="*/ 361843 h 6077471"/>
              <a:gd name="connsiteX96" fmla="*/ 8274337 w 8636594"/>
              <a:gd name="connsiteY96" fmla="*/ 327107 h 6077471"/>
              <a:gd name="connsiteX97" fmla="*/ 8309147 w 8636594"/>
              <a:gd name="connsiteY97" fmla="*/ 292718 h 6077471"/>
              <a:gd name="connsiteX98" fmla="*/ 8344256 w 8636594"/>
              <a:gd name="connsiteY98" fmla="*/ 258685 h 6077471"/>
              <a:gd name="connsiteX99" fmla="*/ 8379669 w 8636594"/>
              <a:gd name="connsiteY99" fmla="*/ 225013 h 6077471"/>
              <a:gd name="connsiteX100" fmla="*/ 8415394 w 8636594"/>
              <a:gd name="connsiteY100" fmla="*/ 191709 h 6077471"/>
              <a:gd name="connsiteX101" fmla="*/ 8451434 w 8636594"/>
              <a:gd name="connsiteY101" fmla="*/ 158780 h 6077471"/>
              <a:gd name="connsiteX102" fmla="*/ 8487798 w 8636594"/>
              <a:gd name="connsiteY102" fmla="*/ 126233 h 6077471"/>
              <a:gd name="connsiteX103" fmla="*/ 8524489 w 8636594"/>
              <a:gd name="connsiteY103" fmla="*/ 94075 h 6077471"/>
              <a:gd name="connsiteX104" fmla="*/ 8561515 w 8636594"/>
              <a:gd name="connsiteY104" fmla="*/ 62312 h 6077471"/>
              <a:gd name="connsiteX105" fmla="*/ 8598881 w 8636594"/>
              <a:gd name="connsiteY105" fmla="*/ 30951 h 6077471"/>
              <a:gd name="connsiteX106" fmla="*/ 8636594 w 8636594"/>
              <a:gd name="connsiteY106" fmla="*/ 0 h 6077471"/>
              <a:gd name="connsiteX0" fmla="*/ 8636594 w 8636594"/>
              <a:gd name="connsiteY0" fmla="*/ 0 h 6054733"/>
              <a:gd name="connsiteX1" fmla="*/ 5293 w 8636594"/>
              <a:gd name="connsiteY1" fmla="*/ 0 h 6054733"/>
              <a:gd name="connsiteX2" fmla="*/ 0 w 8636594"/>
              <a:gd name="connsiteY2" fmla="*/ 5587843 h 6054733"/>
              <a:gd name="connsiteX3" fmla="*/ 3762353 w 8636594"/>
              <a:gd name="connsiteY3" fmla="*/ 6054733 h 6054733"/>
              <a:gd name="connsiteX4" fmla="*/ 3802812 w 8636594"/>
              <a:gd name="connsiteY4" fmla="*/ 6031671 h 6054733"/>
              <a:gd name="connsiteX5" fmla="*/ 3842810 w 8636594"/>
              <a:gd name="connsiteY5" fmla="*/ 6008288 h 6054733"/>
              <a:gd name="connsiteX6" fmla="*/ 3882352 w 8636594"/>
              <a:gd name="connsiteY6" fmla="*/ 5984588 h 6054733"/>
              <a:gd name="connsiteX7" fmla="*/ 3921445 w 8636594"/>
              <a:gd name="connsiteY7" fmla="*/ 5960574 h 6054733"/>
              <a:gd name="connsiteX8" fmla="*/ 3960096 w 8636594"/>
              <a:gd name="connsiteY8" fmla="*/ 5936250 h 6054733"/>
              <a:gd name="connsiteX9" fmla="*/ 3998311 w 8636594"/>
              <a:gd name="connsiteY9" fmla="*/ 5911619 h 6054733"/>
              <a:gd name="connsiteX10" fmla="*/ 4036095 w 8636594"/>
              <a:gd name="connsiteY10" fmla="*/ 5886685 h 6054733"/>
              <a:gd name="connsiteX11" fmla="*/ 4073456 w 8636594"/>
              <a:gd name="connsiteY11" fmla="*/ 5861452 h 6054733"/>
              <a:gd name="connsiteX12" fmla="*/ 4110400 w 8636594"/>
              <a:gd name="connsiteY12" fmla="*/ 5835922 h 6054733"/>
              <a:gd name="connsiteX13" fmla="*/ 4146933 w 8636594"/>
              <a:gd name="connsiteY13" fmla="*/ 5810100 h 6054733"/>
              <a:gd name="connsiteX14" fmla="*/ 4183061 w 8636594"/>
              <a:gd name="connsiteY14" fmla="*/ 5783988 h 6054733"/>
              <a:gd name="connsiteX15" fmla="*/ 4218791 w 8636594"/>
              <a:gd name="connsiteY15" fmla="*/ 5757591 h 6054733"/>
              <a:gd name="connsiteX16" fmla="*/ 4254129 w 8636594"/>
              <a:gd name="connsiteY16" fmla="*/ 5730912 h 6054733"/>
              <a:gd name="connsiteX17" fmla="*/ 4289081 w 8636594"/>
              <a:gd name="connsiteY17" fmla="*/ 5703955 h 6054733"/>
              <a:gd name="connsiteX18" fmla="*/ 4323654 w 8636594"/>
              <a:gd name="connsiteY18" fmla="*/ 5676722 h 6054733"/>
              <a:gd name="connsiteX19" fmla="*/ 4357854 w 8636594"/>
              <a:gd name="connsiteY19" fmla="*/ 5649218 h 6054733"/>
              <a:gd name="connsiteX20" fmla="*/ 4391688 w 8636594"/>
              <a:gd name="connsiteY20" fmla="*/ 5621446 h 6054733"/>
              <a:gd name="connsiteX21" fmla="*/ 4425162 w 8636594"/>
              <a:gd name="connsiteY21" fmla="*/ 5593409 h 6054733"/>
              <a:gd name="connsiteX22" fmla="*/ 4458281 w 8636594"/>
              <a:gd name="connsiteY22" fmla="*/ 5565111 h 6054733"/>
              <a:gd name="connsiteX23" fmla="*/ 4491053 w 8636594"/>
              <a:gd name="connsiteY23" fmla="*/ 5536556 h 6054733"/>
              <a:gd name="connsiteX24" fmla="*/ 4523484 w 8636594"/>
              <a:gd name="connsiteY24" fmla="*/ 5507747 h 6054733"/>
              <a:gd name="connsiteX25" fmla="*/ 4555580 w 8636594"/>
              <a:gd name="connsiteY25" fmla="*/ 5478687 h 6054733"/>
              <a:gd name="connsiteX26" fmla="*/ 4587347 w 8636594"/>
              <a:gd name="connsiteY26" fmla="*/ 5449380 h 6054733"/>
              <a:gd name="connsiteX27" fmla="*/ 4618793 w 8636594"/>
              <a:gd name="connsiteY27" fmla="*/ 5419830 h 6054733"/>
              <a:gd name="connsiteX28" fmla="*/ 4649922 w 8636594"/>
              <a:gd name="connsiteY28" fmla="*/ 5390040 h 6054733"/>
              <a:gd name="connsiteX29" fmla="*/ 4680742 w 8636594"/>
              <a:gd name="connsiteY29" fmla="*/ 5360014 h 6054733"/>
              <a:gd name="connsiteX30" fmla="*/ 4711259 w 8636594"/>
              <a:gd name="connsiteY30" fmla="*/ 5329755 h 6054733"/>
              <a:gd name="connsiteX31" fmla="*/ 4741478 w 8636594"/>
              <a:gd name="connsiteY31" fmla="*/ 5299266 h 6054733"/>
              <a:gd name="connsiteX32" fmla="*/ 4771408 w 8636594"/>
              <a:gd name="connsiteY32" fmla="*/ 5268551 h 6054733"/>
              <a:gd name="connsiteX33" fmla="*/ 4801053 w 8636594"/>
              <a:gd name="connsiteY33" fmla="*/ 5237614 h 6054733"/>
              <a:gd name="connsiteX34" fmla="*/ 4830420 w 8636594"/>
              <a:gd name="connsiteY34" fmla="*/ 5206458 h 6054733"/>
              <a:gd name="connsiteX35" fmla="*/ 4859516 w 8636594"/>
              <a:gd name="connsiteY35" fmla="*/ 5175087 h 6054733"/>
              <a:gd name="connsiteX36" fmla="*/ 4888347 w 8636594"/>
              <a:gd name="connsiteY36" fmla="*/ 5143504 h 6054733"/>
              <a:gd name="connsiteX37" fmla="*/ 4916919 w 8636594"/>
              <a:gd name="connsiteY37" fmla="*/ 5111713 h 6054733"/>
              <a:gd name="connsiteX38" fmla="*/ 4945238 w 8636594"/>
              <a:gd name="connsiteY38" fmla="*/ 5079717 h 6054733"/>
              <a:gd name="connsiteX39" fmla="*/ 4973311 w 8636594"/>
              <a:gd name="connsiteY39" fmla="*/ 5047519 h 6054733"/>
              <a:gd name="connsiteX40" fmla="*/ 5001145 w 8636594"/>
              <a:gd name="connsiteY40" fmla="*/ 5015124 h 6054733"/>
              <a:gd name="connsiteX41" fmla="*/ 5028745 w 8636594"/>
              <a:gd name="connsiteY41" fmla="*/ 4982535 h 6054733"/>
              <a:gd name="connsiteX42" fmla="*/ 5056117 w 8636594"/>
              <a:gd name="connsiteY42" fmla="*/ 4949755 h 6054733"/>
              <a:gd name="connsiteX43" fmla="*/ 5083269 w 8636594"/>
              <a:gd name="connsiteY43" fmla="*/ 4916787 h 6054733"/>
              <a:gd name="connsiteX44" fmla="*/ 5110207 w 8636594"/>
              <a:gd name="connsiteY44" fmla="*/ 4883636 h 6054733"/>
              <a:gd name="connsiteX45" fmla="*/ 5136937 w 8636594"/>
              <a:gd name="connsiteY45" fmla="*/ 4850305 h 6054733"/>
              <a:gd name="connsiteX46" fmla="*/ 5163464 w 8636594"/>
              <a:gd name="connsiteY46" fmla="*/ 4816797 h 6054733"/>
              <a:gd name="connsiteX47" fmla="*/ 5215940 w 8636594"/>
              <a:gd name="connsiteY47" fmla="*/ 4749265 h 6054733"/>
              <a:gd name="connsiteX48" fmla="*/ 5267684 w 8636594"/>
              <a:gd name="connsiteY48" fmla="*/ 4681068 h 6054733"/>
              <a:gd name="connsiteX49" fmla="*/ 5318748 w 8636594"/>
              <a:gd name="connsiteY49" fmla="*/ 4612234 h 6054733"/>
              <a:gd name="connsiteX50" fmla="*/ 5369182 w 8636594"/>
              <a:gd name="connsiteY50" fmla="*/ 4542793 h 6054733"/>
              <a:gd name="connsiteX51" fmla="*/ 5419038 w 8636594"/>
              <a:gd name="connsiteY51" fmla="*/ 4472771 h 6054733"/>
              <a:gd name="connsiteX52" fmla="*/ 5468365 w 8636594"/>
              <a:gd name="connsiteY52" fmla="*/ 4402196 h 6054733"/>
              <a:gd name="connsiteX53" fmla="*/ 5517215 w 8636594"/>
              <a:gd name="connsiteY53" fmla="*/ 4331098 h 6054733"/>
              <a:gd name="connsiteX54" fmla="*/ 5565637 w 8636594"/>
              <a:gd name="connsiteY54" fmla="*/ 4259503 h 6054733"/>
              <a:gd name="connsiteX55" fmla="*/ 5613684 w 8636594"/>
              <a:gd name="connsiteY55" fmla="*/ 4187441 h 6054733"/>
              <a:gd name="connsiteX56" fmla="*/ 5685160 w 8636594"/>
              <a:gd name="connsiteY56" fmla="*/ 4078531 h 6054733"/>
              <a:gd name="connsiteX57" fmla="*/ 5756074 w 8636594"/>
              <a:gd name="connsiteY57" fmla="*/ 3968727 h 6054733"/>
              <a:gd name="connsiteX58" fmla="*/ 5873483 w 8636594"/>
              <a:gd name="connsiteY58" fmla="*/ 3783989 h 6054733"/>
              <a:gd name="connsiteX59" fmla="*/ 6203209 w 8636594"/>
              <a:gd name="connsiteY59" fmla="*/ 3258640 h 6054733"/>
              <a:gd name="connsiteX60" fmla="*/ 6299430 w 8636594"/>
              <a:gd name="connsiteY60" fmla="*/ 3107321 h 6054733"/>
              <a:gd name="connsiteX61" fmla="*/ 6372650 w 8636594"/>
              <a:gd name="connsiteY61" fmla="*/ 2993735 h 6054733"/>
              <a:gd name="connsiteX62" fmla="*/ 6453197 w 8636594"/>
              <a:gd name="connsiteY62" fmla="*/ 2869788 h 6054733"/>
              <a:gd name="connsiteX63" fmla="*/ 6564167 w 8636594"/>
              <a:gd name="connsiteY63" fmla="*/ 2696807 h 6054733"/>
              <a:gd name="connsiteX64" fmla="*/ 6976233 w 8636594"/>
              <a:gd name="connsiteY64" fmla="*/ 2045274 h 6054733"/>
              <a:gd name="connsiteX65" fmla="*/ 7086755 w 8636594"/>
              <a:gd name="connsiteY65" fmla="*/ 1872743 h 6054733"/>
              <a:gd name="connsiteX66" fmla="*/ 7170279 w 8636594"/>
              <a:gd name="connsiteY66" fmla="*/ 1744202 h 6054733"/>
              <a:gd name="connsiteX67" fmla="*/ 7226351 w 8636594"/>
              <a:gd name="connsiteY67" fmla="*/ 1659017 h 6054733"/>
              <a:gd name="connsiteX68" fmla="*/ 7282789 w 8636594"/>
              <a:gd name="connsiteY68" fmla="*/ 1574303 h 6054733"/>
              <a:gd name="connsiteX69" fmla="*/ 7339643 w 8636594"/>
              <a:gd name="connsiteY69" fmla="*/ 1490113 h 6054733"/>
              <a:gd name="connsiteX70" fmla="*/ 7396957 w 8636594"/>
              <a:gd name="connsiteY70" fmla="*/ 1406503 h 6054733"/>
              <a:gd name="connsiteX71" fmla="*/ 7454781 w 8636594"/>
              <a:gd name="connsiteY71" fmla="*/ 1323526 h 6054733"/>
              <a:gd name="connsiteX72" fmla="*/ 7513161 w 8636594"/>
              <a:gd name="connsiteY72" fmla="*/ 1241237 h 6054733"/>
              <a:gd name="connsiteX73" fmla="*/ 7572144 w 8636594"/>
              <a:gd name="connsiteY73" fmla="*/ 1159689 h 6054733"/>
              <a:gd name="connsiteX74" fmla="*/ 7601877 w 8636594"/>
              <a:gd name="connsiteY74" fmla="*/ 1119210 h 6054733"/>
              <a:gd name="connsiteX75" fmla="*/ 7631779 w 8636594"/>
              <a:gd name="connsiteY75" fmla="*/ 1078937 h 6054733"/>
              <a:gd name="connsiteX76" fmla="*/ 7661855 w 8636594"/>
              <a:gd name="connsiteY76" fmla="*/ 1038876 h 6054733"/>
              <a:gd name="connsiteX77" fmla="*/ 7692111 w 8636594"/>
              <a:gd name="connsiteY77" fmla="*/ 999035 h 6054733"/>
              <a:gd name="connsiteX78" fmla="*/ 7722554 w 8636594"/>
              <a:gd name="connsiteY78" fmla="*/ 959419 h 6054733"/>
              <a:gd name="connsiteX79" fmla="*/ 7753190 w 8636594"/>
              <a:gd name="connsiteY79" fmla="*/ 920037 h 6054733"/>
              <a:gd name="connsiteX80" fmla="*/ 7784023 w 8636594"/>
              <a:gd name="connsiteY80" fmla="*/ 880894 h 6054733"/>
              <a:gd name="connsiteX81" fmla="*/ 7815061 w 8636594"/>
              <a:gd name="connsiteY81" fmla="*/ 841997 h 6054733"/>
              <a:gd name="connsiteX82" fmla="*/ 7846308 w 8636594"/>
              <a:gd name="connsiteY82" fmla="*/ 803354 h 6054733"/>
              <a:gd name="connsiteX83" fmla="*/ 7877772 w 8636594"/>
              <a:gd name="connsiteY83" fmla="*/ 764970 h 6054733"/>
              <a:gd name="connsiteX84" fmla="*/ 7909458 w 8636594"/>
              <a:gd name="connsiteY84" fmla="*/ 726853 h 6054733"/>
              <a:gd name="connsiteX85" fmla="*/ 7941371 w 8636594"/>
              <a:gd name="connsiteY85" fmla="*/ 689010 h 6054733"/>
              <a:gd name="connsiteX86" fmla="*/ 7973518 w 8636594"/>
              <a:gd name="connsiteY86" fmla="*/ 651447 h 6054733"/>
              <a:gd name="connsiteX87" fmla="*/ 8005905 w 8636594"/>
              <a:gd name="connsiteY87" fmla="*/ 614171 h 6054733"/>
              <a:gd name="connsiteX88" fmla="*/ 8038538 w 8636594"/>
              <a:gd name="connsiteY88" fmla="*/ 577189 h 6054733"/>
              <a:gd name="connsiteX89" fmla="*/ 8071421 w 8636594"/>
              <a:gd name="connsiteY89" fmla="*/ 540507 h 6054733"/>
              <a:gd name="connsiteX90" fmla="*/ 8104563 w 8636594"/>
              <a:gd name="connsiteY90" fmla="*/ 504132 h 6054733"/>
              <a:gd name="connsiteX91" fmla="*/ 8137967 w 8636594"/>
              <a:gd name="connsiteY91" fmla="*/ 468072 h 6054733"/>
              <a:gd name="connsiteX92" fmla="*/ 8171641 w 8636594"/>
              <a:gd name="connsiteY92" fmla="*/ 432332 h 6054733"/>
              <a:gd name="connsiteX93" fmla="*/ 8205590 w 8636594"/>
              <a:gd name="connsiteY93" fmla="*/ 396920 h 6054733"/>
              <a:gd name="connsiteX94" fmla="*/ 8239820 w 8636594"/>
              <a:gd name="connsiteY94" fmla="*/ 361843 h 6054733"/>
              <a:gd name="connsiteX95" fmla="*/ 8274337 w 8636594"/>
              <a:gd name="connsiteY95" fmla="*/ 327107 h 6054733"/>
              <a:gd name="connsiteX96" fmla="*/ 8309147 w 8636594"/>
              <a:gd name="connsiteY96" fmla="*/ 292718 h 6054733"/>
              <a:gd name="connsiteX97" fmla="*/ 8344256 w 8636594"/>
              <a:gd name="connsiteY97" fmla="*/ 258685 h 6054733"/>
              <a:gd name="connsiteX98" fmla="*/ 8379669 w 8636594"/>
              <a:gd name="connsiteY98" fmla="*/ 225013 h 6054733"/>
              <a:gd name="connsiteX99" fmla="*/ 8415394 w 8636594"/>
              <a:gd name="connsiteY99" fmla="*/ 191709 h 6054733"/>
              <a:gd name="connsiteX100" fmla="*/ 8451434 w 8636594"/>
              <a:gd name="connsiteY100" fmla="*/ 158780 h 6054733"/>
              <a:gd name="connsiteX101" fmla="*/ 8487798 w 8636594"/>
              <a:gd name="connsiteY101" fmla="*/ 126233 h 6054733"/>
              <a:gd name="connsiteX102" fmla="*/ 8524489 w 8636594"/>
              <a:gd name="connsiteY102" fmla="*/ 94075 h 6054733"/>
              <a:gd name="connsiteX103" fmla="*/ 8561515 w 8636594"/>
              <a:gd name="connsiteY103" fmla="*/ 62312 h 6054733"/>
              <a:gd name="connsiteX104" fmla="*/ 8598881 w 8636594"/>
              <a:gd name="connsiteY104" fmla="*/ 30951 h 6054733"/>
              <a:gd name="connsiteX105" fmla="*/ 8636594 w 8636594"/>
              <a:gd name="connsiteY105" fmla="*/ 0 h 6054733"/>
              <a:gd name="connsiteX0" fmla="*/ 8636594 w 8636594"/>
              <a:gd name="connsiteY0" fmla="*/ 0 h 6031671"/>
              <a:gd name="connsiteX1" fmla="*/ 5293 w 8636594"/>
              <a:gd name="connsiteY1" fmla="*/ 0 h 6031671"/>
              <a:gd name="connsiteX2" fmla="*/ 0 w 8636594"/>
              <a:gd name="connsiteY2" fmla="*/ 5587843 h 6031671"/>
              <a:gd name="connsiteX3" fmla="*/ 3802812 w 8636594"/>
              <a:gd name="connsiteY3" fmla="*/ 6031671 h 6031671"/>
              <a:gd name="connsiteX4" fmla="*/ 3842810 w 8636594"/>
              <a:gd name="connsiteY4" fmla="*/ 6008288 h 6031671"/>
              <a:gd name="connsiteX5" fmla="*/ 3882352 w 8636594"/>
              <a:gd name="connsiteY5" fmla="*/ 5984588 h 6031671"/>
              <a:gd name="connsiteX6" fmla="*/ 3921445 w 8636594"/>
              <a:gd name="connsiteY6" fmla="*/ 5960574 h 6031671"/>
              <a:gd name="connsiteX7" fmla="*/ 3960096 w 8636594"/>
              <a:gd name="connsiteY7" fmla="*/ 5936250 h 6031671"/>
              <a:gd name="connsiteX8" fmla="*/ 3998311 w 8636594"/>
              <a:gd name="connsiteY8" fmla="*/ 5911619 h 6031671"/>
              <a:gd name="connsiteX9" fmla="*/ 4036095 w 8636594"/>
              <a:gd name="connsiteY9" fmla="*/ 5886685 h 6031671"/>
              <a:gd name="connsiteX10" fmla="*/ 4073456 w 8636594"/>
              <a:gd name="connsiteY10" fmla="*/ 5861452 h 6031671"/>
              <a:gd name="connsiteX11" fmla="*/ 4110400 w 8636594"/>
              <a:gd name="connsiteY11" fmla="*/ 5835922 h 6031671"/>
              <a:gd name="connsiteX12" fmla="*/ 4146933 w 8636594"/>
              <a:gd name="connsiteY12" fmla="*/ 5810100 h 6031671"/>
              <a:gd name="connsiteX13" fmla="*/ 4183061 w 8636594"/>
              <a:gd name="connsiteY13" fmla="*/ 5783988 h 6031671"/>
              <a:gd name="connsiteX14" fmla="*/ 4218791 w 8636594"/>
              <a:gd name="connsiteY14" fmla="*/ 5757591 h 6031671"/>
              <a:gd name="connsiteX15" fmla="*/ 4254129 w 8636594"/>
              <a:gd name="connsiteY15" fmla="*/ 5730912 h 6031671"/>
              <a:gd name="connsiteX16" fmla="*/ 4289081 w 8636594"/>
              <a:gd name="connsiteY16" fmla="*/ 5703955 h 6031671"/>
              <a:gd name="connsiteX17" fmla="*/ 4323654 w 8636594"/>
              <a:gd name="connsiteY17" fmla="*/ 5676722 h 6031671"/>
              <a:gd name="connsiteX18" fmla="*/ 4357854 w 8636594"/>
              <a:gd name="connsiteY18" fmla="*/ 5649218 h 6031671"/>
              <a:gd name="connsiteX19" fmla="*/ 4391688 w 8636594"/>
              <a:gd name="connsiteY19" fmla="*/ 5621446 h 6031671"/>
              <a:gd name="connsiteX20" fmla="*/ 4425162 w 8636594"/>
              <a:gd name="connsiteY20" fmla="*/ 5593409 h 6031671"/>
              <a:gd name="connsiteX21" fmla="*/ 4458281 w 8636594"/>
              <a:gd name="connsiteY21" fmla="*/ 5565111 h 6031671"/>
              <a:gd name="connsiteX22" fmla="*/ 4491053 w 8636594"/>
              <a:gd name="connsiteY22" fmla="*/ 5536556 h 6031671"/>
              <a:gd name="connsiteX23" fmla="*/ 4523484 w 8636594"/>
              <a:gd name="connsiteY23" fmla="*/ 5507747 h 6031671"/>
              <a:gd name="connsiteX24" fmla="*/ 4555580 w 8636594"/>
              <a:gd name="connsiteY24" fmla="*/ 5478687 h 6031671"/>
              <a:gd name="connsiteX25" fmla="*/ 4587347 w 8636594"/>
              <a:gd name="connsiteY25" fmla="*/ 5449380 h 6031671"/>
              <a:gd name="connsiteX26" fmla="*/ 4618793 w 8636594"/>
              <a:gd name="connsiteY26" fmla="*/ 5419830 h 6031671"/>
              <a:gd name="connsiteX27" fmla="*/ 4649922 w 8636594"/>
              <a:gd name="connsiteY27" fmla="*/ 5390040 h 6031671"/>
              <a:gd name="connsiteX28" fmla="*/ 4680742 w 8636594"/>
              <a:gd name="connsiteY28" fmla="*/ 5360014 h 6031671"/>
              <a:gd name="connsiteX29" fmla="*/ 4711259 w 8636594"/>
              <a:gd name="connsiteY29" fmla="*/ 5329755 h 6031671"/>
              <a:gd name="connsiteX30" fmla="*/ 4741478 w 8636594"/>
              <a:gd name="connsiteY30" fmla="*/ 5299266 h 6031671"/>
              <a:gd name="connsiteX31" fmla="*/ 4771408 w 8636594"/>
              <a:gd name="connsiteY31" fmla="*/ 5268551 h 6031671"/>
              <a:gd name="connsiteX32" fmla="*/ 4801053 w 8636594"/>
              <a:gd name="connsiteY32" fmla="*/ 5237614 h 6031671"/>
              <a:gd name="connsiteX33" fmla="*/ 4830420 w 8636594"/>
              <a:gd name="connsiteY33" fmla="*/ 5206458 h 6031671"/>
              <a:gd name="connsiteX34" fmla="*/ 4859516 w 8636594"/>
              <a:gd name="connsiteY34" fmla="*/ 5175087 h 6031671"/>
              <a:gd name="connsiteX35" fmla="*/ 4888347 w 8636594"/>
              <a:gd name="connsiteY35" fmla="*/ 5143504 h 6031671"/>
              <a:gd name="connsiteX36" fmla="*/ 4916919 w 8636594"/>
              <a:gd name="connsiteY36" fmla="*/ 5111713 h 6031671"/>
              <a:gd name="connsiteX37" fmla="*/ 4945238 w 8636594"/>
              <a:gd name="connsiteY37" fmla="*/ 5079717 h 6031671"/>
              <a:gd name="connsiteX38" fmla="*/ 4973311 w 8636594"/>
              <a:gd name="connsiteY38" fmla="*/ 5047519 h 6031671"/>
              <a:gd name="connsiteX39" fmla="*/ 5001145 w 8636594"/>
              <a:gd name="connsiteY39" fmla="*/ 5015124 h 6031671"/>
              <a:gd name="connsiteX40" fmla="*/ 5028745 w 8636594"/>
              <a:gd name="connsiteY40" fmla="*/ 4982535 h 6031671"/>
              <a:gd name="connsiteX41" fmla="*/ 5056117 w 8636594"/>
              <a:gd name="connsiteY41" fmla="*/ 4949755 h 6031671"/>
              <a:gd name="connsiteX42" fmla="*/ 5083269 w 8636594"/>
              <a:gd name="connsiteY42" fmla="*/ 4916787 h 6031671"/>
              <a:gd name="connsiteX43" fmla="*/ 5110207 w 8636594"/>
              <a:gd name="connsiteY43" fmla="*/ 4883636 h 6031671"/>
              <a:gd name="connsiteX44" fmla="*/ 5136937 w 8636594"/>
              <a:gd name="connsiteY44" fmla="*/ 4850305 h 6031671"/>
              <a:gd name="connsiteX45" fmla="*/ 5163464 w 8636594"/>
              <a:gd name="connsiteY45" fmla="*/ 4816797 h 6031671"/>
              <a:gd name="connsiteX46" fmla="*/ 5215940 w 8636594"/>
              <a:gd name="connsiteY46" fmla="*/ 4749265 h 6031671"/>
              <a:gd name="connsiteX47" fmla="*/ 5267684 w 8636594"/>
              <a:gd name="connsiteY47" fmla="*/ 4681068 h 6031671"/>
              <a:gd name="connsiteX48" fmla="*/ 5318748 w 8636594"/>
              <a:gd name="connsiteY48" fmla="*/ 4612234 h 6031671"/>
              <a:gd name="connsiteX49" fmla="*/ 5369182 w 8636594"/>
              <a:gd name="connsiteY49" fmla="*/ 4542793 h 6031671"/>
              <a:gd name="connsiteX50" fmla="*/ 5419038 w 8636594"/>
              <a:gd name="connsiteY50" fmla="*/ 4472771 h 6031671"/>
              <a:gd name="connsiteX51" fmla="*/ 5468365 w 8636594"/>
              <a:gd name="connsiteY51" fmla="*/ 4402196 h 6031671"/>
              <a:gd name="connsiteX52" fmla="*/ 5517215 w 8636594"/>
              <a:gd name="connsiteY52" fmla="*/ 4331098 h 6031671"/>
              <a:gd name="connsiteX53" fmla="*/ 5565637 w 8636594"/>
              <a:gd name="connsiteY53" fmla="*/ 4259503 h 6031671"/>
              <a:gd name="connsiteX54" fmla="*/ 5613684 w 8636594"/>
              <a:gd name="connsiteY54" fmla="*/ 4187441 h 6031671"/>
              <a:gd name="connsiteX55" fmla="*/ 5685160 w 8636594"/>
              <a:gd name="connsiteY55" fmla="*/ 4078531 h 6031671"/>
              <a:gd name="connsiteX56" fmla="*/ 5756074 w 8636594"/>
              <a:gd name="connsiteY56" fmla="*/ 3968727 h 6031671"/>
              <a:gd name="connsiteX57" fmla="*/ 5873483 w 8636594"/>
              <a:gd name="connsiteY57" fmla="*/ 3783989 h 6031671"/>
              <a:gd name="connsiteX58" fmla="*/ 6203209 w 8636594"/>
              <a:gd name="connsiteY58" fmla="*/ 3258640 h 6031671"/>
              <a:gd name="connsiteX59" fmla="*/ 6299430 w 8636594"/>
              <a:gd name="connsiteY59" fmla="*/ 3107321 h 6031671"/>
              <a:gd name="connsiteX60" fmla="*/ 6372650 w 8636594"/>
              <a:gd name="connsiteY60" fmla="*/ 2993735 h 6031671"/>
              <a:gd name="connsiteX61" fmla="*/ 6453197 w 8636594"/>
              <a:gd name="connsiteY61" fmla="*/ 2869788 h 6031671"/>
              <a:gd name="connsiteX62" fmla="*/ 6564167 w 8636594"/>
              <a:gd name="connsiteY62" fmla="*/ 2696807 h 6031671"/>
              <a:gd name="connsiteX63" fmla="*/ 6976233 w 8636594"/>
              <a:gd name="connsiteY63" fmla="*/ 2045274 h 6031671"/>
              <a:gd name="connsiteX64" fmla="*/ 7086755 w 8636594"/>
              <a:gd name="connsiteY64" fmla="*/ 1872743 h 6031671"/>
              <a:gd name="connsiteX65" fmla="*/ 7170279 w 8636594"/>
              <a:gd name="connsiteY65" fmla="*/ 1744202 h 6031671"/>
              <a:gd name="connsiteX66" fmla="*/ 7226351 w 8636594"/>
              <a:gd name="connsiteY66" fmla="*/ 1659017 h 6031671"/>
              <a:gd name="connsiteX67" fmla="*/ 7282789 w 8636594"/>
              <a:gd name="connsiteY67" fmla="*/ 1574303 h 6031671"/>
              <a:gd name="connsiteX68" fmla="*/ 7339643 w 8636594"/>
              <a:gd name="connsiteY68" fmla="*/ 1490113 h 6031671"/>
              <a:gd name="connsiteX69" fmla="*/ 7396957 w 8636594"/>
              <a:gd name="connsiteY69" fmla="*/ 1406503 h 6031671"/>
              <a:gd name="connsiteX70" fmla="*/ 7454781 w 8636594"/>
              <a:gd name="connsiteY70" fmla="*/ 1323526 h 6031671"/>
              <a:gd name="connsiteX71" fmla="*/ 7513161 w 8636594"/>
              <a:gd name="connsiteY71" fmla="*/ 1241237 h 6031671"/>
              <a:gd name="connsiteX72" fmla="*/ 7572144 w 8636594"/>
              <a:gd name="connsiteY72" fmla="*/ 1159689 h 6031671"/>
              <a:gd name="connsiteX73" fmla="*/ 7601877 w 8636594"/>
              <a:gd name="connsiteY73" fmla="*/ 1119210 h 6031671"/>
              <a:gd name="connsiteX74" fmla="*/ 7631779 w 8636594"/>
              <a:gd name="connsiteY74" fmla="*/ 1078937 h 6031671"/>
              <a:gd name="connsiteX75" fmla="*/ 7661855 w 8636594"/>
              <a:gd name="connsiteY75" fmla="*/ 1038876 h 6031671"/>
              <a:gd name="connsiteX76" fmla="*/ 7692111 w 8636594"/>
              <a:gd name="connsiteY76" fmla="*/ 999035 h 6031671"/>
              <a:gd name="connsiteX77" fmla="*/ 7722554 w 8636594"/>
              <a:gd name="connsiteY77" fmla="*/ 959419 h 6031671"/>
              <a:gd name="connsiteX78" fmla="*/ 7753190 w 8636594"/>
              <a:gd name="connsiteY78" fmla="*/ 920037 h 6031671"/>
              <a:gd name="connsiteX79" fmla="*/ 7784023 w 8636594"/>
              <a:gd name="connsiteY79" fmla="*/ 880894 h 6031671"/>
              <a:gd name="connsiteX80" fmla="*/ 7815061 w 8636594"/>
              <a:gd name="connsiteY80" fmla="*/ 841997 h 6031671"/>
              <a:gd name="connsiteX81" fmla="*/ 7846308 w 8636594"/>
              <a:gd name="connsiteY81" fmla="*/ 803354 h 6031671"/>
              <a:gd name="connsiteX82" fmla="*/ 7877772 w 8636594"/>
              <a:gd name="connsiteY82" fmla="*/ 764970 h 6031671"/>
              <a:gd name="connsiteX83" fmla="*/ 7909458 w 8636594"/>
              <a:gd name="connsiteY83" fmla="*/ 726853 h 6031671"/>
              <a:gd name="connsiteX84" fmla="*/ 7941371 w 8636594"/>
              <a:gd name="connsiteY84" fmla="*/ 689010 h 6031671"/>
              <a:gd name="connsiteX85" fmla="*/ 7973518 w 8636594"/>
              <a:gd name="connsiteY85" fmla="*/ 651447 h 6031671"/>
              <a:gd name="connsiteX86" fmla="*/ 8005905 w 8636594"/>
              <a:gd name="connsiteY86" fmla="*/ 614171 h 6031671"/>
              <a:gd name="connsiteX87" fmla="*/ 8038538 w 8636594"/>
              <a:gd name="connsiteY87" fmla="*/ 577189 h 6031671"/>
              <a:gd name="connsiteX88" fmla="*/ 8071421 w 8636594"/>
              <a:gd name="connsiteY88" fmla="*/ 540507 h 6031671"/>
              <a:gd name="connsiteX89" fmla="*/ 8104563 w 8636594"/>
              <a:gd name="connsiteY89" fmla="*/ 504132 h 6031671"/>
              <a:gd name="connsiteX90" fmla="*/ 8137967 w 8636594"/>
              <a:gd name="connsiteY90" fmla="*/ 468072 h 6031671"/>
              <a:gd name="connsiteX91" fmla="*/ 8171641 w 8636594"/>
              <a:gd name="connsiteY91" fmla="*/ 432332 h 6031671"/>
              <a:gd name="connsiteX92" fmla="*/ 8205590 w 8636594"/>
              <a:gd name="connsiteY92" fmla="*/ 396920 h 6031671"/>
              <a:gd name="connsiteX93" fmla="*/ 8239820 w 8636594"/>
              <a:gd name="connsiteY93" fmla="*/ 361843 h 6031671"/>
              <a:gd name="connsiteX94" fmla="*/ 8274337 w 8636594"/>
              <a:gd name="connsiteY94" fmla="*/ 327107 h 6031671"/>
              <a:gd name="connsiteX95" fmla="*/ 8309147 w 8636594"/>
              <a:gd name="connsiteY95" fmla="*/ 292718 h 6031671"/>
              <a:gd name="connsiteX96" fmla="*/ 8344256 w 8636594"/>
              <a:gd name="connsiteY96" fmla="*/ 258685 h 6031671"/>
              <a:gd name="connsiteX97" fmla="*/ 8379669 w 8636594"/>
              <a:gd name="connsiteY97" fmla="*/ 225013 h 6031671"/>
              <a:gd name="connsiteX98" fmla="*/ 8415394 w 8636594"/>
              <a:gd name="connsiteY98" fmla="*/ 191709 h 6031671"/>
              <a:gd name="connsiteX99" fmla="*/ 8451434 w 8636594"/>
              <a:gd name="connsiteY99" fmla="*/ 158780 h 6031671"/>
              <a:gd name="connsiteX100" fmla="*/ 8487798 w 8636594"/>
              <a:gd name="connsiteY100" fmla="*/ 126233 h 6031671"/>
              <a:gd name="connsiteX101" fmla="*/ 8524489 w 8636594"/>
              <a:gd name="connsiteY101" fmla="*/ 94075 h 6031671"/>
              <a:gd name="connsiteX102" fmla="*/ 8561515 w 8636594"/>
              <a:gd name="connsiteY102" fmla="*/ 62312 h 6031671"/>
              <a:gd name="connsiteX103" fmla="*/ 8598881 w 8636594"/>
              <a:gd name="connsiteY103" fmla="*/ 30951 h 6031671"/>
              <a:gd name="connsiteX104" fmla="*/ 8636594 w 8636594"/>
              <a:gd name="connsiteY104" fmla="*/ 0 h 6031671"/>
              <a:gd name="connsiteX0" fmla="*/ 8636594 w 8636594"/>
              <a:gd name="connsiteY0" fmla="*/ 0 h 6008288"/>
              <a:gd name="connsiteX1" fmla="*/ 5293 w 8636594"/>
              <a:gd name="connsiteY1" fmla="*/ 0 h 6008288"/>
              <a:gd name="connsiteX2" fmla="*/ 0 w 8636594"/>
              <a:gd name="connsiteY2" fmla="*/ 5587843 h 6008288"/>
              <a:gd name="connsiteX3" fmla="*/ 3842810 w 8636594"/>
              <a:gd name="connsiteY3" fmla="*/ 6008288 h 6008288"/>
              <a:gd name="connsiteX4" fmla="*/ 3882352 w 8636594"/>
              <a:gd name="connsiteY4" fmla="*/ 5984588 h 6008288"/>
              <a:gd name="connsiteX5" fmla="*/ 3921445 w 8636594"/>
              <a:gd name="connsiteY5" fmla="*/ 5960574 h 6008288"/>
              <a:gd name="connsiteX6" fmla="*/ 3960096 w 8636594"/>
              <a:gd name="connsiteY6" fmla="*/ 5936250 h 6008288"/>
              <a:gd name="connsiteX7" fmla="*/ 3998311 w 8636594"/>
              <a:gd name="connsiteY7" fmla="*/ 5911619 h 6008288"/>
              <a:gd name="connsiteX8" fmla="*/ 4036095 w 8636594"/>
              <a:gd name="connsiteY8" fmla="*/ 5886685 h 6008288"/>
              <a:gd name="connsiteX9" fmla="*/ 4073456 w 8636594"/>
              <a:gd name="connsiteY9" fmla="*/ 5861452 h 6008288"/>
              <a:gd name="connsiteX10" fmla="*/ 4110400 w 8636594"/>
              <a:gd name="connsiteY10" fmla="*/ 5835922 h 6008288"/>
              <a:gd name="connsiteX11" fmla="*/ 4146933 w 8636594"/>
              <a:gd name="connsiteY11" fmla="*/ 5810100 h 6008288"/>
              <a:gd name="connsiteX12" fmla="*/ 4183061 w 8636594"/>
              <a:gd name="connsiteY12" fmla="*/ 5783988 h 6008288"/>
              <a:gd name="connsiteX13" fmla="*/ 4218791 w 8636594"/>
              <a:gd name="connsiteY13" fmla="*/ 5757591 h 6008288"/>
              <a:gd name="connsiteX14" fmla="*/ 4254129 w 8636594"/>
              <a:gd name="connsiteY14" fmla="*/ 5730912 h 6008288"/>
              <a:gd name="connsiteX15" fmla="*/ 4289081 w 8636594"/>
              <a:gd name="connsiteY15" fmla="*/ 5703955 h 6008288"/>
              <a:gd name="connsiteX16" fmla="*/ 4323654 w 8636594"/>
              <a:gd name="connsiteY16" fmla="*/ 5676722 h 6008288"/>
              <a:gd name="connsiteX17" fmla="*/ 4357854 w 8636594"/>
              <a:gd name="connsiteY17" fmla="*/ 5649218 h 6008288"/>
              <a:gd name="connsiteX18" fmla="*/ 4391688 w 8636594"/>
              <a:gd name="connsiteY18" fmla="*/ 5621446 h 6008288"/>
              <a:gd name="connsiteX19" fmla="*/ 4425162 w 8636594"/>
              <a:gd name="connsiteY19" fmla="*/ 5593409 h 6008288"/>
              <a:gd name="connsiteX20" fmla="*/ 4458281 w 8636594"/>
              <a:gd name="connsiteY20" fmla="*/ 5565111 h 6008288"/>
              <a:gd name="connsiteX21" fmla="*/ 4491053 w 8636594"/>
              <a:gd name="connsiteY21" fmla="*/ 5536556 h 6008288"/>
              <a:gd name="connsiteX22" fmla="*/ 4523484 w 8636594"/>
              <a:gd name="connsiteY22" fmla="*/ 5507747 h 6008288"/>
              <a:gd name="connsiteX23" fmla="*/ 4555580 w 8636594"/>
              <a:gd name="connsiteY23" fmla="*/ 5478687 h 6008288"/>
              <a:gd name="connsiteX24" fmla="*/ 4587347 w 8636594"/>
              <a:gd name="connsiteY24" fmla="*/ 5449380 h 6008288"/>
              <a:gd name="connsiteX25" fmla="*/ 4618793 w 8636594"/>
              <a:gd name="connsiteY25" fmla="*/ 5419830 h 6008288"/>
              <a:gd name="connsiteX26" fmla="*/ 4649922 w 8636594"/>
              <a:gd name="connsiteY26" fmla="*/ 5390040 h 6008288"/>
              <a:gd name="connsiteX27" fmla="*/ 4680742 w 8636594"/>
              <a:gd name="connsiteY27" fmla="*/ 5360014 h 6008288"/>
              <a:gd name="connsiteX28" fmla="*/ 4711259 w 8636594"/>
              <a:gd name="connsiteY28" fmla="*/ 5329755 h 6008288"/>
              <a:gd name="connsiteX29" fmla="*/ 4741478 w 8636594"/>
              <a:gd name="connsiteY29" fmla="*/ 5299266 h 6008288"/>
              <a:gd name="connsiteX30" fmla="*/ 4771408 w 8636594"/>
              <a:gd name="connsiteY30" fmla="*/ 5268551 h 6008288"/>
              <a:gd name="connsiteX31" fmla="*/ 4801053 w 8636594"/>
              <a:gd name="connsiteY31" fmla="*/ 5237614 h 6008288"/>
              <a:gd name="connsiteX32" fmla="*/ 4830420 w 8636594"/>
              <a:gd name="connsiteY32" fmla="*/ 5206458 h 6008288"/>
              <a:gd name="connsiteX33" fmla="*/ 4859516 w 8636594"/>
              <a:gd name="connsiteY33" fmla="*/ 5175087 h 6008288"/>
              <a:gd name="connsiteX34" fmla="*/ 4888347 w 8636594"/>
              <a:gd name="connsiteY34" fmla="*/ 5143504 h 6008288"/>
              <a:gd name="connsiteX35" fmla="*/ 4916919 w 8636594"/>
              <a:gd name="connsiteY35" fmla="*/ 5111713 h 6008288"/>
              <a:gd name="connsiteX36" fmla="*/ 4945238 w 8636594"/>
              <a:gd name="connsiteY36" fmla="*/ 5079717 h 6008288"/>
              <a:gd name="connsiteX37" fmla="*/ 4973311 w 8636594"/>
              <a:gd name="connsiteY37" fmla="*/ 5047519 h 6008288"/>
              <a:gd name="connsiteX38" fmla="*/ 5001145 w 8636594"/>
              <a:gd name="connsiteY38" fmla="*/ 5015124 h 6008288"/>
              <a:gd name="connsiteX39" fmla="*/ 5028745 w 8636594"/>
              <a:gd name="connsiteY39" fmla="*/ 4982535 h 6008288"/>
              <a:gd name="connsiteX40" fmla="*/ 5056117 w 8636594"/>
              <a:gd name="connsiteY40" fmla="*/ 4949755 h 6008288"/>
              <a:gd name="connsiteX41" fmla="*/ 5083269 w 8636594"/>
              <a:gd name="connsiteY41" fmla="*/ 4916787 h 6008288"/>
              <a:gd name="connsiteX42" fmla="*/ 5110207 w 8636594"/>
              <a:gd name="connsiteY42" fmla="*/ 4883636 h 6008288"/>
              <a:gd name="connsiteX43" fmla="*/ 5136937 w 8636594"/>
              <a:gd name="connsiteY43" fmla="*/ 4850305 h 6008288"/>
              <a:gd name="connsiteX44" fmla="*/ 5163464 w 8636594"/>
              <a:gd name="connsiteY44" fmla="*/ 4816797 h 6008288"/>
              <a:gd name="connsiteX45" fmla="*/ 5215940 w 8636594"/>
              <a:gd name="connsiteY45" fmla="*/ 4749265 h 6008288"/>
              <a:gd name="connsiteX46" fmla="*/ 5267684 w 8636594"/>
              <a:gd name="connsiteY46" fmla="*/ 4681068 h 6008288"/>
              <a:gd name="connsiteX47" fmla="*/ 5318748 w 8636594"/>
              <a:gd name="connsiteY47" fmla="*/ 4612234 h 6008288"/>
              <a:gd name="connsiteX48" fmla="*/ 5369182 w 8636594"/>
              <a:gd name="connsiteY48" fmla="*/ 4542793 h 6008288"/>
              <a:gd name="connsiteX49" fmla="*/ 5419038 w 8636594"/>
              <a:gd name="connsiteY49" fmla="*/ 4472771 h 6008288"/>
              <a:gd name="connsiteX50" fmla="*/ 5468365 w 8636594"/>
              <a:gd name="connsiteY50" fmla="*/ 4402196 h 6008288"/>
              <a:gd name="connsiteX51" fmla="*/ 5517215 w 8636594"/>
              <a:gd name="connsiteY51" fmla="*/ 4331098 h 6008288"/>
              <a:gd name="connsiteX52" fmla="*/ 5565637 w 8636594"/>
              <a:gd name="connsiteY52" fmla="*/ 4259503 h 6008288"/>
              <a:gd name="connsiteX53" fmla="*/ 5613684 w 8636594"/>
              <a:gd name="connsiteY53" fmla="*/ 4187441 h 6008288"/>
              <a:gd name="connsiteX54" fmla="*/ 5685160 w 8636594"/>
              <a:gd name="connsiteY54" fmla="*/ 4078531 h 6008288"/>
              <a:gd name="connsiteX55" fmla="*/ 5756074 w 8636594"/>
              <a:gd name="connsiteY55" fmla="*/ 3968727 h 6008288"/>
              <a:gd name="connsiteX56" fmla="*/ 5873483 w 8636594"/>
              <a:gd name="connsiteY56" fmla="*/ 3783989 h 6008288"/>
              <a:gd name="connsiteX57" fmla="*/ 6203209 w 8636594"/>
              <a:gd name="connsiteY57" fmla="*/ 3258640 h 6008288"/>
              <a:gd name="connsiteX58" fmla="*/ 6299430 w 8636594"/>
              <a:gd name="connsiteY58" fmla="*/ 3107321 h 6008288"/>
              <a:gd name="connsiteX59" fmla="*/ 6372650 w 8636594"/>
              <a:gd name="connsiteY59" fmla="*/ 2993735 h 6008288"/>
              <a:gd name="connsiteX60" fmla="*/ 6453197 w 8636594"/>
              <a:gd name="connsiteY60" fmla="*/ 2869788 h 6008288"/>
              <a:gd name="connsiteX61" fmla="*/ 6564167 w 8636594"/>
              <a:gd name="connsiteY61" fmla="*/ 2696807 h 6008288"/>
              <a:gd name="connsiteX62" fmla="*/ 6976233 w 8636594"/>
              <a:gd name="connsiteY62" fmla="*/ 2045274 h 6008288"/>
              <a:gd name="connsiteX63" fmla="*/ 7086755 w 8636594"/>
              <a:gd name="connsiteY63" fmla="*/ 1872743 h 6008288"/>
              <a:gd name="connsiteX64" fmla="*/ 7170279 w 8636594"/>
              <a:gd name="connsiteY64" fmla="*/ 1744202 h 6008288"/>
              <a:gd name="connsiteX65" fmla="*/ 7226351 w 8636594"/>
              <a:gd name="connsiteY65" fmla="*/ 1659017 h 6008288"/>
              <a:gd name="connsiteX66" fmla="*/ 7282789 w 8636594"/>
              <a:gd name="connsiteY66" fmla="*/ 1574303 h 6008288"/>
              <a:gd name="connsiteX67" fmla="*/ 7339643 w 8636594"/>
              <a:gd name="connsiteY67" fmla="*/ 1490113 h 6008288"/>
              <a:gd name="connsiteX68" fmla="*/ 7396957 w 8636594"/>
              <a:gd name="connsiteY68" fmla="*/ 1406503 h 6008288"/>
              <a:gd name="connsiteX69" fmla="*/ 7454781 w 8636594"/>
              <a:gd name="connsiteY69" fmla="*/ 1323526 h 6008288"/>
              <a:gd name="connsiteX70" fmla="*/ 7513161 w 8636594"/>
              <a:gd name="connsiteY70" fmla="*/ 1241237 h 6008288"/>
              <a:gd name="connsiteX71" fmla="*/ 7572144 w 8636594"/>
              <a:gd name="connsiteY71" fmla="*/ 1159689 h 6008288"/>
              <a:gd name="connsiteX72" fmla="*/ 7601877 w 8636594"/>
              <a:gd name="connsiteY72" fmla="*/ 1119210 h 6008288"/>
              <a:gd name="connsiteX73" fmla="*/ 7631779 w 8636594"/>
              <a:gd name="connsiteY73" fmla="*/ 1078937 h 6008288"/>
              <a:gd name="connsiteX74" fmla="*/ 7661855 w 8636594"/>
              <a:gd name="connsiteY74" fmla="*/ 1038876 h 6008288"/>
              <a:gd name="connsiteX75" fmla="*/ 7692111 w 8636594"/>
              <a:gd name="connsiteY75" fmla="*/ 999035 h 6008288"/>
              <a:gd name="connsiteX76" fmla="*/ 7722554 w 8636594"/>
              <a:gd name="connsiteY76" fmla="*/ 959419 h 6008288"/>
              <a:gd name="connsiteX77" fmla="*/ 7753190 w 8636594"/>
              <a:gd name="connsiteY77" fmla="*/ 920037 h 6008288"/>
              <a:gd name="connsiteX78" fmla="*/ 7784023 w 8636594"/>
              <a:gd name="connsiteY78" fmla="*/ 880894 h 6008288"/>
              <a:gd name="connsiteX79" fmla="*/ 7815061 w 8636594"/>
              <a:gd name="connsiteY79" fmla="*/ 841997 h 6008288"/>
              <a:gd name="connsiteX80" fmla="*/ 7846308 w 8636594"/>
              <a:gd name="connsiteY80" fmla="*/ 803354 h 6008288"/>
              <a:gd name="connsiteX81" fmla="*/ 7877772 w 8636594"/>
              <a:gd name="connsiteY81" fmla="*/ 764970 h 6008288"/>
              <a:gd name="connsiteX82" fmla="*/ 7909458 w 8636594"/>
              <a:gd name="connsiteY82" fmla="*/ 726853 h 6008288"/>
              <a:gd name="connsiteX83" fmla="*/ 7941371 w 8636594"/>
              <a:gd name="connsiteY83" fmla="*/ 689010 h 6008288"/>
              <a:gd name="connsiteX84" fmla="*/ 7973518 w 8636594"/>
              <a:gd name="connsiteY84" fmla="*/ 651447 h 6008288"/>
              <a:gd name="connsiteX85" fmla="*/ 8005905 w 8636594"/>
              <a:gd name="connsiteY85" fmla="*/ 614171 h 6008288"/>
              <a:gd name="connsiteX86" fmla="*/ 8038538 w 8636594"/>
              <a:gd name="connsiteY86" fmla="*/ 577189 h 6008288"/>
              <a:gd name="connsiteX87" fmla="*/ 8071421 w 8636594"/>
              <a:gd name="connsiteY87" fmla="*/ 540507 h 6008288"/>
              <a:gd name="connsiteX88" fmla="*/ 8104563 w 8636594"/>
              <a:gd name="connsiteY88" fmla="*/ 504132 h 6008288"/>
              <a:gd name="connsiteX89" fmla="*/ 8137967 w 8636594"/>
              <a:gd name="connsiteY89" fmla="*/ 468072 h 6008288"/>
              <a:gd name="connsiteX90" fmla="*/ 8171641 w 8636594"/>
              <a:gd name="connsiteY90" fmla="*/ 432332 h 6008288"/>
              <a:gd name="connsiteX91" fmla="*/ 8205590 w 8636594"/>
              <a:gd name="connsiteY91" fmla="*/ 396920 h 6008288"/>
              <a:gd name="connsiteX92" fmla="*/ 8239820 w 8636594"/>
              <a:gd name="connsiteY92" fmla="*/ 361843 h 6008288"/>
              <a:gd name="connsiteX93" fmla="*/ 8274337 w 8636594"/>
              <a:gd name="connsiteY93" fmla="*/ 327107 h 6008288"/>
              <a:gd name="connsiteX94" fmla="*/ 8309147 w 8636594"/>
              <a:gd name="connsiteY94" fmla="*/ 292718 h 6008288"/>
              <a:gd name="connsiteX95" fmla="*/ 8344256 w 8636594"/>
              <a:gd name="connsiteY95" fmla="*/ 258685 h 6008288"/>
              <a:gd name="connsiteX96" fmla="*/ 8379669 w 8636594"/>
              <a:gd name="connsiteY96" fmla="*/ 225013 h 6008288"/>
              <a:gd name="connsiteX97" fmla="*/ 8415394 w 8636594"/>
              <a:gd name="connsiteY97" fmla="*/ 191709 h 6008288"/>
              <a:gd name="connsiteX98" fmla="*/ 8451434 w 8636594"/>
              <a:gd name="connsiteY98" fmla="*/ 158780 h 6008288"/>
              <a:gd name="connsiteX99" fmla="*/ 8487798 w 8636594"/>
              <a:gd name="connsiteY99" fmla="*/ 126233 h 6008288"/>
              <a:gd name="connsiteX100" fmla="*/ 8524489 w 8636594"/>
              <a:gd name="connsiteY100" fmla="*/ 94075 h 6008288"/>
              <a:gd name="connsiteX101" fmla="*/ 8561515 w 8636594"/>
              <a:gd name="connsiteY101" fmla="*/ 62312 h 6008288"/>
              <a:gd name="connsiteX102" fmla="*/ 8598881 w 8636594"/>
              <a:gd name="connsiteY102" fmla="*/ 30951 h 6008288"/>
              <a:gd name="connsiteX103" fmla="*/ 8636594 w 8636594"/>
              <a:gd name="connsiteY103" fmla="*/ 0 h 6008288"/>
              <a:gd name="connsiteX0" fmla="*/ 8636594 w 8636594"/>
              <a:gd name="connsiteY0" fmla="*/ 0 h 5984588"/>
              <a:gd name="connsiteX1" fmla="*/ 5293 w 8636594"/>
              <a:gd name="connsiteY1" fmla="*/ 0 h 5984588"/>
              <a:gd name="connsiteX2" fmla="*/ 0 w 8636594"/>
              <a:gd name="connsiteY2" fmla="*/ 5587843 h 5984588"/>
              <a:gd name="connsiteX3" fmla="*/ 3882352 w 8636594"/>
              <a:gd name="connsiteY3" fmla="*/ 5984588 h 5984588"/>
              <a:gd name="connsiteX4" fmla="*/ 3921445 w 8636594"/>
              <a:gd name="connsiteY4" fmla="*/ 5960574 h 5984588"/>
              <a:gd name="connsiteX5" fmla="*/ 3960096 w 8636594"/>
              <a:gd name="connsiteY5" fmla="*/ 5936250 h 5984588"/>
              <a:gd name="connsiteX6" fmla="*/ 3998311 w 8636594"/>
              <a:gd name="connsiteY6" fmla="*/ 5911619 h 5984588"/>
              <a:gd name="connsiteX7" fmla="*/ 4036095 w 8636594"/>
              <a:gd name="connsiteY7" fmla="*/ 5886685 h 5984588"/>
              <a:gd name="connsiteX8" fmla="*/ 4073456 w 8636594"/>
              <a:gd name="connsiteY8" fmla="*/ 5861452 h 5984588"/>
              <a:gd name="connsiteX9" fmla="*/ 4110400 w 8636594"/>
              <a:gd name="connsiteY9" fmla="*/ 5835922 h 5984588"/>
              <a:gd name="connsiteX10" fmla="*/ 4146933 w 8636594"/>
              <a:gd name="connsiteY10" fmla="*/ 5810100 h 5984588"/>
              <a:gd name="connsiteX11" fmla="*/ 4183061 w 8636594"/>
              <a:gd name="connsiteY11" fmla="*/ 5783988 h 5984588"/>
              <a:gd name="connsiteX12" fmla="*/ 4218791 w 8636594"/>
              <a:gd name="connsiteY12" fmla="*/ 5757591 h 5984588"/>
              <a:gd name="connsiteX13" fmla="*/ 4254129 w 8636594"/>
              <a:gd name="connsiteY13" fmla="*/ 5730912 h 5984588"/>
              <a:gd name="connsiteX14" fmla="*/ 4289081 w 8636594"/>
              <a:gd name="connsiteY14" fmla="*/ 5703955 h 5984588"/>
              <a:gd name="connsiteX15" fmla="*/ 4323654 w 8636594"/>
              <a:gd name="connsiteY15" fmla="*/ 5676722 h 5984588"/>
              <a:gd name="connsiteX16" fmla="*/ 4357854 w 8636594"/>
              <a:gd name="connsiteY16" fmla="*/ 5649218 h 5984588"/>
              <a:gd name="connsiteX17" fmla="*/ 4391688 w 8636594"/>
              <a:gd name="connsiteY17" fmla="*/ 5621446 h 5984588"/>
              <a:gd name="connsiteX18" fmla="*/ 4425162 w 8636594"/>
              <a:gd name="connsiteY18" fmla="*/ 5593409 h 5984588"/>
              <a:gd name="connsiteX19" fmla="*/ 4458281 w 8636594"/>
              <a:gd name="connsiteY19" fmla="*/ 5565111 h 5984588"/>
              <a:gd name="connsiteX20" fmla="*/ 4491053 w 8636594"/>
              <a:gd name="connsiteY20" fmla="*/ 5536556 h 5984588"/>
              <a:gd name="connsiteX21" fmla="*/ 4523484 w 8636594"/>
              <a:gd name="connsiteY21" fmla="*/ 5507747 h 5984588"/>
              <a:gd name="connsiteX22" fmla="*/ 4555580 w 8636594"/>
              <a:gd name="connsiteY22" fmla="*/ 5478687 h 5984588"/>
              <a:gd name="connsiteX23" fmla="*/ 4587347 w 8636594"/>
              <a:gd name="connsiteY23" fmla="*/ 5449380 h 5984588"/>
              <a:gd name="connsiteX24" fmla="*/ 4618793 w 8636594"/>
              <a:gd name="connsiteY24" fmla="*/ 5419830 h 5984588"/>
              <a:gd name="connsiteX25" fmla="*/ 4649922 w 8636594"/>
              <a:gd name="connsiteY25" fmla="*/ 5390040 h 5984588"/>
              <a:gd name="connsiteX26" fmla="*/ 4680742 w 8636594"/>
              <a:gd name="connsiteY26" fmla="*/ 5360014 h 5984588"/>
              <a:gd name="connsiteX27" fmla="*/ 4711259 w 8636594"/>
              <a:gd name="connsiteY27" fmla="*/ 5329755 h 5984588"/>
              <a:gd name="connsiteX28" fmla="*/ 4741478 w 8636594"/>
              <a:gd name="connsiteY28" fmla="*/ 5299266 h 5984588"/>
              <a:gd name="connsiteX29" fmla="*/ 4771408 w 8636594"/>
              <a:gd name="connsiteY29" fmla="*/ 5268551 h 5984588"/>
              <a:gd name="connsiteX30" fmla="*/ 4801053 w 8636594"/>
              <a:gd name="connsiteY30" fmla="*/ 5237614 h 5984588"/>
              <a:gd name="connsiteX31" fmla="*/ 4830420 w 8636594"/>
              <a:gd name="connsiteY31" fmla="*/ 5206458 h 5984588"/>
              <a:gd name="connsiteX32" fmla="*/ 4859516 w 8636594"/>
              <a:gd name="connsiteY32" fmla="*/ 5175087 h 5984588"/>
              <a:gd name="connsiteX33" fmla="*/ 4888347 w 8636594"/>
              <a:gd name="connsiteY33" fmla="*/ 5143504 h 5984588"/>
              <a:gd name="connsiteX34" fmla="*/ 4916919 w 8636594"/>
              <a:gd name="connsiteY34" fmla="*/ 5111713 h 5984588"/>
              <a:gd name="connsiteX35" fmla="*/ 4945238 w 8636594"/>
              <a:gd name="connsiteY35" fmla="*/ 5079717 h 5984588"/>
              <a:gd name="connsiteX36" fmla="*/ 4973311 w 8636594"/>
              <a:gd name="connsiteY36" fmla="*/ 5047519 h 5984588"/>
              <a:gd name="connsiteX37" fmla="*/ 5001145 w 8636594"/>
              <a:gd name="connsiteY37" fmla="*/ 5015124 h 5984588"/>
              <a:gd name="connsiteX38" fmla="*/ 5028745 w 8636594"/>
              <a:gd name="connsiteY38" fmla="*/ 4982535 h 5984588"/>
              <a:gd name="connsiteX39" fmla="*/ 5056117 w 8636594"/>
              <a:gd name="connsiteY39" fmla="*/ 4949755 h 5984588"/>
              <a:gd name="connsiteX40" fmla="*/ 5083269 w 8636594"/>
              <a:gd name="connsiteY40" fmla="*/ 4916787 h 5984588"/>
              <a:gd name="connsiteX41" fmla="*/ 5110207 w 8636594"/>
              <a:gd name="connsiteY41" fmla="*/ 4883636 h 5984588"/>
              <a:gd name="connsiteX42" fmla="*/ 5136937 w 8636594"/>
              <a:gd name="connsiteY42" fmla="*/ 4850305 h 5984588"/>
              <a:gd name="connsiteX43" fmla="*/ 5163464 w 8636594"/>
              <a:gd name="connsiteY43" fmla="*/ 4816797 h 5984588"/>
              <a:gd name="connsiteX44" fmla="*/ 5215940 w 8636594"/>
              <a:gd name="connsiteY44" fmla="*/ 4749265 h 5984588"/>
              <a:gd name="connsiteX45" fmla="*/ 5267684 w 8636594"/>
              <a:gd name="connsiteY45" fmla="*/ 4681068 h 5984588"/>
              <a:gd name="connsiteX46" fmla="*/ 5318748 w 8636594"/>
              <a:gd name="connsiteY46" fmla="*/ 4612234 h 5984588"/>
              <a:gd name="connsiteX47" fmla="*/ 5369182 w 8636594"/>
              <a:gd name="connsiteY47" fmla="*/ 4542793 h 5984588"/>
              <a:gd name="connsiteX48" fmla="*/ 5419038 w 8636594"/>
              <a:gd name="connsiteY48" fmla="*/ 4472771 h 5984588"/>
              <a:gd name="connsiteX49" fmla="*/ 5468365 w 8636594"/>
              <a:gd name="connsiteY49" fmla="*/ 4402196 h 5984588"/>
              <a:gd name="connsiteX50" fmla="*/ 5517215 w 8636594"/>
              <a:gd name="connsiteY50" fmla="*/ 4331098 h 5984588"/>
              <a:gd name="connsiteX51" fmla="*/ 5565637 w 8636594"/>
              <a:gd name="connsiteY51" fmla="*/ 4259503 h 5984588"/>
              <a:gd name="connsiteX52" fmla="*/ 5613684 w 8636594"/>
              <a:gd name="connsiteY52" fmla="*/ 4187441 h 5984588"/>
              <a:gd name="connsiteX53" fmla="*/ 5685160 w 8636594"/>
              <a:gd name="connsiteY53" fmla="*/ 4078531 h 5984588"/>
              <a:gd name="connsiteX54" fmla="*/ 5756074 w 8636594"/>
              <a:gd name="connsiteY54" fmla="*/ 3968727 h 5984588"/>
              <a:gd name="connsiteX55" fmla="*/ 5873483 w 8636594"/>
              <a:gd name="connsiteY55" fmla="*/ 3783989 h 5984588"/>
              <a:gd name="connsiteX56" fmla="*/ 6203209 w 8636594"/>
              <a:gd name="connsiteY56" fmla="*/ 3258640 h 5984588"/>
              <a:gd name="connsiteX57" fmla="*/ 6299430 w 8636594"/>
              <a:gd name="connsiteY57" fmla="*/ 3107321 h 5984588"/>
              <a:gd name="connsiteX58" fmla="*/ 6372650 w 8636594"/>
              <a:gd name="connsiteY58" fmla="*/ 2993735 h 5984588"/>
              <a:gd name="connsiteX59" fmla="*/ 6453197 w 8636594"/>
              <a:gd name="connsiteY59" fmla="*/ 2869788 h 5984588"/>
              <a:gd name="connsiteX60" fmla="*/ 6564167 w 8636594"/>
              <a:gd name="connsiteY60" fmla="*/ 2696807 h 5984588"/>
              <a:gd name="connsiteX61" fmla="*/ 6976233 w 8636594"/>
              <a:gd name="connsiteY61" fmla="*/ 2045274 h 5984588"/>
              <a:gd name="connsiteX62" fmla="*/ 7086755 w 8636594"/>
              <a:gd name="connsiteY62" fmla="*/ 1872743 h 5984588"/>
              <a:gd name="connsiteX63" fmla="*/ 7170279 w 8636594"/>
              <a:gd name="connsiteY63" fmla="*/ 1744202 h 5984588"/>
              <a:gd name="connsiteX64" fmla="*/ 7226351 w 8636594"/>
              <a:gd name="connsiteY64" fmla="*/ 1659017 h 5984588"/>
              <a:gd name="connsiteX65" fmla="*/ 7282789 w 8636594"/>
              <a:gd name="connsiteY65" fmla="*/ 1574303 h 5984588"/>
              <a:gd name="connsiteX66" fmla="*/ 7339643 w 8636594"/>
              <a:gd name="connsiteY66" fmla="*/ 1490113 h 5984588"/>
              <a:gd name="connsiteX67" fmla="*/ 7396957 w 8636594"/>
              <a:gd name="connsiteY67" fmla="*/ 1406503 h 5984588"/>
              <a:gd name="connsiteX68" fmla="*/ 7454781 w 8636594"/>
              <a:gd name="connsiteY68" fmla="*/ 1323526 h 5984588"/>
              <a:gd name="connsiteX69" fmla="*/ 7513161 w 8636594"/>
              <a:gd name="connsiteY69" fmla="*/ 1241237 h 5984588"/>
              <a:gd name="connsiteX70" fmla="*/ 7572144 w 8636594"/>
              <a:gd name="connsiteY70" fmla="*/ 1159689 h 5984588"/>
              <a:gd name="connsiteX71" fmla="*/ 7601877 w 8636594"/>
              <a:gd name="connsiteY71" fmla="*/ 1119210 h 5984588"/>
              <a:gd name="connsiteX72" fmla="*/ 7631779 w 8636594"/>
              <a:gd name="connsiteY72" fmla="*/ 1078937 h 5984588"/>
              <a:gd name="connsiteX73" fmla="*/ 7661855 w 8636594"/>
              <a:gd name="connsiteY73" fmla="*/ 1038876 h 5984588"/>
              <a:gd name="connsiteX74" fmla="*/ 7692111 w 8636594"/>
              <a:gd name="connsiteY74" fmla="*/ 999035 h 5984588"/>
              <a:gd name="connsiteX75" fmla="*/ 7722554 w 8636594"/>
              <a:gd name="connsiteY75" fmla="*/ 959419 h 5984588"/>
              <a:gd name="connsiteX76" fmla="*/ 7753190 w 8636594"/>
              <a:gd name="connsiteY76" fmla="*/ 920037 h 5984588"/>
              <a:gd name="connsiteX77" fmla="*/ 7784023 w 8636594"/>
              <a:gd name="connsiteY77" fmla="*/ 880894 h 5984588"/>
              <a:gd name="connsiteX78" fmla="*/ 7815061 w 8636594"/>
              <a:gd name="connsiteY78" fmla="*/ 841997 h 5984588"/>
              <a:gd name="connsiteX79" fmla="*/ 7846308 w 8636594"/>
              <a:gd name="connsiteY79" fmla="*/ 803354 h 5984588"/>
              <a:gd name="connsiteX80" fmla="*/ 7877772 w 8636594"/>
              <a:gd name="connsiteY80" fmla="*/ 764970 h 5984588"/>
              <a:gd name="connsiteX81" fmla="*/ 7909458 w 8636594"/>
              <a:gd name="connsiteY81" fmla="*/ 726853 h 5984588"/>
              <a:gd name="connsiteX82" fmla="*/ 7941371 w 8636594"/>
              <a:gd name="connsiteY82" fmla="*/ 689010 h 5984588"/>
              <a:gd name="connsiteX83" fmla="*/ 7973518 w 8636594"/>
              <a:gd name="connsiteY83" fmla="*/ 651447 h 5984588"/>
              <a:gd name="connsiteX84" fmla="*/ 8005905 w 8636594"/>
              <a:gd name="connsiteY84" fmla="*/ 614171 h 5984588"/>
              <a:gd name="connsiteX85" fmla="*/ 8038538 w 8636594"/>
              <a:gd name="connsiteY85" fmla="*/ 577189 h 5984588"/>
              <a:gd name="connsiteX86" fmla="*/ 8071421 w 8636594"/>
              <a:gd name="connsiteY86" fmla="*/ 540507 h 5984588"/>
              <a:gd name="connsiteX87" fmla="*/ 8104563 w 8636594"/>
              <a:gd name="connsiteY87" fmla="*/ 504132 h 5984588"/>
              <a:gd name="connsiteX88" fmla="*/ 8137967 w 8636594"/>
              <a:gd name="connsiteY88" fmla="*/ 468072 h 5984588"/>
              <a:gd name="connsiteX89" fmla="*/ 8171641 w 8636594"/>
              <a:gd name="connsiteY89" fmla="*/ 432332 h 5984588"/>
              <a:gd name="connsiteX90" fmla="*/ 8205590 w 8636594"/>
              <a:gd name="connsiteY90" fmla="*/ 396920 h 5984588"/>
              <a:gd name="connsiteX91" fmla="*/ 8239820 w 8636594"/>
              <a:gd name="connsiteY91" fmla="*/ 361843 h 5984588"/>
              <a:gd name="connsiteX92" fmla="*/ 8274337 w 8636594"/>
              <a:gd name="connsiteY92" fmla="*/ 327107 h 5984588"/>
              <a:gd name="connsiteX93" fmla="*/ 8309147 w 8636594"/>
              <a:gd name="connsiteY93" fmla="*/ 292718 h 5984588"/>
              <a:gd name="connsiteX94" fmla="*/ 8344256 w 8636594"/>
              <a:gd name="connsiteY94" fmla="*/ 258685 h 5984588"/>
              <a:gd name="connsiteX95" fmla="*/ 8379669 w 8636594"/>
              <a:gd name="connsiteY95" fmla="*/ 225013 h 5984588"/>
              <a:gd name="connsiteX96" fmla="*/ 8415394 w 8636594"/>
              <a:gd name="connsiteY96" fmla="*/ 191709 h 5984588"/>
              <a:gd name="connsiteX97" fmla="*/ 8451434 w 8636594"/>
              <a:gd name="connsiteY97" fmla="*/ 158780 h 5984588"/>
              <a:gd name="connsiteX98" fmla="*/ 8487798 w 8636594"/>
              <a:gd name="connsiteY98" fmla="*/ 126233 h 5984588"/>
              <a:gd name="connsiteX99" fmla="*/ 8524489 w 8636594"/>
              <a:gd name="connsiteY99" fmla="*/ 94075 h 5984588"/>
              <a:gd name="connsiteX100" fmla="*/ 8561515 w 8636594"/>
              <a:gd name="connsiteY100" fmla="*/ 62312 h 5984588"/>
              <a:gd name="connsiteX101" fmla="*/ 8598881 w 8636594"/>
              <a:gd name="connsiteY101" fmla="*/ 30951 h 5984588"/>
              <a:gd name="connsiteX102" fmla="*/ 8636594 w 8636594"/>
              <a:gd name="connsiteY102" fmla="*/ 0 h 5984588"/>
              <a:gd name="connsiteX0" fmla="*/ 8636594 w 8636594"/>
              <a:gd name="connsiteY0" fmla="*/ 0 h 5960574"/>
              <a:gd name="connsiteX1" fmla="*/ 5293 w 8636594"/>
              <a:gd name="connsiteY1" fmla="*/ 0 h 5960574"/>
              <a:gd name="connsiteX2" fmla="*/ 0 w 8636594"/>
              <a:gd name="connsiteY2" fmla="*/ 5587843 h 5960574"/>
              <a:gd name="connsiteX3" fmla="*/ 3921445 w 8636594"/>
              <a:gd name="connsiteY3" fmla="*/ 5960574 h 5960574"/>
              <a:gd name="connsiteX4" fmla="*/ 3960096 w 8636594"/>
              <a:gd name="connsiteY4" fmla="*/ 5936250 h 5960574"/>
              <a:gd name="connsiteX5" fmla="*/ 3998311 w 8636594"/>
              <a:gd name="connsiteY5" fmla="*/ 5911619 h 5960574"/>
              <a:gd name="connsiteX6" fmla="*/ 4036095 w 8636594"/>
              <a:gd name="connsiteY6" fmla="*/ 5886685 h 5960574"/>
              <a:gd name="connsiteX7" fmla="*/ 4073456 w 8636594"/>
              <a:gd name="connsiteY7" fmla="*/ 5861452 h 5960574"/>
              <a:gd name="connsiteX8" fmla="*/ 4110400 w 8636594"/>
              <a:gd name="connsiteY8" fmla="*/ 5835922 h 5960574"/>
              <a:gd name="connsiteX9" fmla="*/ 4146933 w 8636594"/>
              <a:gd name="connsiteY9" fmla="*/ 5810100 h 5960574"/>
              <a:gd name="connsiteX10" fmla="*/ 4183061 w 8636594"/>
              <a:gd name="connsiteY10" fmla="*/ 5783988 h 5960574"/>
              <a:gd name="connsiteX11" fmla="*/ 4218791 w 8636594"/>
              <a:gd name="connsiteY11" fmla="*/ 5757591 h 5960574"/>
              <a:gd name="connsiteX12" fmla="*/ 4254129 w 8636594"/>
              <a:gd name="connsiteY12" fmla="*/ 5730912 h 5960574"/>
              <a:gd name="connsiteX13" fmla="*/ 4289081 w 8636594"/>
              <a:gd name="connsiteY13" fmla="*/ 5703955 h 5960574"/>
              <a:gd name="connsiteX14" fmla="*/ 4323654 w 8636594"/>
              <a:gd name="connsiteY14" fmla="*/ 5676722 h 5960574"/>
              <a:gd name="connsiteX15" fmla="*/ 4357854 w 8636594"/>
              <a:gd name="connsiteY15" fmla="*/ 5649218 h 5960574"/>
              <a:gd name="connsiteX16" fmla="*/ 4391688 w 8636594"/>
              <a:gd name="connsiteY16" fmla="*/ 5621446 h 5960574"/>
              <a:gd name="connsiteX17" fmla="*/ 4425162 w 8636594"/>
              <a:gd name="connsiteY17" fmla="*/ 5593409 h 5960574"/>
              <a:gd name="connsiteX18" fmla="*/ 4458281 w 8636594"/>
              <a:gd name="connsiteY18" fmla="*/ 5565111 h 5960574"/>
              <a:gd name="connsiteX19" fmla="*/ 4491053 w 8636594"/>
              <a:gd name="connsiteY19" fmla="*/ 5536556 h 5960574"/>
              <a:gd name="connsiteX20" fmla="*/ 4523484 w 8636594"/>
              <a:gd name="connsiteY20" fmla="*/ 5507747 h 5960574"/>
              <a:gd name="connsiteX21" fmla="*/ 4555580 w 8636594"/>
              <a:gd name="connsiteY21" fmla="*/ 5478687 h 5960574"/>
              <a:gd name="connsiteX22" fmla="*/ 4587347 w 8636594"/>
              <a:gd name="connsiteY22" fmla="*/ 5449380 h 5960574"/>
              <a:gd name="connsiteX23" fmla="*/ 4618793 w 8636594"/>
              <a:gd name="connsiteY23" fmla="*/ 5419830 h 5960574"/>
              <a:gd name="connsiteX24" fmla="*/ 4649922 w 8636594"/>
              <a:gd name="connsiteY24" fmla="*/ 5390040 h 5960574"/>
              <a:gd name="connsiteX25" fmla="*/ 4680742 w 8636594"/>
              <a:gd name="connsiteY25" fmla="*/ 5360014 h 5960574"/>
              <a:gd name="connsiteX26" fmla="*/ 4711259 w 8636594"/>
              <a:gd name="connsiteY26" fmla="*/ 5329755 h 5960574"/>
              <a:gd name="connsiteX27" fmla="*/ 4741478 w 8636594"/>
              <a:gd name="connsiteY27" fmla="*/ 5299266 h 5960574"/>
              <a:gd name="connsiteX28" fmla="*/ 4771408 w 8636594"/>
              <a:gd name="connsiteY28" fmla="*/ 5268551 h 5960574"/>
              <a:gd name="connsiteX29" fmla="*/ 4801053 w 8636594"/>
              <a:gd name="connsiteY29" fmla="*/ 5237614 h 5960574"/>
              <a:gd name="connsiteX30" fmla="*/ 4830420 w 8636594"/>
              <a:gd name="connsiteY30" fmla="*/ 5206458 h 5960574"/>
              <a:gd name="connsiteX31" fmla="*/ 4859516 w 8636594"/>
              <a:gd name="connsiteY31" fmla="*/ 5175087 h 5960574"/>
              <a:gd name="connsiteX32" fmla="*/ 4888347 w 8636594"/>
              <a:gd name="connsiteY32" fmla="*/ 5143504 h 5960574"/>
              <a:gd name="connsiteX33" fmla="*/ 4916919 w 8636594"/>
              <a:gd name="connsiteY33" fmla="*/ 5111713 h 5960574"/>
              <a:gd name="connsiteX34" fmla="*/ 4945238 w 8636594"/>
              <a:gd name="connsiteY34" fmla="*/ 5079717 h 5960574"/>
              <a:gd name="connsiteX35" fmla="*/ 4973311 w 8636594"/>
              <a:gd name="connsiteY35" fmla="*/ 5047519 h 5960574"/>
              <a:gd name="connsiteX36" fmla="*/ 5001145 w 8636594"/>
              <a:gd name="connsiteY36" fmla="*/ 5015124 h 5960574"/>
              <a:gd name="connsiteX37" fmla="*/ 5028745 w 8636594"/>
              <a:gd name="connsiteY37" fmla="*/ 4982535 h 5960574"/>
              <a:gd name="connsiteX38" fmla="*/ 5056117 w 8636594"/>
              <a:gd name="connsiteY38" fmla="*/ 4949755 h 5960574"/>
              <a:gd name="connsiteX39" fmla="*/ 5083269 w 8636594"/>
              <a:gd name="connsiteY39" fmla="*/ 4916787 h 5960574"/>
              <a:gd name="connsiteX40" fmla="*/ 5110207 w 8636594"/>
              <a:gd name="connsiteY40" fmla="*/ 4883636 h 5960574"/>
              <a:gd name="connsiteX41" fmla="*/ 5136937 w 8636594"/>
              <a:gd name="connsiteY41" fmla="*/ 4850305 h 5960574"/>
              <a:gd name="connsiteX42" fmla="*/ 5163464 w 8636594"/>
              <a:gd name="connsiteY42" fmla="*/ 4816797 h 5960574"/>
              <a:gd name="connsiteX43" fmla="*/ 5215940 w 8636594"/>
              <a:gd name="connsiteY43" fmla="*/ 4749265 h 5960574"/>
              <a:gd name="connsiteX44" fmla="*/ 5267684 w 8636594"/>
              <a:gd name="connsiteY44" fmla="*/ 4681068 h 5960574"/>
              <a:gd name="connsiteX45" fmla="*/ 5318748 w 8636594"/>
              <a:gd name="connsiteY45" fmla="*/ 4612234 h 5960574"/>
              <a:gd name="connsiteX46" fmla="*/ 5369182 w 8636594"/>
              <a:gd name="connsiteY46" fmla="*/ 4542793 h 5960574"/>
              <a:gd name="connsiteX47" fmla="*/ 5419038 w 8636594"/>
              <a:gd name="connsiteY47" fmla="*/ 4472771 h 5960574"/>
              <a:gd name="connsiteX48" fmla="*/ 5468365 w 8636594"/>
              <a:gd name="connsiteY48" fmla="*/ 4402196 h 5960574"/>
              <a:gd name="connsiteX49" fmla="*/ 5517215 w 8636594"/>
              <a:gd name="connsiteY49" fmla="*/ 4331098 h 5960574"/>
              <a:gd name="connsiteX50" fmla="*/ 5565637 w 8636594"/>
              <a:gd name="connsiteY50" fmla="*/ 4259503 h 5960574"/>
              <a:gd name="connsiteX51" fmla="*/ 5613684 w 8636594"/>
              <a:gd name="connsiteY51" fmla="*/ 4187441 h 5960574"/>
              <a:gd name="connsiteX52" fmla="*/ 5685160 w 8636594"/>
              <a:gd name="connsiteY52" fmla="*/ 4078531 h 5960574"/>
              <a:gd name="connsiteX53" fmla="*/ 5756074 w 8636594"/>
              <a:gd name="connsiteY53" fmla="*/ 3968727 h 5960574"/>
              <a:gd name="connsiteX54" fmla="*/ 5873483 w 8636594"/>
              <a:gd name="connsiteY54" fmla="*/ 3783989 h 5960574"/>
              <a:gd name="connsiteX55" fmla="*/ 6203209 w 8636594"/>
              <a:gd name="connsiteY55" fmla="*/ 3258640 h 5960574"/>
              <a:gd name="connsiteX56" fmla="*/ 6299430 w 8636594"/>
              <a:gd name="connsiteY56" fmla="*/ 3107321 h 5960574"/>
              <a:gd name="connsiteX57" fmla="*/ 6372650 w 8636594"/>
              <a:gd name="connsiteY57" fmla="*/ 2993735 h 5960574"/>
              <a:gd name="connsiteX58" fmla="*/ 6453197 w 8636594"/>
              <a:gd name="connsiteY58" fmla="*/ 2869788 h 5960574"/>
              <a:gd name="connsiteX59" fmla="*/ 6564167 w 8636594"/>
              <a:gd name="connsiteY59" fmla="*/ 2696807 h 5960574"/>
              <a:gd name="connsiteX60" fmla="*/ 6976233 w 8636594"/>
              <a:gd name="connsiteY60" fmla="*/ 2045274 h 5960574"/>
              <a:gd name="connsiteX61" fmla="*/ 7086755 w 8636594"/>
              <a:gd name="connsiteY61" fmla="*/ 1872743 h 5960574"/>
              <a:gd name="connsiteX62" fmla="*/ 7170279 w 8636594"/>
              <a:gd name="connsiteY62" fmla="*/ 1744202 h 5960574"/>
              <a:gd name="connsiteX63" fmla="*/ 7226351 w 8636594"/>
              <a:gd name="connsiteY63" fmla="*/ 1659017 h 5960574"/>
              <a:gd name="connsiteX64" fmla="*/ 7282789 w 8636594"/>
              <a:gd name="connsiteY64" fmla="*/ 1574303 h 5960574"/>
              <a:gd name="connsiteX65" fmla="*/ 7339643 w 8636594"/>
              <a:gd name="connsiteY65" fmla="*/ 1490113 h 5960574"/>
              <a:gd name="connsiteX66" fmla="*/ 7396957 w 8636594"/>
              <a:gd name="connsiteY66" fmla="*/ 1406503 h 5960574"/>
              <a:gd name="connsiteX67" fmla="*/ 7454781 w 8636594"/>
              <a:gd name="connsiteY67" fmla="*/ 1323526 h 5960574"/>
              <a:gd name="connsiteX68" fmla="*/ 7513161 w 8636594"/>
              <a:gd name="connsiteY68" fmla="*/ 1241237 h 5960574"/>
              <a:gd name="connsiteX69" fmla="*/ 7572144 w 8636594"/>
              <a:gd name="connsiteY69" fmla="*/ 1159689 h 5960574"/>
              <a:gd name="connsiteX70" fmla="*/ 7601877 w 8636594"/>
              <a:gd name="connsiteY70" fmla="*/ 1119210 h 5960574"/>
              <a:gd name="connsiteX71" fmla="*/ 7631779 w 8636594"/>
              <a:gd name="connsiteY71" fmla="*/ 1078937 h 5960574"/>
              <a:gd name="connsiteX72" fmla="*/ 7661855 w 8636594"/>
              <a:gd name="connsiteY72" fmla="*/ 1038876 h 5960574"/>
              <a:gd name="connsiteX73" fmla="*/ 7692111 w 8636594"/>
              <a:gd name="connsiteY73" fmla="*/ 999035 h 5960574"/>
              <a:gd name="connsiteX74" fmla="*/ 7722554 w 8636594"/>
              <a:gd name="connsiteY74" fmla="*/ 959419 h 5960574"/>
              <a:gd name="connsiteX75" fmla="*/ 7753190 w 8636594"/>
              <a:gd name="connsiteY75" fmla="*/ 920037 h 5960574"/>
              <a:gd name="connsiteX76" fmla="*/ 7784023 w 8636594"/>
              <a:gd name="connsiteY76" fmla="*/ 880894 h 5960574"/>
              <a:gd name="connsiteX77" fmla="*/ 7815061 w 8636594"/>
              <a:gd name="connsiteY77" fmla="*/ 841997 h 5960574"/>
              <a:gd name="connsiteX78" fmla="*/ 7846308 w 8636594"/>
              <a:gd name="connsiteY78" fmla="*/ 803354 h 5960574"/>
              <a:gd name="connsiteX79" fmla="*/ 7877772 w 8636594"/>
              <a:gd name="connsiteY79" fmla="*/ 764970 h 5960574"/>
              <a:gd name="connsiteX80" fmla="*/ 7909458 w 8636594"/>
              <a:gd name="connsiteY80" fmla="*/ 726853 h 5960574"/>
              <a:gd name="connsiteX81" fmla="*/ 7941371 w 8636594"/>
              <a:gd name="connsiteY81" fmla="*/ 689010 h 5960574"/>
              <a:gd name="connsiteX82" fmla="*/ 7973518 w 8636594"/>
              <a:gd name="connsiteY82" fmla="*/ 651447 h 5960574"/>
              <a:gd name="connsiteX83" fmla="*/ 8005905 w 8636594"/>
              <a:gd name="connsiteY83" fmla="*/ 614171 h 5960574"/>
              <a:gd name="connsiteX84" fmla="*/ 8038538 w 8636594"/>
              <a:gd name="connsiteY84" fmla="*/ 577189 h 5960574"/>
              <a:gd name="connsiteX85" fmla="*/ 8071421 w 8636594"/>
              <a:gd name="connsiteY85" fmla="*/ 540507 h 5960574"/>
              <a:gd name="connsiteX86" fmla="*/ 8104563 w 8636594"/>
              <a:gd name="connsiteY86" fmla="*/ 504132 h 5960574"/>
              <a:gd name="connsiteX87" fmla="*/ 8137967 w 8636594"/>
              <a:gd name="connsiteY87" fmla="*/ 468072 h 5960574"/>
              <a:gd name="connsiteX88" fmla="*/ 8171641 w 8636594"/>
              <a:gd name="connsiteY88" fmla="*/ 432332 h 5960574"/>
              <a:gd name="connsiteX89" fmla="*/ 8205590 w 8636594"/>
              <a:gd name="connsiteY89" fmla="*/ 396920 h 5960574"/>
              <a:gd name="connsiteX90" fmla="*/ 8239820 w 8636594"/>
              <a:gd name="connsiteY90" fmla="*/ 361843 h 5960574"/>
              <a:gd name="connsiteX91" fmla="*/ 8274337 w 8636594"/>
              <a:gd name="connsiteY91" fmla="*/ 327107 h 5960574"/>
              <a:gd name="connsiteX92" fmla="*/ 8309147 w 8636594"/>
              <a:gd name="connsiteY92" fmla="*/ 292718 h 5960574"/>
              <a:gd name="connsiteX93" fmla="*/ 8344256 w 8636594"/>
              <a:gd name="connsiteY93" fmla="*/ 258685 h 5960574"/>
              <a:gd name="connsiteX94" fmla="*/ 8379669 w 8636594"/>
              <a:gd name="connsiteY94" fmla="*/ 225013 h 5960574"/>
              <a:gd name="connsiteX95" fmla="*/ 8415394 w 8636594"/>
              <a:gd name="connsiteY95" fmla="*/ 191709 h 5960574"/>
              <a:gd name="connsiteX96" fmla="*/ 8451434 w 8636594"/>
              <a:gd name="connsiteY96" fmla="*/ 158780 h 5960574"/>
              <a:gd name="connsiteX97" fmla="*/ 8487798 w 8636594"/>
              <a:gd name="connsiteY97" fmla="*/ 126233 h 5960574"/>
              <a:gd name="connsiteX98" fmla="*/ 8524489 w 8636594"/>
              <a:gd name="connsiteY98" fmla="*/ 94075 h 5960574"/>
              <a:gd name="connsiteX99" fmla="*/ 8561515 w 8636594"/>
              <a:gd name="connsiteY99" fmla="*/ 62312 h 5960574"/>
              <a:gd name="connsiteX100" fmla="*/ 8598881 w 8636594"/>
              <a:gd name="connsiteY100" fmla="*/ 30951 h 5960574"/>
              <a:gd name="connsiteX101" fmla="*/ 8636594 w 8636594"/>
              <a:gd name="connsiteY101" fmla="*/ 0 h 5960574"/>
              <a:gd name="connsiteX0" fmla="*/ 8636594 w 8636594"/>
              <a:gd name="connsiteY0" fmla="*/ 0 h 5936250"/>
              <a:gd name="connsiteX1" fmla="*/ 5293 w 8636594"/>
              <a:gd name="connsiteY1" fmla="*/ 0 h 5936250"/>
              <a:gd name="connsiteX2" fmla="*/ 0 w 8636594"/>
              <a:gd name="connsiteY2" fmla="*/ 5587843 h 5936250"/>
              <a:gd name="connsiteX3" fmla="*/ 3960096 w 8636594"/>
              <a:gd name="connsiteY3" fmla="*/ 5936250 h 5936250"/>
              <a:gd name="connsiteX4" fmla="*/ 3998311 w 8636594"/>
              <a:gd name="connsiteY4" fmla="*/ 5911619 h 5936250"/>
              <a:gd name="connsiteX5" fmla="*/ 4036095 w 8636594"/>
              <a:gd name="connsiteY5" fmla="*/ 5886685 h 5936250"/>
              <a:gd name="connsiteX6" fmla="*/ 4073456 w 8636594"/>
              <a:gd name="connsiteY6" fmla="*/ 5861452 h 5936250"/>
              <a:gd name="connsiteX7" fmla="*/ 4110400 w 8636594"/>
              <a:gd name="connsiteY7" fmla="*/ 5835922 h 5936250"/>
              <a:gd name="connsiteX8" fmla="*/ 4146933 w 8636594"/>
              <a:gd name="connsiteY8" fmla="*/ 5810100 h 5936250"/>
              <a:gd name="connsiteX9" fmla="*/ 4183061 w 8636594"/>
              <a:gd name="connsiteY9" fmla="*/ 5783988 h 5936250"/>
              <a:gd name="connsiteX10" fmla="*/ 4218791 w 8636594"/>
              <a:gd name="connsiteY10" fmla="*/ 5757591 h 5936250"/>
              <a:gd name="connsiteX11" fmla="*/ 4254129 w 8636594"/>
              <a:gd name="connsiteY11" fmla="*/ 5730912 h 5936250"/>
              <a:gd name="connsiteX12" fmla="*/ 4289081 w 8636594"/>
              <a:gd name="connsiteY12" fmla="*/ 5703955 h 5936250"/>
              <a:gd name="connsiteX13" fmla="*/ 4323654 w 8636594"/>
              <a:gd name="connsiteY13" fmla="*/ 5676722 h 5936250"/>
              <a:gd name="connsiteX14" fmla="*/ 4357854 w 8636594"/>
              <a:gd name="connsiteY14" fmla="*/ 5649218 h 5936250"/>
              <a:gd name="connsiteX15" fmla="*/ 4391688 w 8636594"/>
              <a:gd name="connsiteY15" fmla="*/ 5621446 h 5936250"/>
              <a:gd name="connsiteX16" fmla="*/ 4425162 w 8636594"/>
              <a:gd name="connsiteY16" fmla="*/ 5593409 h 5936250"/>
              <a:gd name="connsiteX17" fmla="*/ 4458281 w 8636594"/>
              <a:gd name="connsiteY17" fmla="*/ 5565111 h 5936250"/>
              <a:gd name="connsiteX18" fmla="*/ 4491053 w 8636594"/>
              <a:gd name="connsiteY18" fmla="*/ 5536556 h 5936250"/>
              <a:gd name="connsiteX19" fmla="*/ 4523484 w 8636594"/>
              <a:gd name="connsiteY19" fmla="*/ 5507747 h 5936250"/>
              <a:gd name="connsiteX20" fmla="*/ 4555580 w 8636594"/>
              <a:gd name="connsiteY20" fmla="*/ 5478687 h 5936250"/>
              <a:gd name="connsiteX21" fmla="*/ 4587347 w 8636594"/>
              <a:gd name="connsiteY21" fmla="*/ 5449380 h 5936250"/>
              <a:gd name="connsiteX22" fmla="*/ 4618793 w 8636594"/>
              <a:gd name="connsiteY22" fmla="*/ 5419830 h 5936250"/>
              <a:gd name="connsiteX23" fmla="*/ 4649922 w 8636594"/>
              <a:gd name="connsiteY23" fmla="*/ 5390040 h 5936250"/>
              <a:gd name="connsiteX24" fmla="*/ 4680742 w 8636594"/>
              <a:gd name="connsiteY24" fmla="*/ 5360014 h 5936250"/>
              <a:gd name="connsiteX25" fmla="*/ 4711259 w 8636594"/>
              <a:gd name="connsiteY25" fmla="*/ 5329755 h 5936250"/>
              <a:gd name="connsiteX26" fmla="*/ 4741478 w 8636594"/>
              <a:gd name="connsiteY26" fmla="*/ 5299266 h 5936250"/>
              <a:gd name="connsiteX27" fmla="*/ 4771408 w 8636594"/>
              <a:gd name="connsiteY27" fmla="*/ 5268551 h 5936250"/>
              <a:gd name="connsiteX28" fmla="*/ 4801053 w 8636594"/>
              <a:gd name="connsiteY28" fmla="*/ 5237614 h 5936250"/>
              <a:gd name="connsiteX29" fmla="*/ 4830420 w 8636594"/>
              <a:gd name="connsiteY29" fmla="*/ 5206458 h 5936250"/>
              <a:gd name="connsiteX30" fmla="*/ 4859516 w 8636594"/>
              <a:gd name="connsiteY30" fmla="*/ 5175087 h 5936250"/>
              <a:gd name="connsiteX31" fmla="*/ 4888347 w 8636594"/>
              <a:gd name="connsiteY31" fmla="*/ 5143504 h 5936250"/>
              <a:gd name="connsiteX32" fmla="*/ 4916919 w 8636594"/>
              <a:gd name="connsiteY32" fmla="*/ 5111713 h 5936250"/>
              <a:gd name="connsiteX33" fmla="*/ 4945238 w 8636594"/>
              <a:gd name="connsiteY33" fmla="*/ 5079717 h 5936250"/>
              <a:gd name="connsiteX34" fmla="*/ 4973311 w 8636594"/>
              <a:gd name="connsiteY34" fmla="*/ 5047519 h 5936250"/>
              <a:gd name="connsiteX35" fmla="*/ 5001145 w 8636594"/>
              <a:gd name="connsiteY35" fmla="*/ 5015124 h 5936250"/>
              <a:gd name="connsiteX36" fmla="*/ 5028745 w 8636594"/>
              <a:gd name="connsiteY36" fmla="*/ 4982535 h 5936250"/>
              <a:gd name="connsiteX37" fmla="*/ 5056117 w 8636594"/>
              <a:gd name="connsiteY37" fmla="*/ 4949755 h 5936250"/>
              <a:gd name="connsiteX38" fmla="*/ 5083269 w 8636594"/>
              <a:gd name="connsiteY38" fmla="*/ 4916787 h 5936250"/>
              <a:gd name="connsiteX39" fmla="*/ 5110207 w 8636594"/>
              <a:gd name="connsiteY39" fmla="*/ 4883636 h 5936250"/>
              <a:gd name="connsiteX40" fmla="*/ 5136937 w 8636594"/>
              <a:gd name="connsiteY40" fmla="*/ 4850305 h 5936250"/>
              <a:gd name="connsiteX41" fmla="*/ 5163464 w 8636594"/>
              <a:gd name="connsiteY41" fmla="*/ 4816797 h 5936250"/>
              <a:gd name="connsiteX42" fmla="*/ 5215940 w 8636594"/>
              <a:gd name="connsiteY42" fmla="*/ 4749265 h 5936250"/>
              <a:gd name="connsiteX43" fmla="*/ 5267684 w 8636594"/>
              <a:gd name="connsiteY43" fmla="*/ 4681068 h 5936250"/>
              <a:gd name="connsiteX44" fmla="*/ 5318748 w 8636594"/>
              <a:gd name="connsiteY44" fmla="*/ 4612234 h 5936250"/>
              <a:gd name="connsiteX45" fmla="*/ 5369182 w 8636594"/>
              <a:gd name="connsiteY45" fmla="*/ 4542793 h 5936250"/>
              <a:gd name="connsiteX46" fmla="*/ 5419038 w 8636594"/>
              <a:gd name="connsiteY46" fmla="*/ 4472771 h 5936250"/>
              <a:gd name="connsiteX47" fmla="*/ 5468365 w 8636594"/>
              <a:gd name="connsiteY47" fmla="*/ 4402196 h 5936250"/>
              <a:gd name="connsiteX48" fmla="*/ 5517215 w 8636594"/>
              <a:gd name="connsiteY48" fmla="*/ 4331098 h 5936250"/>
              <a:gd name="connsiteX49" fmla="*/ 5565637 w 8636594"/>
              <a:gd name="connsiteY49" fmla="*/ 4259503 h 5936250"/>
              <a:gd name="connsiteX50" fmla="*/ 5613684 w 8636594"/>
              <a:gd name="connsiteY50" fmla="*/ 4187441 h 5936250"/>
              <a:gd name="connsiteX51" fmla="*/ 5685160 w 8636594"/>
              <a:gd name="connsiteY51" fmla="*/ 4078531 h 5936250"/>
              <a:gd name="connsiteX52" fmla="*/ 5756074 w 8636594"/>
              <a:gd name="connsiteY52" fmla="*/ 3968727 h 5936250"/>
              <a:gd name="connsiteX53" fmla="*/ 5873483 w 8636594"/>
              <a:gd name="connsiteY53" fmla="*/ 3783989 h 5936250"/>
              <a:gd name="connsiteX54" fmla="*/ 6203209 w 8636594"/>
              <a:gd name="connsiteY54" fmla="*/ 3258640 h 5936250"/>
              <a:gd name="connsiteX55" fmla="*/ 6299430 w 8636594"/>
              <a:gd name="connsiteY55" fmla="*/ 3107321 h 5936250"/>
              <a:gd name="connsiteX56" fmla="*/ 6372650 w 8636594"/>
              <a:gd name="connsiteY56" fmla="*/ 2993735 h 5936250"/>
              <a:gd name="connsiteX57" fmla="*/ 6453197 w 8636594"/>
              <a:gd name="connsiteY57" fmla="*/ 2869788 h 5936250"/>
              <a:gd name="connsiteX58" fmla="*/ 6564167 w 8636594"/>
              <a:gd name="connsiteY58" fmla="*/ 2696807 h 5936250"/>
              <a:gd name="connsiteX59" fmla="*/ 6976233 w 8636594"/>
              <a:gd name="connsiteY59" fmla="*/ 2045274 h 5936250"/>
              <a:gd name="connsiteX60" fmla="*/ 7086755 w 8636594"/>
              <a:gd name="connsiteY60" fmla="*/ 1872743 h 5936250"/>
              <a:gd name="connsiteX61" fmla="*/ 7170279 w 8636594"/>
              <a:gd name="connsiteY61" fmla="*/ 1744202 h 5936250"/>
              <a:gd name="connsiteX62" fmla="*/ 7226351 w 8636594"/>
              <a:gd name="connsiteY62" fmla="*/ 1659017 h 5936250"/>
              <a:gd name="connsiteX63" fmla="*/ 7282789 w 8636594"/>
              <a:gd name="connsiteY63" fmla="*/ 1574303 h 5936250"/>
              <a:gd name="connsiteX64" fmla="*/ 7339643 w 8636594"/>
              <a:gd name="connsiteY64" fmla="*/ 1490113 h 5936250"/>
              <a:gd name="connsiteX65" fmla="*/ 7396957 w 8636594"/>
              <a:gd name="connsiteY65" fmla="*/ 1406503 h 5936250"/>
              <a:gd name="connsiteX66" fmla="*/ 7454781 w 8636594"/>
              <a:gd name="connsiteY66" fmla="*/ 1323526 h 5936250"/>
              <a:gd name="connsiteX67" fmla="*/ 7513161 w 8636594"/>
              <a:gd name="connsiteY67" fmla="*/ 1241237 h 5936250"/>
              <a:gd name="connsiteX68" fmla="*/ 7572144 w 8636594"/>
              <a:gd name="connsiteY68" fmla="*/ 1159689 h 5936250"/>
              <a:gd name="connsiteX69" fmla="*/ 7601877 w 8636594"/>
              <a:gd name="connsiteY69" fmla="*/ 1119210 h 5936250"/>
              <a:gd name="connsiteX70" fmla="*/ 7631779 w 8636594"/>
              <a:gd name="connsiteY70" fmla="*/ 1078937 h 5936250"/>
              <a:gd name="connsiteX71" fmla="*/ 7661855 w 8636594"/>
              <a:gd name="connsiteY71" fmla="*/ 1038876 h 5936250"/>
              <a:gd name="connsiteX72" fmla="*/ 7692111 w 8636594"/>
              <a:gd name="connsiteY72" fmla="*/ 999035 h 5936250"/>
              <a:gd name="connsiteX73" fmla="*/ 7722554 w 8636594"/>
              <a:gd name="connsiteY73" fmla="*/ 959419 h 5936250"/>
              <a:gd name="connsiteX74" fmla="*/ 7753190 w 8636594"/>
              <a:gd name="connsiteY74" fmla="*/ 920037 h 5936250"/>
              <a:gd name="connsiteX75" fmla="*/ 7784023 w 8636594"/>
              <a:gd name="connsiteY75" fmla="*/ 880894 h 5936250"/>
              <a:gd name="connsiteX76" fmla="*/ 7815061 w 8636594"/>
              <a:gd name="connsiteY76" fmla="*/ 841997 h 5936250"/>
              <a:gd name="connsiteX77" fmla="*/ 7846308 w 8636594"/>
              <a:gd name="connsiteY77" fmla="*/ 803354 h 5936250"/>
              <a:gd name="connsiteX78" fmla="*/ 7877772 w 8636594"/>
              <a:gd name="connsiteY78" fmla="*/ 764970 h 5936250"/>
              <a:gd name="connsiteX79" fmla="*/ 7909458 w 8636594"/>
              <a:gd name="connsiteY79" fmla="*/ 726853 h 5936250"/>
              <a:gd name="connsiteX80" fmla="*/ 7941371 w 8636594"/>
              <a:gd name="connsiteY80" fmla="*/ 689010 h 5936250"/>
              <a:gd name="connsiteX81" fmla="*/ 7973518 w 8636594"/>
              <a:gd name="connsiteY81" fmla="*/ 651447 h 5936250"/>
              <a:gd name="connsiteX82" fmla="*/ 8005905 w 8636594"/>
              <a:gd name="connsiteY82" fmla="*/ 614171 h 5936250"/>
              <a:gd name="connsiteX83" fmla="*/ 8038538 w 8636594"/>
              <a:gd name="connsiteY83" fmla="*/ 577189 h 5936250"/>
              <a:gd name="connsiteX84" fmla="*/ 8071421 w 8636594"/>
              <a:gd name="connsiteY84" fmla="*/ 540507 h 5936250"/>
              <a:gd name="connsiteX85" fmla="*/ 8104563 w 8636594"/>
              <a:gd name="connsiteY85" fmla="*/ 504132 h 5936250"/>
              <a:gd name="connsiteX86" fmla="*/ 8137967 w 8636594"/>
              <a:gd name="connsiteY86" fmla="*/ 468072 h 5936250"/>
              <a:gd name="connsiteX87" fmla="*/ 8171641 w 8636594"/>
              <a:gd name="connsiteY87" fmla="*/ 432332 h 5936250"/>
              <a:gd name="connsiteX88" fmla="*/ 8205590 w 8636594"/>
              <a:gd name="connsiteY88" fmla="*/ 396920 h 5936250"/>
              <a:gd name="connsiteX89" fmla="*/ 8239820 w 8636594"/>
              <a:gd name="connsiteY89" fmla="*/ 361843 h 5936250"/>
              <a:gd name="connsiteX90" fmla="*/ 8274337 w 8636594"/>
              <a:gd name="connsiteY90" fmla="*/ 327107 h 5936250"/>
              <a:gd name="connsiteX91" fmla="*/ 8309147 w 8636594"/>
              <a:gd name="connsiteY91" fmla="*/ 292718 h 5936250"/>
              <a:gd name="connsiteX92" fmla="*/ 8344256 w 8636594"/>
              <a:gd name="connsiteY92" fmla="*/ 258685 h 5936250"/>
              <a:gd name="connsiteX93" fmla="*/ 8379669 w 8636594"/>
              <a:gd name="connsiteY93" fmla="*/ 225013 h 5936250"/>
              <a:gd name="connsiteX94" fmla="*/ 8415394 w 8636594"/>
              <a:gd name="connsiteY94" fmla="*/ 191709 h 5936250"/>
              <a:gd name="connsiteX95" fmla="*/ 8451434 w 8636594"/>
              <a:gd name="connsiteY95" fmla="*/ 158780 h 5936250"/>
              <a:gd name="connsiteX96" fmla="*/ 8487798 w 8636594"/>
              <a:gd name="connsiteY96" fmla="*/ 126233 h 5936250"/>
              <a:gd name="connsiteX97" fmla="*/ 8524489 w 8636594"/>
              <a:gd name="connsiteY97" fmla="*/ 94075 h 5936250"/>
              <a:gd name="connsiteX98" fmla="*/ 8561515 w 8636594"/>
              <a:gd name="connsiteY98" fmla="*/ 62312 h 5936250"/>
              <a:gd name="connsiteX99" fmla="*/ 8598881 w 8636594"/>
              <a:gd name="connsiteY99" fmla="*/ 30951 h 5936250"/>
              <a:gd name="connsiteX100" fmla="*/ 8636594 w 8636594"/>
              <a:gd name="connsiteY100" fmla="*/ 0 h 5936250"/>
              <a:gd name="connsiteX0" fmla="*/ 8636594 w 8636594"/>
              <a:gd name="connsiteY0" fmla="*/ 0 h 5911619"/>
              <a:gd name="connsiteX1" fmla="*/ 5293 w 8636594"/>
              <a:gd name="connsiteY1" fmla="*/ 0 h 5911619"/>
              <a:gd name="connsiteX2" fmla="*/ 0 w 8636594"/>
              <a:gd name="connsiteY2" fmla="*/ 5587843 h 5911619"/>
              <a:gd name="connsiteX3" fmla="*/ 3998311 w 8636594"/>
              <a:gd name="connsiteY3" fmla="*/ 5911619 h 5911619"/>
              <a:gd name="connsiteX4" fmla="*/ 4036095 w 8636594"/>
              <a:gd name="connsiteY4" fmla="*/ 5886685 h 5911619"/>
              <a:gd name="connsiteX5" fmla="*/ 4073456 w 8636594"/>
              <a:gd name="connsiteY5" fmla="*/ 5861452 h 5911619"/>
              <a:gd name="connsiteX6" fmla="*/ 4110400 w 8636594"/>
              <a:gd name="connsiteY6" fmla="*/ 5835922 h 5911619"/>
              <a:gd name="connsiteX7" fmla="*/ 4146933 w 8636594"/>
              <a:gd name="connsiteY7" fmla="*/ 5810100 h 5911619"/>
              <a:gd name="connsiteX8" fmla="*/ 4183061 w 8636594"/>
              <a:gd name="connsiteY8" fmla="*/ 5783988 h 5911619"/>
              <a:gd name="connsiteX9" fmla="*/ 4218791 w 8636594"/>
              <a:gd name="connsiteY9" fmla="*/ 5757591 h 5911619"/>
              <a:gd name="connsiteX10" fmla="*/ 4254129 w 8636594"/>
              <a:gd name="connsiteY10" fmla="*/ 5730912 h 5911619"/>
              <a:gd name="connsiteX11" fmla="*/ 4289081 w 8636594"/>
              <a:gd name="connsiteY11" fmla="*/ 5703955 h 5911619"/>
              <a:gd name="connsiteX12" fmla="*/ 4323654 w 8636594"/>
              <a:gd name="connsiteY12" fmla="*/ 5676722 h 5911619"/>
              <a:gd name="connsiteX13" fmla="*/ 4357854 w 8636594"/>
              <a:gd name="connsiteY13" fmla="*/ 5649218 h 5911619"/>
              <a:gd name="connsiteX14" fmla="*/ 4391688 w 8636594"/>
              <a:gd name="connsiteY14" fmla="*/ 5621446 h 5911619"/>
              <a:gd name="connsiteX15" fmla="*/ 4425162 w 8636594"/>
              <a:gd name="connsiteY15" fmla="*/ 5593409 h 5911619"/>
              <a:gd name="connsiteX16" fmla="*/ 4458281 w 8636594"/>
              <a:gd name="connsiteY16" fmla="*/ 5565111 h 5911619"/>
              <a:gd name="connsiteX17" fmla="*/ 4491053 w 8636594"/>
              <a:gd name="connsiteY17" fmla="*/ 5536556 h 5911619"/>
              <a:gd name="connsiteX18" fmla="*/ 4523484 w 8636594"/>
              <a:gd name="connsiteY18" fmla="*/ 5507747 h 5911619"/>
              <a:gd name="connsiteX19" fmla="*/ 4555580 w 8636594"/>
              <a:gd name="connsiteY19" fmla="*/ 5478687 h 5911619"/>
              <a:gd name="connsiteX20" fmla="*/ 4587347 w 8636594"/>
              <a:gd name="connsiteY20" fmla="*/ 5449380 h 5911619"/>
              <a:gd name="connsiteX21" fmla="*/ 4618793 w 8636594"/>
              <a:gd name="connsiteY21" fmla="*/ 5419830 h 5911619"/>
              <a:gd name="connsiteX22" fmla="*/ 4649922 w 8636594"/>
              <a:gd name="connsiteY22" fmla="*/ 5390040 h 5911619"/>
              <a:gd name="connsiteX23" fmla="*/ 4680742 w 8636594"/>
              <a:gd name="connsiteY23" fmla="*/ 5360014 h 5911619"/>
              <a:gd name="connsiteX24" fmla="*/ 4711259 w 8636594"/>
              <a:gd name="connsiteY24" fmla="*/ 5329755 h 5911619"/>
              <a:gd name="connsiteX25" fmla="*/ 4741478 w 8636594"/>
              <a:gd name="connsiteY25" fmla="*/ 5299266 h 5911619"/>
              <a:gd name="connsiteX26" fmla="*/ 4771408 w 8636594"/>
              <a:gd name="connsiteY26" fmla="*/ 5268551 h 5911619"/>
              <a:gd name="connsiteX27" fmla="*/ 4801053 w 8636594"/>
              <a:gd name="connsiteY27" fmla="*/ 5237614 h 5911619"/>
              <a:gd name="connsiteX28" fmla="*/ 4830420 w 8636594"/>
              <a:gd name="connsiteY28" fmla="*/ 5206458 h 5911619"/>
              <a:gd name="connsiteX29" fmla="*/ 4859516 w 8636594"/>
              <a:gd name="connsiteY29" fmla="*/ 5175087 h 5911619"/>
              <a:gd name="connsiteX30" fmla="*/ 4888347 w 8636594"/>
              <a:gd name="connsiteY30" fmla="*/ 5143504 h 5911619"/>
              <a:gd name="connsiteX31" fmla="*/ 4916919 w 8636594"/>
              <a:gd name="connsiteY31" fmla="*/ 5111713 h 5911619"/>
              <a:gd name="connsiteX32" fmla="*/ 4945238 w 8636594"/>
              <a:gd name="connsiteY32" fmla="*/ 5079717 h 5911619"/>
              <a:gd name="connsiteX33" fmla="*/ 4973311 w 8636594"/>
              <a:gd name="connsiteY33" fmla="*/ 5047519 h 5911619"/>
              <a:gd name="connsiteX34" fmla="*/ 5001145 w 8636594"/>
              <a:gd name="connsiteY34" fmla="*/ 5015124 h 5911619"/>
              <a:gd name="connsiteX35" fmla="*/ 5028745 w 8636594"/>
              <a:gd name="connsiteY35" fmla="*/ 4982535 h 5911619"/>
              <a:gd name="connsiteX36" fmla="*/ 5056117 w 8636594"/>
              <a:gd name="connsiteY36" fmla="*/ 4949755 h 5911619"/>
              <a:gd name="connsiteX37" fmla="*/ 5083269 w 8636594"/>
              <a:gd name="connsiteY37" fmla="*/ 4916787 h 5911619"/>
              <a:gd name="connsiteX38" fmla="*/ 5110207 w 8636594"/>
              <a:gd name="connsiteY38" fmla="*/ 4883636 h 5911619"/>
              <a:gd name="connsiteX39" fmla="*/ 5136937 w 8636594"/>
              <a:gd name="connsiteY39" fmla="*/ 4850305 h 5911619"/>
              <a:gd name="connsiteX40" fmla="*/ 5163464 w 8636594"/>
              <a:gd name="connsiteY40" fmla="*/ 4816797 h 5911619"/>
              <a:gd name="connsiteX41" fmla="*/ 5215940 w 8636594"/>
              <a:gd name="connsiteY41" fmla="*/ 4749265 h 5911619"/>
              <a:gd name="connsiteX42" fmla="*/ 5267684 w 8636594"/>
              <a:gd name="connsiteY42" fmla="*/ 4681068 h 5911619"/>
              <a:gd name="connsiteX43" fmla="*/ 5318748 w 8636594"/>
              <a:gd name="connsiteY43" fmla="*/ 4612234 h 5911619"/>
              <a:gd name="connsiteX44" fmla="*/ 5369182 w 8636594"/>
              <a:gd name="connsiteY44" fmla="*/ 4542793 h 5911619"/>
              <a:gd name="connsiteX45" fmla="*/ 5419038 w 8636594"/>
              <a:gd name="connsiteY45" fmla="*/ 4472771 h 5911619"/>
              <a:gd name="connsiteX46" fmla="*/ 5468365 w 8636594"/>
              <a:gd name="connsiteY46" fmla="*/ 4402196 h 5911619"/>
              <a:gd name="connsiteX47" fmla="*/ 5517215 w 8636594"/>
              <a:gd name="connsiteY47" fmla="*/ 4331098 h 5911619"/>
              <a:gd name="connsiteX48" fmla="*/ 5565637 w 8636594"/>
              <a:gd name="connsiteY48" fmla="*/ 4259503 h 5911619"/>
              <a:gd name="connsiteX49" fmla="*/ 5613684 w 8636594"/>
              <a:gd name="connsiteY49" fmla="*/ 4187441 h 5911619"/>
              <a:gd name="connsiteX50" fmla="*/ 5685160 w 8636594"/>
              <a:gd name="connsiteY50" fmla="*/ 4078531 h 5911619"/>
              <a:gd name="connsiteX51" fmla="*/ 5756074 w 8636594"/>
              <a:gd name="connsiteY51" fmla="*/ 3968727 h 5911619"/>
              <a:gd name="connsiteX52" fmla="*/ 5873483 w 8636594"/>
              <a:gd name="connsiteY52" fmla="*/ 3783989 h 5911619"/>
              <a:gd name="connsiteX53" fmla="*/ 6203209 w 8636594"/>
              <a:gd name="connsiteY53" fmla="*/ 3258640 h 5911619"/>
              <a:gd name="connsiteX54" fmla="*/ 6299430 w 8636594"/>
              <a:gd name="connsiteY54" fmla="*/ 3107321 h 5911619"/>
              <a:gd name="connsiteX55" fmla="*/ 6372650 w 8636594"/>
              <a:gd name="connsiteY55" fmla="*/ 2993735 h 5911619"/>
              <a:gd name="connsiteX56" fmla="*/ 6453197 w 8636594"/>
              <a:gd name="connsiteY56" fmla="*/ 2869788 h 5911619"/>
              <a:gd name="connsiteX57" fmla="*/ 6564167 w 8636594"/>
              <a:gd name="connsiteY57" fmla="*/ 2696807 h 5911619"/>
              <a:gd name="connsiteX58" fmla="*/ 6976233 w 8636594"/>
              <a:gd name="connsiteY58" fmla="*/ 2045274 h 5911619"/>
              <a:gd name="connsiteX59" fmla="*/ 7086755 w 8636594"/>
              <a:gd name="connsiteY59" fmla="*/ 1872743 h 5911619"/>
              <a:gd name="connsiteX60" fmla="*/ 7170279 w 8636594"/>
              <a:gd name="connsiteY60" fmla="*/ 1744202 h 5911619"/>
              <a:gd name="connsiteX61" fmla="*/ 7226351 w 8636594"/>
              <a:gd name="connsiteY61" fmla="*/ 1659017 h 5911619"/>
              <a:gd name="connsiteX62" fmla="*/ 7282789 w 8636594"/>
              <a:gd name="connsiteY62" fmla="*/ 1574303 h 5911619"/>
              <a:gd name="connsiteX63" fmla="*/ 7339643 w 8636594"/>
              <a:gd name="connsiteY63" fmla="*/ 1490113 h 5911619"/>
              <a:gd name="connsiteX64" fmla="*/ 7396957 w 8636594"/>
              <a:gd name="connsiteY64" fmla="*/ 1406503 h 5911619"/>
              <a:gd name="connsiteX65" fmla="*/ 7454781 w 8636594"/>
              <a:gd name="connsiteY65" fmla="*/ 1323526 h 5911619"/>
              <a:gd name="connsiteX66" fmla="*/ 7513161 w 8636594"/>
              <a:gd name="connsiteY66" fmla="*/ 1241237 h 5911619"/>
              <a:gd name="connsiteX67" fmla="*/ 7572144 w 8636594"/>
              <a:gd name="connsiteY67" fmla="*/ 1159689 h 5911619"/>
              <a:gd name="connsiteX68" fmla="*/ 7601877 w 8636594"/>
              <a:gd name="connsiteY68" fmla="*/ 1119210 h 5911619"/>
              <a:gd name="connsiteX69" fmla="*/ 7631779 w 8636594"/>
              <a:gd name="connsiteY69" fmla="*/ 1078937 h 5911619"/>
              <a:gd name="connsiteX70" fmla="*/ 7661855 w 8636594"/>
              <a:gd name="connsiteY70" fmla="*/ 1038876 h 5911619"/>
              <a:gd name="connsiteX71" fmla="*/ 7692111 w 8636594"/>
              <a:gd name="connsiteY71" fmla="*/ 999035 h 5911619"/>
              <a:gd name="connsiteX72" fmla="*/ 7722554 w 8636594"/>
              <a:gd name="connsiteY72" fmla="*/ 959419 h 5911619"/>
              <a:gd name="connsiteX73" fmla="*/ 7753190 w 8636594"/>
              <a:gd name="connsiteY73" fmla="*/ 920037 h 5911619"/>
              <a:gd name="connsiteX74" fmla="*/ 7784023 w 8636594"/>
              <a:gd name="connsiteY74" fmla="*/ 880894 h 5911619"/>
              <a:gd name="connsiteX75" fmla="*/ 7815061 w 8636594"/>
              <a:gd name="connsiteY75" fmla="*/ 841997 h 5911619"/>
              <a:gd name="connsiteX76" fmla="*/ 7846308 w 8636594"/>
              <a:gd name="connsiteY76" fmla="*/ 803354 h 5911619"/>
              <a:gd name="connsiteX77" fmla="*/ 7877772 w 8636594"/>
              <a:gd name="connsiteY77" fmla="*/ 764970 h 5911619"/>
              <a:gd name="connsiteX78" fmla="*/ 7909458 w 8636594"/>
              <a:gd name="connsiteY78" fmla="*/ 726853 h 5911619"/>
              <a:gd name="connsiteX79" fmla="*/ 7941371 w 8636594"/>
              <a:gd name="connsiteY79" fmla="*/ 689010 h 5911619"/>
              <a:gd name="connsiteX80" fmla="*/ 7973518 w 8636594"/>
              <a:gd name="connsiteY80" fmla="*/ 651447 h 5911619"/>
              <a:gd name="connsiteX81" fmla="*/ 8005905 w 8636594"/>
              <a:gd name="connsiteY81" fmla="*/ 614171 h 5911619"/>
              <a:gd name="connsiteX82" fmla="*/ 8038538 w 8636594"/>
              <a:gd name="connsiteY82" fmla="*/ 577189 h 5911619"/>
              <a:gd name="connsiteX83" fmla="*/ 8071421 w 8636594"/>
              <a:gd name="connsiteY83" fmla="*/ 540507 h 5911619"/>
              <a:gd name="connsiteX84" fmla="*/ 8104563 w 8636594"/>
              <a:gd name="connsiteY84" fmla="*/ 504132 h 5911619"/>
              <a:gd name="connsiteX85" fmla="*/ 8137967 w 8636594"/>
              <a:gd name="connsiteY85" fmla="*/ 468072 h 5911619"/>
              <a:gd name="connsiteX86" fmla="*/ 8171641 w 8636594"/>
              <a:gd name="connsiteY86" fmla="*/ 432332 h 5911619"/>
              <a:gd name="connsiteX87" fmla="*/ 8205590 w 8636594"/>
              <a:gd name="connsiteY87" fmla="*/ 396920 h 5911619"/>
              <a:gd name="connsiteX88" fmla="*/ 8239820 w 8636594"/>
              <a:gd name="connsiteY88" fmla="*/ 361843 h 5911619"/>
              <a:gd name="connsiteX89" fmla="*/ 8274337 w 8636594"/>
              <a:gd name="connsiteY89" fmla="*/ 327107 h 5911619"/>
              <a:gd name="connsiteX90" fmla="*/ 8309147 w 8636594"/>
              <a:gd name="connsiteY90" fmla="*/ 292718 h 5911619"/>
              <a:gd name="connsiteX91" fmla="*/ 8344256 w 8636594"/>
              <a:gd name="connsiteY91" fmla="*/ 258685 h 5911619"/>
              <a:gd name="connsiteX92" fmla="*/ 8379669 w 8636594"/>
              <a:gd name="connsiteY92" fmla="*/ 225013 h 5911619"/>
              <a:gd name="connsiteX93" fmla="*/ 8415394 w 8636594"/>
              <a:gd name="connsiteY93" fmla="*/ 191709 h 5911619"/>
              <a:gd name="connsiteX94" fmla="*/ 8451434 w 8636594"/>
              <a:gd name="connsiteY94" fmla="*/ 158780 h 5911619"/>
              <a:gd name="connsiteX95" fmla="*/ 8487798 w 8636594"/>
              <a:gd name="connsiteY95" fmla="*/ 126233 h 5911619"/>
              <a:gd name="connsiteX96" fmla="*/ 8524489 w 8636594"/>
              <a:gd name="connsiteY96" fmla="*/ 94075 h 5911619"/>
              <a:gd name="connsiteX97" fmla="*/ 8561515 w 8636594"/>
              <a:gd name="connsiteY97" fmla="*/ 62312 h 5911619"/>
              <a:gd name="connsiteX98" fmla="*/ 8598881 w 8636594"/>
              <a:gd name="connsiteY98" fmla="*/ 30951 h 5911619"/>
              <a:gd name="connsiteX99" fmla="*/ 8636594 w 8636594"/>
              <a:gd name="connsiteY99" fmla="*/ 0 h 5911619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073456 w 8636594"/>
              <a:gd name="connsiteY4" fmla="*/ 5861452 h 5886685"/>
              <a:gd name="connsiteX5" fmla="*/ 4110400 w 8636594"/>
              <a:gd name="connsiteY5" fmla="*/ 5835922 h 5886685"/>
              <a:gd name="connsiteX6" fmla="*/ 4146933 w 8636594"/>
              <a:gd name="connsiteY6" fmla="*/ 5810100 h 5886685"/>
              <a:gd name="connsiteX7" fmla="*/ 4183061 w 8636594"/>
              <a:gd name="connsiteY7" fmla="*/ 5783988 h 5886685"/>
              <a:gd name="connsiteX8" fmla="*/ 4218791 w 8636594"/>
              <a:gd name="connsiteY8" fmla="*/ 5757591 h 5886685"/>
              <a:gd name="connsiteX9" fmla="*/ 4254129 w 8636594"/>
              <a:gd name="connsiteY9" fmla="*/ 5730912 h 5886685"/>
              <a:gd name="connsiteX10" fmla="*/ 4289081 w 8636594"/>
              <a:gd name="connsiteY10" fmla="*/ 5703955 h 5886685"/>
              <a:gd name="connsiteX11" fmla="*/ 4323654 w 8636594"/>
              <a:gd name="connsiteY11" fmla="*/ 5676722 h 5886685"/>
              <a:gd name="connsiteX12" fmla="*/ 4357854 w 8636594"/>
              <a:gd name="connsiteY12" fmla="*/ 5649218 h 5886685"/>
              <a:gd name="connsiteX13" fmla="*/ 4391688 w 8636594"/>
              <a:gd name="connsiteY13" fmla="*/ 5621446 h 5886685"/>
              <a:gd name="connsiteX14" fmla="*/ 4425162 w 8636594"/>
              <a:gd name="connsiteY14" fmla="*/ 5593409 h 5886685"/>
              <a:gd name="connsiteX15" fmla="*/ 4458281 w 8636594"/>
              <a:gd name="connsiteY15" fmla="*/ 5565111 h 5886685"/>
              <a:gd name="connsiteX16" fmla="*/ 4491053 w 8636594"/>
              <a:gd name="connsiteY16" fmla="*/ 5536556 h 5886685"/>
              <a:gd name="connsiteX17" fmla="*/ 4523484 w 8636594"/>
              <a:gd name="connsiteY17" fmla="*/ 5507747 h 5886685"/>
              <a:gd name="connsiteX18" fmla="*/ 4555580 w 8636594"/>
              <a:gd name="connsiteY18" fmla="*/ 5478687 h 5886685"/>
              <a:gd name="connsiteX19" fmla="*/ 4587347 w 8636594"/>
              <a:gd name="connsiteY19" fmla="*/ 5449380 h 5886685"/>
              <a:gd name="connsiteX20" fmla="*/ 4618793 w 8636594"/>
              <a:gd name="connsiteY20" fmla="*/ 5419830 h 5886685"/>
              <a:gd name="connsiteX21" fmla="*/ 4649922 w 8636594"/>
              <a:gd name="connsiteY21" fmla="*/ 5390040 h 5886685"/>
              <a:gd name="connsiteX22" fmla="*/ 4680742 w 8636594"/>
              <a:gd name="connsiteY22" fmla="*/ 5360014 h 5886685"/>
              <a:gd name="connsiteX23" fmla="*/ 4711259 w 8636594"/>
              <a:gd name="connsiteY23" fmla="*/ 5329755 h 5886685"/>
              <a:gd name="connsiteX24" fmla="*/ 4741478 w 8636594"/>
              <a:gd name="connsiteY24" fmla="*/ 5299266 h 5886685"/>
              <a:gd name="connsiteX25" fmla="*/ 4771408 w 8636594"/>
              <a:gd name="connsiteY25" fmla="*/ 5268551 h 5886685"/>
              <a:gd name="connsiteX26" fmla="*/ 4801053 w 8636594"/>
              <a:gd name="connsiteY26" fmla="*/ 5237614 h 5886685"/>
              <a:gd name="connsiteX27" fmla="*/ 4830420 w 8636594"/>
              <a:gd name="connsiteY27" fmla="*/ 5206458 h 5886685"/>
              <a:gd name="connsiteX28" fmla="*/ 4859516 w 8636594"/>
              <a:gd name="connsiteY28" fmla="*/ 5175087 h 5886685"/>
              <a:gd name="connsiteX29" fmla="*/ 4888347 w 8636594"/>
              <a:gd name="connsiteY29" fmla="*/ 5143504 h 5886685"/>
              <a:gd name="connsiteX30" fmla="*/ 4916919 w 8636594"/>
              <a:gd name="connsiteY30" fmla="*/ 5111713 h 5886685"/>
              <a:gd name="connsiteX31" fmla="*/ 4945238 w 8636594"/>
              <a:gd name="connsiteY31" fmla="*/ 5079717 h 5886685"/>
              <a:gd name="connsiteX32" fmla="*/ 4973311 w 8636594"/>
              <a:gd name="connsiteY32" fmla="*/ 5047519 h 5886685"/>
              <a:gd name="connsiteX33" fmla="*/ 5001145 w 8636594"/>
              <a:gd name="connsiteY33" fmla="*/ 5015124 h 5886685"/>
              <a:gd name="connsiteX34" fmla="*/ 5028745 w 8636594"/>
              <a:gd name="connsiteY34" fmla="*/ 4982535 h 5886685"/>
              <a:gd name="connsiteX35" fmla="*/ 5056117 w 8636594"/>
              <a:gd name="connsiteY35" fmla="*/ 4949755 h 5886685"/>
              <a:gd name="connsiteX36" fmla="*/ 5083269 w 8636594"/>
              <a:gd name="connsiteY36" fmla="*/ 4916787 h 5886685"/>
              <a:gd name="connsiteX37" fmla="*/ 5110207 w 8636594"/>
              <a:gd name="connsiteY37" fmla="*/ 4883636 h 5886685"/>
              <a:gd name="connsiteX38" fmla="*/ 5136937 w 8636594"/>
              <a:gd name="connsiteY38" fmla="*/ 4850305 h 5886685"/>
              <a:gd name="connsiteX39" fmla="*/ 5163464 w 8636594"/>
              <a:gd name="connsiteY39" fmla="*/ 4816797 h 5886685"/>
              <a:gd name="connsiteX40" fmla="*/ 5215940 w 8636594"/>
              <a:gd name="connsiteY40" fmla="*/ 4749265 h 5886685"/>
              <a:gd name="connsiteX41" fmla="*/ 5267684 w 8636594"/>
              <a:gd name="connsiteY41" fmla="*/ 4681068 h 5886685"/>
              <a:gd name="connsiteX42" fmla="*/ 5318748 w 8636594"/>
              <a:gd name="connsiteY42" fmla="*/ 4612234 h 5886685"/>
              <a:gd name="connsiteX43" fmla="*/ 5369182 w 8636594"/>
              <a:gd name="connsiteY43" fmla="*/ 4542793 h 5886685"/>
              <a:gd name="connsiteX44" fmla="*/ 5419038 w 8636594"/>
              <a:gd name="connsiteY44" fmla="*/ 4472771 h 5886685"/>
              <a:gd name="connsiteX45" fmla="*/ 5468365 w 8636594"/>
              <a:gd name="connsiteY45" fmla="*/ 4402196 h 5886685"/>
              <a:gd name="connsiteX46" fmla="*/ 5517215 w 8636594"/>
              <a:gd name="connsiteY46" fmla="*/ 4331098 h 5886685"/>
              <a:gd name="connsiteX47" fmla="*/ 5565637 w 8636594"/>
              <a:gd name="connsiteY47" fmla="*/ 4259503 h 5886685"/>
              <a:gd name="connsiteX48" fmla="*/ 5613684 w 8636594"/>
              <a:gd name="connsiteY48" fmla="*/ 4187441 h 5886685"/>
              <a:gd name="connsiteX49" fmla="*/ 5685160 w 8636594"/>
              <a:gd name="connsiteY49" fmla="*/ 4078531 h 5886685"/>
              <a:gd name="connsiteX50" fmla="*/ 5756074 w 8636594"/>
              <a:gd name="connsiteY50" fmla="*/ 3968727 h 5886685"/>
              <a:gd name="connsiteX51" fmla="*/ 5873483 w 8636594"/>
              <a:gd name="connsiteY51" fmla="*/ 3783989 h 5886685"/>
              <a:gd name="connsiteX52" fmla="*/ 6203209 w 8636594"/>
              <a:gd name="connsiteY52" fmla="*/ 3258640 h 5886685"/>
              <a:gd name="connsiteX53" fmla="*/ 6299430 w 8636594"/>
              <a:gd name="connsiteY53" fmla="*/ 3107321 h 5886685"/>
              <a:gd name="connsiteX54" fmla="*/ 6372650 w 8636594"/>
              <a:gd name="connsiteY54" fmla="*/ 2993735 h 5886685"/>
              <a:gd name="connsiteX55" fmla="*/ 6453197 w 8636594"/>
              <a:gd name="connsiteY55" fmla="*/ 2869788 h 5886685"/>
              <a:gd name="connsiteX56" fmla="*/ 6564167 w 8636594"/>
              <a:gd name="connsiteY56" fmla="*/ 2696807 h 5886685"/>
              <a:gd name="connsiteX57" fmla="*/ 6976233 w 8636594"/>
              <a:gd name="connsiteY57" fmla="*/ 2045274 h 5886685"/>
              <a:gd name="connsiteX58" fmla="*/ 7086755 w 8636594"/>
              <a:gd name="connsiteY58" fmla="*/ 1872743 h 5886685"/>
              <a:gd name="connsiteX59" fmla="*/ 7170279 w 8636594"/>
              <a:gd name="connsiteY59" fmla="*/ 1744202 h 5886685"/>
              <a:gd name="connsiteX60" fmla="*/ 7226351 w 8636594"/>
              <a:gd name="connsiteY60" fmla="*/ 1659017 h 5886685"/>
              <a:gd name="connsiteX61" fmla="*/ 7282789 w 8636594"/>
              <a:gd name="connsiteY61" fmla="*/ 1574303 h 5886685"/>
              <a:gd name="connsiteX62" fmla="*/ 7339643 w 8636594"/>
              <a:gd name="connsiteY62" fmla="*/ 1490113 h 5886685"/>
              <a:gd name="connsiteX63" fmla="*/ 7396957 w 8636594"/>
              <a:gd name="connsiteY63" fmla="*/ 1406503 h 5886685"/>
              <a:gd name="connsiteX64" fmla="*/ 7454781 w 8636594"/>
              <a:gd name="connsiteY64" fmla="*/ 1323526 h 5886685"/>
              <a:gd name="connsiteX65" fmla="*/ 7513161 w 8636594"/>
              <a:gd name="connsiteY65" fmla="*/ 1241237 h 5886685"/>
              <a:gd name="connsiteX66" fmla="*/ 7572144 w 8636594"/>
              <a:gd name="connsiteY66" fmla="*/ 1159689 h 5886685"/>
              <a:gd name="connsiteX67" fmla="*/ 7601877 w 8636594"/>
              <a:gd name="connsiteY67" fmla="*/ 1119210 h 5886685"/>
              <a:gd name="connsiteX68" fmla="*/ 7631779 w 8636594"/>
              <a:gd name="connsiteY68" fmla="*/ 1078937 h 5886685"/>
              <a:gd name="connsiteX69" fmla="*/ 7661855 w 8636594"/>
              <a:gd name="connsiteY69" fmla="*/ 1038876 h 5886685"/>
              <a:gd name="connsiteX70" fmla="*/ 7692111 w 8636594"/>
              <a:gd name="connsiteY70" fmla="*/ 999035 h 5886685"/>
              <a:gd name="connsiteX71" fmla="*/ 7722554 w 8636594"/>
              <a:gd name="connsiteY71" fmla="*/ 959419 h 5886685"/>
              <a:gd name="connsiteX72" fmla="*/ 7753190 w 8636594"/>
              <a:gd name="connsiteY72" fmla="*/ 920037 h 5886685"/>
              <a:gd name="connsiteX73" fmla="*/ 7784023 w 8636594"/>
              <a:gd name="connsiteY73" fmla="*/ 880894 h 5886685"/>
              <a:gd name="connsiteX74" fmla="*/ 7815061 w 8636594"/>
              <a:gd name="connsiteY74" fmla="*/ 841997 h 5886685"/>
              <a:gd name="connsiteX75" fmla="*/ 7846308 w 8636594"/>
              <a:gd name="connsiteY75" fmla="*/ 803354 h 5886685"/>
              <a:gd name="connsiteX76" fmla="*/ 7877772 w 8636594"/>
              <a:gd name="connsiteY76" fmla="*/ 764970 h 5886685"/>
              <a:gd name="connsiteX77" fmla="*/ 7909458 w 8636594"/>
              <a:gd name="connsiteY77" fmla="*/ 726853 h 5886685"/>
              <a:gd name="connsiteX78" fmla="*/ 7941371 w 8636594"/>
              <a:gd name="connsiteY78" fmla="*/ 689010 h 5886685"/>
              <a:gd name="connsiteX79" fmla="*/ 7973518 w 8636594"/>
              <a:gd name="connsiteY79" fmla="*/ 651447 h 5886685"/>
              <a:gd name="connsiteX80" fmla="*/ 8005905 w 8636594"/>
              <a:gd name="connsiteY80" fmla="*/ 614171 h 5886685"/>
              <a:gd name="connsiteX81" fmla="*/ 8038538 w 8636594"/>
              <a:gd name="connsiteY81" fmla="*/ 577189 h 5886685"/>
              <a:gd name="connsiteX82" fmla="*/ 8071421 w 8636594"/>
              <a:gd name="connsiteY82" fmla="*/ 540507 h 5886685"/>
              <a:gd name="connsiteX83" fmla="*/ 8104563 w 8636594"/>
              <a:gd name="connsiteY83" fmla="*/ 504132 h 5886685"/>
              <a:gd name="connsiteX84" fmla="*/ 8137967 w 8636594"/>
              <a:gd name="connsiteY84" fmla="*/ 468072 h 5886685"/>
              <a:gd name="connsiteX85" fmla="*/ 8171641 w 8636594"/>
              <a:gd name="connsiteY85" fmla="*/ 432332 h 5886685"/>
              <a:gd name="connsiteX86" fmla="*/ 8205590 w 8636594"/>
              <a:gd name="connsiteY86" fmla="*/ 396920 h 5886685"/>
              <a:gd name="connsiteX87" fmla="*/ 8239820 w 8636594"/>
              <a:gd name="connsiteY87" fmla="*/ 361843 h 5886685"/>
              <a:gd name="connsiteX88" fmla="*/ 8274337 w 8636594"/>
              <a:gd name="connsiteY88" fmla="*/ 327107 h 5886685"/>
              <a:gd name="connsiteX89" fmla="*/ 8309147 w 8636594"/>
              <a:gd name="connsiteY89" fmla="*/ 292718 h 5886685"/>
              <a:gd name="connsiteX90" fmla="*/ 8344256 w 8636594"/>
              <a:gd name="connsiteY90" fmla="*/ 258685 h 5886685"/>
              <a:gd name="connsiteX91" fmla="*/ 8379669 w 8636594"/>
              <a:gd name="connsiteY91" fmla="*/ 225013 h 5886685"/>
              <a:gd name="connsiteX92" fmla="*/ 8415394 w 8636594"/>
              <a:gd name="connsiteY92" fmla="*/ 191709 h 5886685"/>
              <a:gd name="connsiteX93" fmla="*/ 8451434 w 8636594"/>
              <a:gd name="connsiteY93" fmla="*/ 158780 h 5886685"/>
              <a:gd name="connsiteX94" fmla="*/ 8487798 w 8636594"/>
              <a:gd name="connsiteY94" fmla="*/ 126233 h 5886685"/>
              <a:gd name="connsiteX95" fmla="*/ 8524489 w 8636594"/>
              <a:gd name="connsiteY95" fmla="*/ 94075 h 5886685"/>
              <a:gd name="connsiteX96" fmla="*/ 8561515 w 8636594"/>
              <a:gd name="connsiteY96" fmla="*/ 62312 h 5886685"/>
              <a:gd name="connsiteX97" fmla="*/ 8598881 w 8636594"/>
              <a:gd name="connsiteY97" fmla="*/ 30951 h 5886685"/>
              <a:gd name="connsiteX98" fmla="*/ 8636594 w 8636594"/>
              <a:gd name="connsiteY98" fmla="*/ 0 h 5886685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110400 w 8636594"/>
              <a:gd name="connsiteY4" fmla="*/ 5835922 h 5886685"/>
              <a:gd name="connsiteX5" fmla="*/ 4146933 w 8636594"/>
              <a:gd name="connsiteY5" fmla="*/ 5810100 h 5886685"/>
              <a:gd name="connsiteX6" fmla="*/ 4183061 w 8636594"/>
              <a:gd name="connsiteY6" fmla="*/ 5783988 h 5886685"/>
              <a:gd name="connsiteX7" fmla="*/ 4218791 w 8636594"/>
              <a:gd name="connsiteY7" fmla="*/ 5757591 h 5886685"/>
              <a:gd name="connsiteX8" fmla="*/ 4254129 w 8636594"/>
              <a:gd name="connsiteY8" fmla="*/ 5730912 h 5886685"/>
              <a:gd name="connsiteX9" fmla="*/ 4289081 w 8636594"/>
              <a:gd name="connsiteY9" fmla="*/ 5703955 h 5886685"/>
              <a:gd name="connsiteX10" fmla="*/ 4323654 w 8636594"/>
              <a:gd name="connsiteY10" fmla="*/ 5676722 h 5886685"/>
              <a:gd name="connsiteX11" fmla="*/ 4357854 w 8636594"/>
              <a:gd name="connsiteY11" fmla="*/ 5649218 h 5886685"/>
              <a:gd name="connsiteX12" fmla="*/ 4391688 w 8636594"/>
              <a:gd name="connsiteY12" fmla="*/ 5621446 h 5886685"/>
              <a:gd name="connsiteX13" fmla="*/ 4425162 w 8636594"/>
              <a:gd name="connsiteY13" fmla="*/ 5593409 h 5886685"/>
              <a:gd name="connsiteX14" fmla="*/ 4458281 w 8636594"/>
              <a:gd name="connsiteY14" fmla="*/ 5565111 h 5886685"/>
              <a:gd name="connsiteX15" fmla="*/ 4491053 w 8636594"/>
              <a:gd name="connsiteY15" fmla="*/ 5536556 h 5886685"/>
              <a:gd name="connsiteX16" fmla="*/ 4523484 w 8636594"/>
              <a:gd name="connsiteY16" fmla="*/ 5507747 h 5886685"/>
              <a:gd name="connsiteX17" fmla="*/ 4555580 w 8636594"/>
              <a:gd name="connsiteY17" fmla="*/ 5478687 h 5886685"/>
              <a:gd name="connsiteX18" fmla="*/ 4587347 w 8636594"/>
              <a:gd name="connsiteY18" fmla="*/ 5449380 h 5886685"/>
              <a:gd name="connsiteX19" fmla="*/ 4618793 w 8636594"/>
              <a:gd name="connsiteY19" fmla="*/ 5419830 h 5886685"/>
              <a:gd name="connsiteX20" fmla="*/ 4649922 w 8636594"/>
              <a:gd name="connsiteY20" fmla="*/ 5390040 h 5886685"/>
              <a:gd name="connsiteX21" fmla="*/ 4680742 w 8636594"/>
              <a:gd name="connsiteY21" fmla="*/ 5360014 h 5886685"/>
              <a:gd name="connsiteX22" fmla="*/ 4711259 w 8636594"/>
              <a:gd name="connsiteY22" fmla="*/ 5329755 h 5886685"/>
              <a:gd name="connsiteX23" fmla="*/ 4741478 w 8636594"/>
              <a:gd name="connsiteY23" fmla="*/ 5299266 h 5886685"/>
              <a:gd name="connsiteX24" fmla="*/ 4771408 w 8636594"/>
              <a:gd name="connsiteY24" fmla="*/ 5268551 h 5886685"/>
              <a:gd name="connsiteX25" fmla="*/ 4801053 w 8636594"/>
              <a:gd name="connsiteY25" fmla="*/ 5237614 h 5886685"/>
              <a:gd name="connsiteX26" fmla="*/ 4830420 w 8636594"/>
              <a:gd name="connsiteY26" fmla="*/ 5206458 h 5886685"/>
              <a:gd name="connsiteX27" fmla="*/ 4859516 w 8636594"/>
              <a:gd name="connsiteY27" fmla="*/ 5175087 h 5886685"/>
              <a:gd name="connsiteX28" fmla="*/ 4888347 w 8636594"/>
              <a:gd name="connsiteY28" fmla="*/ 5143504 h 5886685"/>
              <a:gd name="connsiteX29" fmla="*/ 4916919 w 8636594"/>
              <a:gd name="connsiteY29" fmla="*/ 5111713 h 5886685"/>
              <a:gd name="connsiteX30" fmla="*/ 4945238 w 8636594"/>
              <a:gd name="connsiteY30" fmla="*/ 5079717 h 5886685"/>
              <a:gd name="connsiteX31" fmla="*/ 4973311 w 8636594"/>
              <a:gd name="connsiteY31" fmla="*/ 5047519 h 5886685"/>
              <a:gd name="connsiteX32" fmla="*/ 5001145 w 8636594"/>
              <a:gd name="connsiteY32" fmla="*/ 5015124 h 5886685"/>
              <a:gd name="connsiteX33" fmla="*/ 5028745 w 8636594"/>
              <a:gd name="connsiteY33" fmla="*/ 4982535 h 5886685"/>
              <a:gd name="connsiteX34" fmla="*/ 5056117 w 8636594"/>
              <a:gd name="connsiteY34" fmla="*/ 4949755 h 5886685"/>
              <a:gd name="connsiteX35" fmla="*/ 5083269 w 8636594"/>
              <a:gd name="connsiteY35" fmla="*/ 4916787 h 5886685"/>
              <a:gd name="connsiteX36" fmla="*/ 5110207 w 8636594"/>
              <a:gd name="connsiteY36" fmla="*/ 4883636 h 5886685"/>
              <a:gd name="connsiteX37" fmla="*/ 5136937 w 8636594"/>
              <a:gd name="connsiteY37" fmla="*/ 4850305 h 5886685"/>
              <a:gd name="connsiteX38" fmla="*/ 5163464 w 8636594"/>
              <a:gd name="connsiteY38" fmla="*/ 4816797 h 5886685"/>
              <a:gd name="connsiteX39" fmla="*/ 5215940 w 8636594"/>
              <a:gd name="connsiteY39" fmla="*/ 4749265 h 5886685"/>
              <a:gd name="connsiteX40" fmla="*/ 5267684 w 8636594"/>
              <a:gd name="connsiteY40" fmla="*/ 4681068 h 5886685"/>
              <a:gd name="connsiteX41" fmla="*/ 5318748 w 8636594"/>
              <a:gd name="connsiteY41" fmla="*/ 4612234 h 5886685"/>
              <a:gd name="connsiteX42" fmla="*/ 5369182 w 8636594"/>
              <a:gd name="connsiteY42" fmla="*/ 4542793 h 5886685"/>
              <a:gd name="connsiteX43" fmla="*/ 5419038 w 8636594"/>
              <a:gd name="connsiteY43" fmla="*/ 4472771 h 5886685"/>
              <a:gd name="connsiteX44" fmla="*/ 5468365 w 8636594"/>
              <a:gd name="connsiteY44" fmla="*/ 4402196 h 5886685"/>
              <a:gd name="connsiteX45" fmla="*/ 5517215 w 8636594"/>
              <a:gd name="connsiteY45" fmla="*/ 4331098 h 5886685"/>
              <a:gd name="connsiteX46" fmla="*/ 5565637 w 8636594"/>
              <a:gd name="connsiteY46" fmla="*/ 4259503 h 5886685"/>
              <a:gd name="connsiteX47" fmla="*/ 5613684 w 8636594"/>
              <a:gd name="connsiteY47" fmla="*/ 4187441 h 5886685"/>
              <a:gd name="connsiteX48" fmla="*/ 5685160 w 8636594"/>
              <a:gd name="connsiteY48" fmla="*/ 4078531 h 5886685"/>
              <a:gd name="connsiteX49" fmla="*/ 5756074 w 8636594"/>
              <a:gd name="connsiteY49" fmla="*/ 3968727 h 5886685"/>
              <a:gd name="connsiteX50" fmla="*/ 5873483 w 8636594"/>
              <a:gd name="connsiteY50" fmla="*/ 3783989 h 5886685"/>
              <a:gd name="connsiteX51" fmla="*/ 6203209 w 8636594"/>
              <a:gd name="connsiteY51" fmla="*/ 3258640 h 5886685"/>
              <a:gd name="connsiteX52" fmla="*/ 6299430 w 8636594"/>
              <a:gd name="connsiteY52" fmla="*/ 3107321 h 5886685"/>
              <a:gd name="connsiteX53" fmla="*/ 6372650 w 8636594"/>
              <a:gd name="connsiteY53" fmla="*/ 2993735 h 5886685"/>
              <a:gd name="connsiteX54" fmla="*/ 6453197 w 8636594"/>
              <a:gd name="connsiteY54" fmla="*/ 2869788 h 5886685"/>
              <a:gd name="connsiteX55" fmla="*/ 6564167 w 8636594"/>
              <a:gd name="connsiteY55" fmla="*/ 2696807 h 5886685"/>
              <a:gd name="connsiteX56" fmla="*/ 6976233 w 8636594"/>
              <a:gd name="connsiteY56" fmla="*/ 2045274 h 5886685"/>
              <a:gd name="connsiteX57" fmla="*/ 7086755 w 8636594"/>
              <a:gd name="connsiteY57" fmla="*/ 1872743 h 5886685"/>
              <a:gd name="connsiteX58" fmla="*/ 7170279 w 8636594"/>
              <a:gd name="connsiteY58" fmla="*/ 1744202 h 5886685"/>
              <a:gd name="connsiteX59" fmla="*/ 7226351 w 8636594"/>
              <a:gd name="connsiteY59" fmla="*/ 1659017 h 5886685"/>
              <a:gd name="connsiteX60" fmla="*/ 7282789 w 8636594"/>
              <a:gd name="connsiteY60" fmla="*/ 1574303 h 5886685"/>
              <a:gd name="connsiteX61" fmla="*/ 7339643 w 8636594"/>
              <a:gd name="connsiteY61" fmla="*/ 1490113 h 5886685"/>
              <a:gd name="connsiteX62" fmla="*/ 7396957 w 8636594"/>
              <a:gd name="connsiteY62" fmla="*/ 1406503 h 5886685"/>
              <a:gd name="connsiteX63" fmla="*/ 7454781 w 8636594"/>
              <a:gd name="connsiteY63" fmla="*/ 1323526 h 5886685"/>
              <a:gd name="connsiteX64" fmla="*/ 7513161 w 8636594"/>
              <a:gd name="connsiteY64" fmla="*/ 1241237 h 5886685"/>
              <a:gd name="connsiteX65" fmla="*/ 7572144 w 8636594"/>
              <a:gd name="connsiteY65" fmla="*/ 1159689 h 5886685"/>
              <a:gd name="connsiteX66" fmla="*/ 7601877 w 8636594"/>
              <a:gd name="connsiteY66" fmla="*/ 1119210 h 5886685"/>
              <a:gd name="connsiteX67" fmla="*/ 7631779 w 8636594"/>
              <a:gd name="connsiteY67" fmla="*/ 1078937 h 5886685"/>
              <a:gd name="connsiteX68" fmla="*/ 7661855 w 8636594"/>
              <a:gd name="connsiteY68" fmla="*/ 1038876 h 5886685"/>
              <a:gd name="connsiteX69" fmla="*/ 7692111 w 8636594"/>
              <a:gd name="connsiteY69" fmla="*/ 999035 h 5886685"/>
              <a:gd name="connsiteX70" fmla="*/ 7722554 w 8636594"/>
              <a:gd name="connsiteY70" fmla="*/ 959419 h 5886685"/>
              <a:gd name="connsiteX71" fmla="*/ 7753190 w 8636594"/>
              <a:gd name="connsiteY71" fmla="*/ 920037 h 5886685"/>
              <a:gd name="connsiteX72" fmla="*/ 7784023 w 8636594"/>
              <a:gd name="connsiteY72" fmla="*/ 880894 h 5886685"/>
              <a:gd name="connsiteX73" fmla="*/ 7815061 w 8636594"/>
              <a:gd name="connsiteY73" fmla="*/ 841997 h 5886685"/>
              <a:gd name="connsiteX74" fmla="*/ 7846308 w 8636594"/>
              <a:gd name="connsiteY74" fmla="*/ 803354 h 5886685"/>
              <a:gd name="connsiteX75" fmla="*/ 7877772 w 8636594"/>
              <a:gd name="connsiteY75" fmla="*/ 764970 h 5886685"/>
              <a:gd name="connsiteX76" fmla="*/ 7909458 w 8636594"/>
              <a:gd name="connsiteY76" fmla="*/ 726853 h 5886685"/>
              <a:gd name="connsiteX77" fmla="*/ 7941371 w 8636594"/>
              <a:gd name="connsiteY77" fmla="*/ 689010 h 5886685"/>
              <a:gd name="connsiteX78" fmla="*/ 7973518 w 8636594"/>
              <a:gd name="connsiteY78" fmla="*/ 651447 h 5886685"/>
              <a:gd name="connsiteX79" fmla="*/ 8005905 w 8636594"/>
              <a:gd name="connsiteY79" fmla="*/ 614171 h 5886685"/>
              <a:gd name="connsiteX80" fmla="*/ 8038538 w 8636594"/>
              <a:gd name="connsiteY80" fmla="*/ 577189 h 5886685"/>
              <a:gd name="connsiteX81" fmla="*/ 8071421 w 8636594"/>
              <a:gd name="connsiteY81" fmla="*/ 540507 h 5886685"/>
              <a:gd name="connsiteX82" fmla="*/ 8104563 w 8636594"/>
              <a:gd name="connsiteY82" fmla="*/ 504132 h 5886685"/>
              <a:gd name="connsiteX83" fmla="*/ 8137967 w 8636594"/>
              <a:gd name="connsiteY83" fmla="*/ 468072 h 5886685"/>
              <a:gd name="connsiteX84" fmla="*/ 8171641 w 8636594"/>
              <a:gd name="connsiteY84" fmla="*/ 432332 h 5886685"/>
              <a:gd name="connsiteX85" fmla="*/ 8205590 w 8636594"/>
              <a:gd name="connsiteY85" fmla="*/ 396920 h 5886685"/>
              <a:gd name="connsiteX86" fmla="*/ 8239820 w 8636594"/>
              <a:gd name="connsiteY86" fmla="*/ 361843 h 5886685"/>
              <a:gd name="connsiteX87" fmla="*/ 8274337 w 8636594"/>
              <a:gd name="connsiteY87" fmla="*/ 327107 h 5886685"/>
              <a:gd name="connsiteX88" fmla="*/ 8309147 w 8636594"/>
              <a:gd name="connsiteY88" fmla="*/ 292718 h 5886685"/>
              <a:gd name="connsiteX89" fmla="*/ 8344256 w 8636594"/>
              <a:gd name="connsiteY89" fmla="*/ 258685 h 5886685"/>
              <a:gd name="connsiteX90" fmla="*/ 8379669 w 8636594"/>
              <a:gd name="connsiteY90" fmla="*/ 225013 h 5886685"/>
              <a:gd name="connsiteX91" fmla="*/ 8415394 w 8636594"/>
              <a:gd name="connsiteY91" fmla="*/ 191709 h 5886685"/>
              <a:gd name="connsiteX92" fmla="*/ 8451434 w 8636594"/>
              <a:gd name="connsiteY92" fmla="*/ 158780 h 5886685"/>
              <a:gd name="connsiteX93" fmla="*/ 8487798 w 8636594"/>
              <a:gd name="connsiteY93" fmla="*/ 126233 h 5886685"/>
              <a:gd name="connsiteX94" fmla="*/ 8524489 w 8636594"/>
              <a:gd name="connsiteY94" fmla="*/ 94075 h 5886685"/>
              <a:gd name="connsiteX95" fmla="*/ 8561515 w 8636594"/>
              <a:gd name="connsiteY95" fmla="*/ 62312 h 5886685"/>
              <a:gd name="connsiteX96" fmla="*/ 8598881 w 8636594"/>
              <a:gd name="connsiteY96" fmla="*/ 30951 h 5886685"/>
              <a:gd name="connsiteX97" fmla="*/ 8636594 w 8636594"/>
              <a:gd name="connsiteY97" fmla="*/ 0 h 5886685"/>
              <a:gd name="connsiteX0" fmla="*/ 8636594 w 8636594"/>
              <a:gd name="connsiteY0" fmla="*/ 0 h 5835922"/>
              <a:gd name="connsiteX1" fmla="*/ 5293 w 8636594"/>
              <a:gd name="connsiteY1" fmla="*/ 0 h 5835922"/>
              <a:gd name="connsiteX2" fmla="*/ 0 w 8636594"/>
              <a:gd name="connsiteY2" fmla="*/ 5587843 h 5835922"/>
              <a:gd name="connsiteX3" fmla="*/ 4110400 w 8636594"/>
              <a:gd name="connsiteY3" fmla="*/ 5835922 h 5835922"/>
              <a:gd name="connsiteX4" fmla="*/ 4146933 w 8636594"/>
              <a:gd name="connsiteY4" fmla="*/ 5810100 h 5835922"/>
              <a:gd name="connsiteX5" fmla="*/ 4183061 w 8636594"/>
              <a:gd name="connsiteY5" fmla="*/ 5783988 h 5835922"/>
              <a:gd name="connsiteX6" fmla="*/ 4218791 w 8636594"/>
              <a:gd name="connsiteY6" fmla="*/ 5757591 h 5835922"/>
              <a:gd name="connsiteX7" fmla="*/ 4254129 w 8636594"/>
              <a:gd name="connsiteY7" fmla="*/ 5730912 h 5835922"/>
              <a:gd name="connsiteX8" fmla="*/ 4289081 w 8636594"/>
              <a:gd name="connsiteY8" fmla="*/ 5703955 h 5835922"/>
              <a:gd name="connsiteX9" fmla="*/ 4323654 w 8636594"/>
              <a:gd name="connsiteY9" fmla="*/ 5676722 h 5835922"/>
              <a:gd name="connsiteX10" fmla="*/ 4357854 w 8636594"/>
              <a:gd name="connsiteY10" fmla="*/ 5649218 h 5835922"/>
              <a:gd name="connsiteX11" fmla="*/ 4391688 w 8636594"/>
              <a:gd name="connsiteY11" fmla="*/ 5621446 h 5835922"/>
              <a:gd name="connsiteX12" fmla="*/ 4425162 w 8636594"/>
              <a:gd name="connsiteY12" fmla="*/ 5593409 h 5835922"/>
              <a:gd name="connsiteX13" fmla="*/ 4458281 w 8636594"/>
              <a:gd name="connsiteY13" fmla="*/ 5565111 h 5835922"/>
              <a:gd name="connsiteX14" fmla="*/ 4491053 w 8636594"/>
              <a:gd name="connsiteY14" fmla="*/ 5536556 h 5835922"/>
              <a:gd name="connsiteX15" fmla="*/ 4523484 w 8636594"/>
              <a:gd name="connsiteY15" fmla="*/ 5507747 h 5835922"/>
              <a:gd name="connsiteX16" fmla="*/ 4555580 w 8636594"/>
              <a:gd name="connsiteY16" fmla="*/ 5478687 h 5835922"/>
              <a:gd name="connsiteX17" fmla="*/ 4587347 w 8636594"/>
              <a:gd name="connsiteY17" fmla="*/ 5449380 h 5835922"/>
              <a:gd name="connsiteX18" fmla="*/ 4618793 w 8636594"/>
              <a:gd name="connsiteY18" fmla="*/ 5419830 h 5835922"/>
              <a:gd name="connsiteX19" fmla="*/ 4649922 w 8636594"/>
              <a:gd name="connsiteY19" fmla="*/ 5390040 h 5835922"/>
              <a:gd name="connsiteX20" fmla="*/ 4680742 w 8636594"/>
              <a:gd name="connsiteY20" fmla="*/ 5360014 h 5835922"/>
              <a:gd name="connsiteX21" fmla="*/ 4711259 w 8636594"/>
              <a:gd name="connsiteY21" fmla="*/ 5329755 h 5835922"/>
              <a:gd name="connsiteX22" fmla="*/ 4741478 w 8636594"/>
              <a:gd name="connsiteY22" fmla="*/ 5299266 h 5835922"/>
              <a:gd name="connsiteX23" fmla="*/ 4771408 w 8636594"/>
              <a:gd name="connsiteY23" fmla="*/ 5268551 h 5835922"/>
              <a:gd name="connsiteX24" fmla="*/ 4801053 w 8636594"/>
              <a:gd name="connsiteY24" fmla="*/ 5237614 h 5835922"/>
              <a:gd name="connsiteX25" fmla="*/ 4830420 w 8636594"/>
              <a:gd name="connsiteY25" fmla="*/ 5206458 h 5835922"/>
              <a:gd name="connsiteX26" fmla="*/ 4859516 w 8636594"/>
              <a:gd name="connsiteY26" fmla="*/ 5175087 h 5835922"/>
              <a:gd name="connsiteX27" fmla="*/ 4888347 w 8636594"/>
              <a:gd name="connsiteY27" fmla="*/ 5143504 h 5835922"/>
              <a:gd name="connsiteX28" fmla="*/ 4916919 w 8636594"/>
              <a:gd name="connsiteY28" fmla="*/ 5111713 h 5835922"/>
              <a:gd name="connsiteX29" fmla="*/ 4945238 w 8636594"/>
              <a:gd name="connsiteY29" fmla="*/ 5079717 h 5835922"/>
              <a:gd name="connsiteX30" fmla="*/ 4973311 w 8636594"/>
              <a:gd name="connsiteY30" fmla="*/ 5047519 h 5835922"/>
              <a:gd name="connsiteX31" fmla="*/ 5001145 w 8636594"/>
              <a:gd name="connsiteY31" fmla="*/ 5015124 h 5835922"/>
              <a:gd name="connsiteX32" fmla="*/ 5028745 w 8636594"/>
              <a:gd name="connsiteY32" fmla="*/ 4982535 h 5835922"/>
              <a:gd name="connsiteX33" fmla="*/ 5056117 w 8636594"/>
              <a:gd name="connsiteY33" fmla="*/ 4949755 h 5835922"/>
              <a:gd name="connsiteX34" fmla="*/ 5083269 w 8636594"/>
              <a:gd name="connsiteY34" fmla="*/ 4916787 h 5835922"/>
              <a:gd name="connsiteX35" fmla="*/ 5110207 w 8636594"/>
              <a:gd name="connsiteY35" fmla="*/ 4883636 h 5835922"/>
              <a:gd name="connsiteX36" fmla="*/ 5136937 w 8636594"/>
              <a:gd name="connsiteY36" fmla="*/ 4850305 h 5835922"/>
              <a:gd name="connsiteX37" fmla="*/ 5163464 w 8636594"/>
              <a:gd name="connsiteY37" fmla="*/ 4816797 h 5835922"/>
              <a:gd name="connsiteX38" fmla="*/ 5215940 w 8636594"/>
              <a:gd name="connsiteY38" fmla="*/ 4749265 h 5835922"/>
              <a:gd name="connsiteX39" fmla="*/ 5267684 w 8636594"/>
              <a:gd name="connsiteY39" fmla="*/ 4681068 h 5835922"/>
              <a:gd name="connsiteX40" fmla="*/ 5318748 w 8636594"/>
              <a:gd name="connsiteY40" fmla="*/ 4612234 h 5835922"/>
              <a:gd name="connsiteX41" fmla="*/ 5369182 w 8636594"/>
              <a:gd name="connsiteY41" fmla="*/ 4542793 h 5835922"/>
              <a:gd name="connsiteX42" fmla="*/ 5419038 w 8636594"/>
              <a:gd name="connsiteY42" fmla="*/ 4472771 h 5835922"/>
              <a:gd name="connsiteX43" fmla="*/ 5468365 w 8636594"/>
              <a:gd name="connsiteY43" fmla="*/ 4402196 h 5835922"/>
              <a:gd name="connsiteX44" fmla="*/ 5517215 w 8636594"/>
              <a:gd name="connsiteY44" fmla="*/ 4331098 h 5835922"/>
              <a:gd name="connsiteX45" fmla="*/ 5565637 w 8636594"/>
              <a:gd name="connsiteY45" fmla="*/ 4259503 h 5835922"/>
              <a:gd name="connsiteX46" fmla="*/ 5613684 w 8636594"/>
              <a:gd name="connsiteY46" fmla="*/ 4187441 h 5835922"/>
              <a:gd name="connsiteX47" fmla="*/ 5685160 w 8636594"/>
              <a:gd name="connsiteY47" fmla="*/ 4078531 h 5835922"/>
              <a:gd name="connsiteX48" fmla="*/ 5756074 w 8636594"/>
              <a:gd name="connsiteY48" fmla="*/ 3968727 h 5835922"/>
              <a:gd name="connsiteX49" fmla="*/ 5873483 w 8636594"/>
              <a:gd name="connsiteY49" fmla="*/ 3783989 h 5835922"/>
              <a:gd name="connsiteX50" fmla="*/ 6203209 w 8636594"/>
              <a:gd name="connsiteY50" fmla="*/ 3258640 h 5835922"/>
              <a:gd name="connsiteX51" fmla="*/ 6299430 w 8636594"/>
              <a:gd name="connsiteY51" fmla="*/ 3107321 h 5835922"/>
              <a:gd name="connsiteX52" fmla="*/ 6372650 w 8636594"/>
              <a:gd name="connsiteY52" fmla="*/ 2993735 h 5835922"/>
              <a:gd name="connsiteX53" fmla="*/ 6453197 w 8636594"/>
              <a:gd name="connsiteY53" fmla="*/ 2869788 h 5835922"/>
              <a:gd name="connsiteX54" fmla="*/ 6564167 w 8636594"/>
              <a:gd name="connsiteY54" fmla="*/ 2696807 h 5835922"/>
              <a:gd name="connsiteX55" fmla="*/ 6976233 w 8636594"/>
              <a:gd name="connsiteY55" fmla="*/ 2045274 h 5835922"/>
              <a:gd name="connsiteX56" fmla="*/ 7086755 w 8636594"/>
              <a:gd name="connsiteY56" fmla="*/ 1872743 h 5835922"/>
              <a:gd name="connsiteX57" fmla="*/ 7170279 w 8636594"/>
              <a:gd name="connsiteY57" fmla="*/ 1744202 h 5835922"/>
              <a:gd name="connsiteX58" fmla="*/ 7226351 w 8636594"/>
              <a:gd name="connsiteY58" fmla="*/ 1659017 h 5835922"/>
              <a:gd name="connsiteX59" fmla="*/ 7282789 w 8636594"/>
              <a:gd name="connsiteY59" fmla="*/ 1574303 h 5835922"/>
              <a:gd name="connsiteX60" fmla="*/ 7339643 w 8636594"/>
              <a:gd name="connsiteY60" fmla="*/ 1490113 h 5835922"/>
              <a:gd name="connsiteX61" fmla="*/ 7396957 w 8636594"/>
              <a:gd name="connsiteY61" fmla="*/ 1406503 h 5835922"/>
              <a:gd name="connsiteX62" fmla="*/ 7454781 w 8636594"/>
              <a:gd name="connsiteY62" fmla="*/ 1323526 h 5835922"/>
              <a:gd name="connsiteX63" fmla="*/ 7513161 w 8636594"/>
              <a:gd name="connsiteY63" fmla="*/ 1241237 h 5835922"/>
              <a:gd name="connsiteX64" fmla="*/ 7572144 w 8636594"/>
              <a:gd name="connsiteY64" fmla="*/ 1159689 h 5835922"/>
              <a:gd name="connsiteX65" fmla="*/ 7601877 w 8636594"/>
              <a:gd name="connsiteY65" fmla="*/ 1119210 h 5835922"/>
              <a:gd name="connsiteX66" fmla="*/ 7631779 w 8636594"/>
              <a:gd name="connsiteY66" fmla="*/ 1078937 h 5835922"/>
              <a:gd name="connsiteX67" fmla="*/ 7661855 w 8636594"/>
              <a:gd name="connsiteY67" fmla="*/ 1038876 h 5835922"/>
              <a:gd name="connsiteX68" fmla="*/ 7692111 w 8636594"/>
              <a:gd name="connsiteY68" fmla="*/ 999035 h 5835922"/>
              <a:gd name="connsiteX69" fmla="*/ 7722554 w 8636594"/>
              <a:gd name="connsiteY69" fmla="*/ 959419 h 5835922"/>
              <a:gd name="connsiteX70" fmla="*/ 7753190 w 8636594"/>
              <a:gd name="connsiteY70" fmla="*/ 920037 h 5835922"/>
              <a:gd name="connsiteX71" fmla="*/ 7784023 w 8636594"/>
              <a:gd name="connsiteY71" fmla="*/ 880894 h 5835922"/>
              <a:gd name="connsiteX72" fmla="*/ 7815061 w 8636594"/>
              <a:gd name="connsiteY72" fmla="*/ 841997 h 5835922"/>
              <a:gd name="connsiteX73" fmla="*/ 7846308 w 8636594"/>
              <a:gd name="connsiteY73" fmla="*/ 803354 h 5835922"/>
              <a:gd name="connsiteX74" fmla="*/ 7877772 w 8636594"/>
              <a:gd name="connsiteY74" fmla="*/ 764970 h 5835922"/>
              <a:gd name="connsiteX75" fmla="*/ 7909458 w 8636594"/>
              <a:gd name="connsiteY75" fmla="*/ 726853 h 5835922"/>
              <a:gd name="connsiteX76" fmla="*/ 7941371 w 8636594"/>
              <a:gd name="connsiteY76" fmla="*/ 689010 h 5835922"/>
              <a:gd name="connsiteX77" fmla="*/ 7973518 w 8636594"/>
              <a:gd name="connsiteY77" fmla="*/ 651447 h 5835922"/>
              <a:gd name="connsiteX78" fmla="*/ 8005905 w 8636594"/>
              <a:gd name="connsiteY78" fmla="*/ 614171 h 5835922"/>
              <a:gd name="connsiteX79" fmla="*/ 8038538 w 8636594"/>
              <a:gd name="connsiteY79" fmla="*/ 577189 h 5835922"/>
              <a:gd name="connsiteX80" fmla="*/ 8071421 w 8636594"/>
              <a:gd name="connsiteY80" fmla="*/ 540507 h 5835922"/>
              <a:gd name="connsiteX81" fmla="*/ 8104563 w 8636594"/>
              <a:gd name="connsiteY81" fmla="*/ 504132 h 5835922"/>
              <a:gd name="connsiteX82" fmla="*/ 8137967 w 8636594"/>
              <a:gd name="connsiteY82" fmla="*/ 468072 h 5835922"/>
              <a:gd name="connsiteX83" fmla="*/ 8171641 w 8636594"/>
              <a:gd name="connsiteY83" fmla="*/ 432332 h 5835922"/>
              <a:gd name="connsiteX84" fmla="*/ 8205590 w 8636594"/>
              <a:gd name="connsiteY84" fmla="*/ 396920 h 5835922"/>
              <a:gd name="connsiteX85" fmla="*/ 8239820 w 8636594"/>
              <a:gd name="connsiteY85" fmla="*/ 361843 h 5835922"/>
              <a:gd name="connsiteX86" fmla="*/ 8274337 w 8636594"/>
              <a:gd name="connsiteY86" fmla="*/ 327107 h 5835922"/>
              <a:gd name="connsiteX87" fmla="*/ 8309147 w 8636594"/>
              <a:gd name="connsiteY87" fmla="*/ 292718 h 5835922"/>
              <a:gd name="connsiteX88" fmla="*/ 8344256 w 8636594"/>
              <a:gd name="connsiteY88" fmla="*/ 258685 h 5835922"/>
              <a:gd name="connsiteX89" fmla="*/ 8379669 w 8636594"/>
              <a:gd name="connsiteY89" fmla="*/ 225013 h 5835922"/>
              <a:gd name="connsiteX90" fmla="*/ 8415394 w 8636594"/>
              <a:gd name="connsiteY90" fmla="*/ 191709 h 5835922"/>
              <a:gd name="connsiteX91" fmla="*/ 8451434 w 8636594"/>
              <a:gd name="connsiteY91" fmla="*/ 158780 h 5835922"/>
              <a:gd name="connsiteX92" fmla="*/ 8487798 w 8636594"/>
              <a:gd name="connsiteY92" fmla="*/ 126233 h 5835922"/>
              <a:gd name="connsiteX93" fmla="*/ 8524489 w 8636594"/>
              <a:gd name="connsiteY93" fmla="*/ 94075 h 5835922"/>
              <a:gd name="connsiteX94" fmla="*/ 8561515 w 8636594"/>
              <a:gd name="connsiteY94" fmla="*/ 62312 h 5835922"/>
              <a:gd name="connsiteX95" fmla="*/ 8598881 w 8636594"/>
              <a:gd name="connsiteY95" fmla="*/ 30951 h 5835922"/>
              <a:gd name="connsiteX96" fmla="*/ 8636594 w 8636594"/>
              <a:gd name="connsiteY96" fmla="*/ 0 h 5835922"/>
              <a:gd name="connsiteX0" fmla="*/ 8636594 w 8636594"/>
              <a:gd name="connsiteY0" fmla="*/ 0 h 5810100"/>
              <a:gd name="connsiteX1" fmla="*/ 5293 w 8636594"/>
              <a:gd name="connsiteY1" fmla="*/ 0 h 5810100"/>
              <a:gd name="connsiteX2" fmla="*/ 0 w 8636594"/>
              <a:gd name="connsiteY2" fmla="*/ 5587843 h 5810100"/>
              <a:gd name="connsiteX3" fmla="*/ 4146933 w 8636594"/>
              <a:gd name="connsiteY3" fmla="*/ 5810100 h 5810100"/>
              <a:gd name="connsiteX4" fmla="*/ 4183061 w 8636594"/>
              <a:gd name="connsiteY4" fmla="*/ 5783988 h 5810100"/>
              <a:gd name="connsiteX5" fmla="*/ 4218791 w 8636594"/>
              <a:gd name="connsiteY5" fmla="*/ 5757591 h 5810100"/>
              <a:gd name="connsiteX6" fmla="*/ 4254129 w 8636594"/>
              <a:gd name="connsiteY6" fmla="*/ 5730912 h 5810100"/>
              <a:gd name="connsiteX7" fmla="*/ 4289081 w 8636594"/>
              <a:gd name="connsiteY7" fmla="*/ 5703955 h 5810100"/>
              <a:gd name="connsiteX8" fmla="*/ 4323654 w 8636594"/>
              <a:gd name="connsiteY8" fmla="*/ 5676722 h 5810100"/>
              <a:gd name="connsiteX9" fmla="*/ 4357854 w 8636594"/>
              <a:gd name="connsiteY9" fmla="*/ 5649218 h 5810100"/>
              <a:gd name="connsiteX10" fmla="*/ 4391688 w 8636594"/>
              <a:gd name="connsiteY10" fmla="*/ 5621446 h 5810100"/>
              <a:gd name="connsiteX11" fmla="*/ 4425162 w 8636594"/>
              <a:gd name="connsiteY11" fmla="*/ 5593409 h 5810100"/>
              <a:gd name="connsiteX12" fmla="*/ 4458281 w 8636594"/>
              <a:gd name="connsiteY12" fmla="*/ 5565111 h 5810100"/>
              <a:gd name="connsiteX13" fmla="*/ 4491053 w 8636594"/>
              <a:gd name="connsiteY13" fmla="*/ 5536556 h 5810100"/>
              <a:gd name="connsiteX14" fmla="*/ 4523484 w 8636594"/>
              <a:gd name="connsiteY14" fmla="*/ 5507747 h 5810100"/>
              <a:gd name="connsiteX15" fmla="*/ 4555580 w 8636594"/>
              <a:gd name="connsiteY15" fmla="*/ 5478687 h 5810100"/>
              <a:gd name="connsiteX16" fmla="*/ 4587347 w 8636594"/>
              <a:gd name="connsiteY16" fmla="*/ 5449380 h 5810100"/>
              <a:gd name="connsiteX17" fmla="*/ 4618793 w 8636594"/>
              <a:gd name="connsiteY17" fmla="*/ 5419830 h 5810100"/>
              <a:gd name="connsiteX18" fmla="*/ 4649922 w 8636594"/>
              <a:gd name="connsiteY18" fmla="*/ 5390040 h 5810100"/>
              <a:gd name="connsiteX19" fmla="*/ 4680742 w 8636594"/>
              <a:gd name="connsiteY19" fmla="*/ 5360014 h 5810100"/>
              <a:gd name="connsiteX20" fmla="*/ 4711259 w 8636594"/>
              <a:gd name="connsiteY20" fmla="*/ 5329755 h 5810100"/>
              <a:gd name="connsiteX21" fmla="*/ 4741478 w 8636594"/>
              <a:gd name="connsiteY21" fmla="*/ 5299266 h 5810100"/>
              <a:gd name="connsiteX22" fmla="*/ 4771408 w 8636594"/>
              <a:gd name="connsiteY22" fmla="*/ 5268551 h 5810100"/>
              <a:gd name="connsiteX23" fmla="*/ 4801053 w 8636594"/>
              <a:gd name="connsiteY23" fmla="*/ 5237614 h 5810100"/>
              <a:gd name="connsiteX24" fmla="*/ 4830420 w 8636594"/>
              <a:gd name="connsiteY24" fmla="*/ 5206458 h 5810100"/>
              <a:gd name="connsiteX25" fmla="*/ 4859516 w 8636594"/>
              <a:gd name="connsiteY25" fmla="*/ 5175087 h 5810100"/>
              <a:gd name="connsiteX26" fmla="*/ 4888347 w 8636594"/>
              <a:gd name="connsiteY26" fmla="*/ 5143504 h 5810100"/>
              <a:gd name="connsiteX27" fmla="*/ 4916919 w 8636594"/>
              <a:gd name="connsiteY27" fmla="*/ 5111713 h 5810100"/>
              <a:gd name="connsiteX28" fmla="*/ 4945238 w 8636594"/>
              <a:gd name="connsiteY28" fmla="*/ 5079717 h 5810100"/>
              <a:gd name="connsiteX29" fmla="*/ 4973311 w 8636594"/>
              <a:gd name="connsiteY29" fmla="*/ 5047519 h 5810100"/>
              <a:gd name="connsiteX30" fmla="*/ 5001145 w 8636594"/>
              <a:gd name="connsiteY30" fmla="*/ 5015124 h 5810100"/>
              <a:gd name="connsiteX31" fmla="*/ 5028745 w 8636594"/>
              <a:gd name="connsiteY31" fmla="*/ 4982535 h 5810100"/>
              <a:gd name="connsiteX32" fmla="*/ 5056117 w 8636594"/>
              <a:gd name="connsiteY32" fmla="*/ 4949755 h 5810100"/>
              <a:gd name="connsiteX33" fmla="*/ 5083269 w 8636594"/>
              <a:gd name="connsiteY33" fmla="*/ 4916787 h 5810100"/>
              <a:gd name="connsiteX34" fmla="*/ 5110207 w 8636594"/>
              <a:gd name="connsiteY34" fmla="*/ 4883636 h 5810100"/>
              <a:gd name="connsiteX35" fmla="*/ 5136937 w 8636594"/>
              <a:gd name="connsiteY35" fmla="*/ 4850305 h 5810100"/>
              <a:gd name="connsiteX36" fmla="*/ 5163464 w 8636594"/>
              <a:gd name="connsiteY36" fmla="*/ 4816797 h 5810100"/>
              <a:gd name="connsiteX37" fmla="*/ 5215940 w 8636594"/>
              <a:gd name="connsiteY37" fmla="*/ 4749265 h 5810100"/>
              <a:gd name="connsiteX38" fmla="*/ 5267684 w 8636594"/>
              <a:gd name="connsiteY38" fmla="*/ 4681068 h 5810100"/>
              <a:gd name="connsiteX39" fmla="*/ 5318748 w 8636594"/>
              <a:gd name="connsiteY39" fmla="*/ 4612234 h 5810100"/>
              <a:gd name="connsiteX40" fmla="*/ 5369182 w 8636594"/>
              <a:gd name="connsiteY40" fmla="*/ 4542793 h 5810100"/>
              <a:gd name="connsiteX41" fmla="*/ 5419038 w 8636594"/>
              <a:gd name="connsiteY41" fmla="*/ 4472771 h 5810100"/>
              <a:gd name="connsiteX42" fmla="*/ 5468365 w 8636594"/>
              <a:gd name="connsiteY42" fmla="*/ 4402196 h 5810100"/>
              <a:gd name="connsiteX43" fmla="*/ 5517215 w 8636594"/>
              <a:gd name="connsiteY43" fmla="*/ 4331098 h 5810100"/>
              <a:gd name="connsiteX44" fmla="*/ 5565637 w 8636594"/>
              <a:gd name="connsiteY44" fmla="*/ 4259503 h 5810100"/>
              <a:gd name="connsiteX45" fmla="*/ 5613684 w 8636594"/>
              <a:gd name="connsiteY45" fmla="*/ 4187441 h 5810100"/>
              <a:gd name="connsiteX46" fmla="*/ 5685160 w 8636594"/>
              <a:gd name="connsiteY46" fmla="*/ 4078531 h 5810100"/>
              <a:gd name="connsiteX47" fmla="*/ 5756074 w 8636594"/>
              <a:gd name="connsiteY47" fmla="*/ 3968727 h 5810100"/>
              <a:gd name="connsiteX48" fmla="*/ 5873483 w 8636594"/>
              <a:gd name="connsiteY48" fmla="*/ 3783989 h 5810100"/>
              <a:gd name="connsiteX49" fmla="*/ 6203209 w 8636594"/>
              <a:gd name="connsiteY49" fmla="*/ 3258640 h 5810100"/>
              <a:gd name="connsiteX50" fmla="*/ 6299430 w 8636594"/>
              <a:gd name="connsiteY50" fmla="*/ 3107321 h 5810100"/>
              <a:gd name="connsiteX51" fmla="*/ 6372650 w 8636594"/>
              <a:gd name="connsiteY51" fmla="*/ 2993735 h 5810100"/>
              <a:gd name="connsiteX52" fmla="*/ 6453197 w 8636594"/>
              <a:gd name="connsiteY52" fmla="*/ 2869788 h 5810100"/>
              <a:gd name="connsiteX53" fmla="*/ 6564167 w 8636594"/>
              <a:gd name="connsiteY53" fmla="*/ 2696807 h 5810100"/>
              <a:gd name="connsiteX54" fmla="*/ 6976233 w 8636594"/>
              <a:gd name="connsiteY54" fmla="*/ 2045274 h 5810100"/>
              <a:gd name="connsiteX55" fmla="*/ 7086755 w 8636594"/>
              <a:gd name="connsiteY55" fmla="*/ 1872743 h 5810100"/>
              <a:gd name="connsiteX56" fmla="*/ 7170279 w 8636594"/>
              <a:gd name="connsiteY56" fmla="*/ 1744202 h 5810100"/>
              <a:gd name="connsiteX57" fmla="*/ 7226351 w 8636594"/>
              <a:gd name="connsiteY57" fmla="*/ 1659017 h 5810100"/>
              <a:gd name="connsiteX58" fmla="*/ 7282789 w 8636594"/>
              <a:gd name="connsiteY58" fmla="*/ 1574303 h 5810100"/>
              <a:gd name="connsiteX59" fmla="*/ 7339643 w 8636594"/>
              <a:gd name="connsiteY59" fmla="*/ 1490113 h 5810100"/>
              <a:gd name="connsiteX60" fmla="*/ 7396957 w 8636594"/>
              <a:gd name="connsiteY60" fmla="*/ 1406503 h 5810100"/>
              <a:gd name="connsiteX61" fmla="*/ 7454781 w 8636594"/>
              <a:gd name="connsiteY61" fmla="*/ 1323526 h 5810100"/>
              <a:gd name="connsiteX62" fmla="*/ 7513161 w 8636594"/>
              <a:gd name="connsiteY62" fmla="*/ 1241237 h 5810100"/>
              <a:gd name="connsiteX63" fmla="*/ 7572144 w 8636594"/>
              <a:gd name="connsiteY63" fmla="*/ 1159689 h 5810100"/>
              <a:gd name="connsiteX64" fmla="*/ 7601877 w 8636594"/>
              <a:gd name="connsiteY64" fmla="*/ 1119210 h 5810100"/>
              <a:gd name="connsiteX65" fmla="*/ 7631779 w 8636594"/>
              <a:gd name="connsiteY65" fmla="*/ 1078937 h 5810100"/>
              <a:gd name="connsiteX66" fmla="*/ 7661855 w 8636594"/>
              <a:gd name="connsiteY66" fmla="*/ 1038876 h 5810100"/>
              <a:gd name="connsiteX67" fmla="*/ 7692111 w 8636594"/>
              <a:gd name="connsiteY67" fmla="*/ 999035 h 5810100"/>
              <a:gd name="connsiteX68" fmla="*/ 7722554 w 8636594"/>
              <a:gd name="connsiteY68" fmla="*/ 959419 h 5810100"/>
              <a:gd name="connsiteX69" fmla="*/ 7753190 w 8636594"/>
              <a:gd name="connsiteY69" fmla="*/ 920037 h 5810100"/>
              <a:gd name="connsiteX70" fmla="*/ 7784023 w 8636594"/>
              <a:gd name="connsiteY70" fmla="*/ 880894 h 5810100"/>
              <a:gd name="connsiteX71" fmla="*/ 7815061 w 8636594"/>
              <a:gd name="connsiteY71" fmla="*/ 841997 h 5810100"/>
              <a:gd name="connsiteX72" fmla="*/ 7846308 w 8636594"/>
              <a:gd name="connsiteY72" fmla="*/ 803354 h 5810100"/>
              <a:gd name="connsiteX73" fmla="*/ 7877772 w 8636594"/>
              <a:gd name="connsiteY73" fmla="*/ 764970 h 5810100"/>
              <a:gd name="connsiteX74" fmla="*/ 7909458 w 8636594"/>
              <a:gd name="connsiteY74" fmla="*/ 726853 h 5810100"/>
              <a:gd name="connsiteX75" fmla="*/ 7941371 w 8636594"/>
              <a:gd name="connsiteY75" fmla="*/ 689010 h 5810100"/>
              <a:gd name="connsiteX76" fmla="*/ 7973518 w 8636594"/>
              <a:gd name="connsiteY76" fmla="*/ 651447 h 5810100"/>
              <a:gd name="connsiteX77" fmla="*/ 8005905 w 8636594"/>
              <a:gd name="connsiteY77" fmla="*/ 614171 h 5810100"/>
              <a:gd name="connsiteX78" fmla="*/ 8038538 w 8636594"/>
              <a:gd name="connsiteY78" fmla="*/ 577189 h 5810100"/>
              <a:gd name="connsiteX79" fmla="*/ 8071421 w 8636594"/>
              <a:gd name="connsiteY79" fmla="*/ 540507 h 5810100"/>
              <a:gd name="connsiteX80" fmla="*/ 8104563 w 8636594"/>
              <a:gd name="connsiteY80" fmla="*/ 504132 h 5810100"/>
              <a:gd name="connsiteX81" fmla="*/ 8137967 w 8636594"/>
              <a:gd name="connsiteY81" fmla="*/ 468072 h 5810100"/>
              <a:gd name="connsiteX82" fmla="*/ 8171641 w 8636594"/>
              <a:gd name="connsiteY82" fmla="*/ 432332 h 5810100"/>
              <a:gd name="connsiteX83" fmla="*/ 8205590 w 8636594"/>
              <a:gd name="connsiteY83" fmla="*/ 396920 h 5810100"/>
              <a:gd name="connsiteX84" fmla="*/ 8239820 w 8636594"/>
              <a:gd name="connsiteY84" fmla="*/ 361843 h 5810100"/>
              <a:gd name="connsiteX85" fmla="*/ 8274337 w 8636594"/>
              <a:gd name="connsiteY85" fmla="*/ 327107 h 5810100"/>
              <a:gd name="connsiteX86" fmla="*/ 8309147 w 8636594"/>
              <a:gd name="connsiteY86" fmla="*/ 292718 h 5810100"/>
              <a:gd name="connsiteX87" fmla="*/ 8344256 w 8636594"/>
              <a:gd name="connsiteY87" fmla="*/ 258685 h 5810100"/>
              <a:gd name="connsiteX88" fmla="*/ 8379669 w 8636594"/>
              <a:gd name="connsiteY88" fmla="*/ 225013 h 5810100"/>
              <a:gd name="connsiteX89" fmla="*/ 8415394 w 8636594"/>
              <a:gd name="connsiteY89" fmla="*/ 191709 h 5810100"/>
              <a:gd name="connsiteX90" fmla="*/ 8451434 w 8636594"/>
              <a:gd name="connsiteY90" fmla="*/ 158780 h 5810100"/>
              <a:gd name="connsiteX91" fmla="*/ 8487798 w 8636594"/>
              <a:gd name="connsiteY91" fmla="*/ 126233 h 5810100"/>
              <a:gd name="connsiteX92" fmla="*/ 8524489 w 8636594"/>
              <a:gd name="connsiteY92" fmla="*/ 94075 h 5810100"/>
              <a:gd name="connsiteX93" fmla="*/ 8561515 w 8636594"/>
              <a:gd name="connsiteY93" fmla="*/ 62312 h 5810100"/>
              <a:gd name="connsiteX94" fmla="*/ 8598881 w 8636594"/>
              <a:gd name="connsiteY94" fmla="*/ 30951 h 5810100"/>
              <a:gd name="connsiteX95" fmla="*/ 8636594 w 8636594"/>
              <a:gd name="connsiteY95" fmla="*/ 0 h 5810100"/>
              <a:gd name="connsiteX0" fmla="*/ 8636594 w 8636594"/>
              <a:gd name="connsiteY0" fmla="*/ 0 h 5783988"/>
              <a:gd name="connsiteX1" fmla="*/ 5293 w 8636594"/>
              <a:gd name="connsiteY1" fmla="*/ 0 h 5783988"/>
              <a:gd name="connsiteX2" fmla="*/ 0 w 8636594"/>
              <a:gd name="connsiteY2" fmla="*/ 5587843 h 5783988"/>
              <a:gd name="connsiteX3" fmla="*/ 4183061 w 8636594"/>
              <a:gd name="connsiteY3" fmla="*/ 5783988 h 5783988"/>
              <a:gd name="connsiteX4" fmla="*/ 4218791 w 8636594"/>
              <a:gd name="connsiteY4" fmla="*/ 5757591 h 5783988"/>
              <a:gd name="connsiteX5" fmla="*/ 4254129 w 8636594"/>
              <a:gd name="connsiteY5" fmla="*/ 5730912 h 5783988"/>
              <a:gd name="connsiteX6" fmla="*/ 4289081 w 8636594"/>
              <a:gd name="connsiteY6" fmla="*/ 5703955 h 5783988"/>
              <a:gd name="connsiteX7" fmla="*/ 4323654 w 8636594"/>
              <a:gd name="connsiteY7" fmla="*/ 5676722 h 5783988"/>
              <a:gd name="connsiteX8" fmla="*/ 4357854 w 8636594"/>
              <a:gd name="connsiteY8" fmla="*/ 5649218 h 5783988"/>
              <a:gd name="connsiteX9" fmla="*/ 4391688 w 8636594"/>
              <a:gd name="connsiteY9" fmla="*/ 5621446 h 5783988"/>
              <a:gd name="connsiteX10" fmla="*/ 4425162 w 8636594"/>
              <a:gd name="connsiteY10" fmla="*/ 5593409 h 5783988"/>
              <a:gd name="connsiteX11" fmla="*/ 4458281 w 8636594"/>
              <a:gd name="connsiteY11" fmla="*/ 5565111 h 5783988"/>
              <a:gd name="connsiteX12" fmla="*/ 4491053 w 8636594"/>
              <a:gd name="connsiteY12" fmla="*/ 5536556 h 5783988"/>
              <a:gd name="connsiteX13" fmla="*/ 4523484 w 8636594"/>
              <a:gd name="connsiteY13" fmla="*/ 5507747 h 5783988"/>
              <a:gd name="connsiteX14" fmla="*/ 4555580 w 8636594"/>
              <a:gd name="connsiteY14" fmla="*/ 5478687 h 5783988"/>
              <a:gd name="connsiteX15" fmla="*/ 4587347 w 8636594"/>
              <a:gd name="connsiteY15" fmla="*/ 5449380 h 5783988"/>
              <a:gd name="connsiteX16" fmla="*/ 4618793 w 8636594"/>
              <a:gd name="connsiteY16" fmla="*/ 5419830 h 5783988"/>
              <a:gd name="connsiteX17" fmla="*/ 4649922 w 8636594"/>
              <a:gd name="connsiteY17" fmla="*/ 5390040 h 5783988"/>
              <a:gd name="connsiteX18" fmla="*/ 4680742 w 8636594"/>
              <a:gd name="connsiteY18" fmla="*/ 5360014 h 5783988"/>
              <a:gd name="connsiteX19" fmla="*/ 4711259 w 8636594"/>
              <a:gd name="connsiteY19" fmla="*/ 5329755 h 5783988"/>
              <a:gd name="connsiteX20" fmla="*/ 4741478 w 8636594"/>
              <a:gd name="connsiteY20" fmla="*/ 5299266 h 5783988"/>
              <a:gd name="connsiteX21" fmla="*/ 4771408 w 8636594"/>
              <a:gd name="connsiteY21" fmla="*/ 5268551 h 5783988"/>
              <a:gd name="connsiteX22" fmla="*/ 4801053 w 8636594"/>
              <a:gd name="connsiteY22" fmla="*/ 5237614 h 5783988"/>
              <a:gd name="connsiteX23" fmla="*/ 4830420 w 8636594"/>
              <a:gd name="connsiteY23" fmla="*/ 5206458 h 5783988"/>
              <a:gd name="connsiteX24" fmla="*/ 4859516 w 8636594"/>
              <a:gd name="connsiteY24" fmla="*/ 5175087 h 5783988"/>
              <a:gd name="connsiteX25" fmla="*/ 4888347 w 8636594"/>
              <a:gd name="connsiteY25" fmla="*/ 5143504 h 5783988"/>
              <a:gd name="connsiteX26" fmla="*/ 4916919 w 8636594"/>
              <a:gd name="connsiteY26" fmla="*/ 5111713 h 5783988"/>
              <a:gd name="connsiteX27" fmla="*/ 4945238 w 8636594"/>
              <a:gd name="connsiteY27" fmla="*/ 5079717 h 5783988"/>
              <a:gd name="connsiteX28" fmla="*/ 4973311 w 8636594"/>
              <a:gd name="connsiteY28" fmla="*/ 5047519 h 5783988"/>
              <a:gd name="connsiteX29" fmla="*/ 5001145 w 8636594"/>
              <a:gd name="connsiteY29" fmla="*/ 5015124 h 5783988"/>
              <a:gd name="connsiteX30" fmla="*/ 5028745 w 8636594"/>
              <a:gd name="connsiteY30" fmla="*/ 4982535 h 5783988"/>
              <a:gd name="connsiteX31" fmla="*/ 5056117 w 8636594"/>
              <a:gd name="connsiteY31" fmla="*/ 4949755 h 5783988"/>
              <a:gd name="connsiteX32" fmla="*/ 5083269 w 8636594"/>
              <a:gd name="connsiteY32" fmla="*/ 4916787 h 5783988"/>
              <a:gd name="connsiteX33" fmla="*/ 5110207 w 8636594"/>
              <a:gd name="connsiteY33" fmla="*/ 4883636 h 5783988"/>
              <a:gd name="connsiteX34" fmla="*/ 5136937 w 8636594"/>
              <a:gd name="connsiteY34" fmla="*/ 4850305 h 5783988"/>
              <a:gd name="connsiteX35" fmla="*/ 5163464 w 8636594"/>
              <a:gd name="connsiteY35" fmla="*/ 4816797 h 5783988"/>
              <a:gd name="connsiteX36" fmla="*/ 5215940 w 8636594"/>
              <a:gd name="connsiteY36" fmla="*/ 4749265 h 5783988"/>
              <a:gd name="connsiteX37" fmla="*/ 5267684 w 8636594"/>
              <a:gd name="connsiteY37" fmla="*/ 4681068 h 5783988"/>
              <a:gd name="connsiteX38" fmla="*/ 5318748 w 8636594"/>
              <a:gd name="connsiteY38" fmla="*/ 4612234 h 5783988"/>
              <a:gd name="connsiteX39" fmla="*/ 5369182 w 8636594"/>
              <a:gd name="connsiteY39" fmla="*/ 4542793 h 5783988"/>
              <a:gd name="connsiteX40" fmla="*/ 5419038 w 8636594"/>
              <a:gd name="connsiteY40" fmla="*/ 4472771 h 5783988"/>
              <a:gd name="connsiteX41" fmla="*/ 5468365 w 8636594"/>
              <a:gd name="connsiteY41" fmla="*/ 4402196 h 5783988"/>
              <a:gd name="connsiteX42" fmla="*/ 5517215 w 8636594"/>
              <a:gd name="connsiteY42" fmla="*/ 4331098 h 5783988"/>
              <a:gd name="connsiteX43" fmla="*/ 5565637 w 8636594"/>
              <a:gd name="connsiteY43" fmla="*/ 4259503 h 5783988"/>
              <a:gd name="connsiteX44" fmla="*/ 5613684 w 8636594"/>
              <a:gd name="connsiteY44" fmla="*/ 4187441 h 5783988"/>
              <a:gd name="connsiteX45" fmla="*/ 5685160 w 8636594"/>
              <a:gd name="connsiteY45" fmla="*/ 4078531 h 5783988"/>
              <a:gd name="connsiteX46" fmla="*/ 5756074 w 8636594"/>
              <a:gd name="connsiteY46" fmla="*/ 3968727 h 5783988"/>
              <a:gd name="connsiteX47" fmla="*/ 5873483 w 8636594"/>
              <a:gd name="connsiteY47" fmla="*/ 3783989 h 5783988"/>
              <a:gd name="connsiteX48" fmla="*/ 6203209 w 8636594"/>
              <a:gd name="connsiteY48" fmla="*/ 3258640 h 5783988"/>
              <a:gd name="connsiteX49" fmla="*/ 6299430 w 8636594"/>
              <a:gd name="connsiteY49" fmla="*/ 3107321 h 5783988"/>
              <a:gd name="connsiteX50" fmla="*/ 6372650 w 8636594"/>
              <a:gd name="connsiteY50" fmla="*/ 2993735 h 5783988"/>
              <a:gd name="connsiteX51" fmla="*/ 6453197 w 8636594"/>
              <a:gd name="connsiteY51" fmla="*/ 2869788 h 5783988"/>
              <a:gd name="connsiteX52" fmla="*/ 6564167 w 8636594"/>
              <a:gd name="connsiteY52" fmla="*/ 2696807 h 5783988"/>
              <a:gd name="connsiteX53" fmla="*/ 6976233 w 8636594"/>
              <a:gd name="connsiteY53" fmla="*/ 2045274 h 5783988"/>
              <a:gd name="connsiteX54" fmla="*/ 7086755 w 8636594"/>
              <a:gd name="connsiteY54" fmla="*/ 1872743 h 5783988"/>
              <a:gd name="connsiteX55" fmla="*/ 7170279 w 8636594"/>
              <a:gd name="connsiteY55" fmla="*/ 1744202 h 5783988"/>
              <a:gd name="connsiteX56" fmla="*/ 7226351 w 8636594"/>
              <a:gd name="connsiteY56" fmla="*/ 1659017 h 5783988"/>
              <a:gd name="connsiteX57" fmla="*/ 7282789 w 8636594"/>
              <a:gd name="connsiteY57" fmla="*/ 1574303 h 5783988"/>
              <a:gd name="connsiteX58" fmla="*/ 7339643 w 8636594"/>
              <a:gd name="connsiteY58" fmla="*/ 1490113 h 5783988"/>
              <a:gd name="connsiteX59" fmla="*/ 7396957 w 8636594"/>
              <a:gd name="connsiteY59" fmla="*/ 1406503 h 5783988"/>
              <a:gd name="connsiteX60" fmla="*/ 7454781 w 8636594"/>
              <a:gd name="connsiteY60" fmla="*/ 1323526 h 5783988"/>
              <a:gd name="connsiteX61" fmla="*/ 7513161 w 8636594"/>
              <a:gd name="connsiteY61" fmla="*/ 1241237 h 5783988"/>
              <a:gd name="connsiteX62" fmla="*/ 7572144 w 8636594"/>
              <a:gd name="connsiteY62" fmla="*/ 1159689 h 5783988"/>
              <a:gd name="connsiteX63" fmla="*/ 7601877 w 8636594"/>
              <a:gd name="connsiteY63" fmla="*/ 1119210 h 5783988"/>
              <a:gd name="connsiteX64" fmla="*/ 7631779 w 8636594"/>
              <a:gd name="connsiteY64" fmla="*/ 1078937 h 5783988"/>
              <a:gd name="connsiteX65" fmla="*/ 7661855 w 8636594"/>
              <a:gd name="connsiteY65" fmla="*/ 1038876 h 5783988"/>
              <a:gd name="connsiteX66" fmla="*/ 7692111 w 8636594"/>
              <a:gd name="connsiteY66" fmla="*/ 999035 h 5783988"/>
              <a:gd name="connsiteX67" fmla="*/ 7722554 w 8636594"/>
              <a:gd name="connsiteY67" fmla="*/ 959419 h 5783988"/>
              <a:gd name="connsiteX68" fmla="*/ 7753190 w 8636594"/>
              <a:gd name="connsiteY68" fmla="*/ 920037 h 5783988"/>
              <a:gd name="connsiteX69" fmla="*/ 7784023 w 8636594"/>
              <a:gd name="connsiteY69" fmla="*/ 880894 h 5783988"/>
              <a:gd name="connsiteX70" fmla="*/ 7815061 w 8636594"/>
              <a:gd name="connsiteY70" fmla="*/ 841997 h 5783988"/>
              <a:gd name="connsiteX71" fmla="*/ 7846308 w 8636594"/>
              <a:gd name="connsiteY71" fmla="*/ 803354 h 5783988"/>
              <a:gd name="connsiteX72" fmla="*/ 7877772 w 8636594"/>
              <a:gd name="connsiteY72" fmla="*/ 764970 h 5783988"/>
              <a:gd name="connsiteX73" fmla="*/ 7909458 w 8636594"/>
              <a:gd name="connsiteY73" fmla="*/ 726853 h 5783988"/>
              <a:gd name="connsiteX74" fmla="*/ 7941371 w 8636594"/>
              <a:gd name="connsiteY74" fmla="*/ 689010 h 5783988"/>
              <a:gd name="connsiteX75" fmla="*/ 7973518 w 8636594"/>
              <a:gd name="connsiteY75" fmla="*/ 651447 h 5783988"/>
              <a:gd name="connsiteX76" fmla="*/ 8005905 w 8636594"/>
              <a:gd name="connsiteY76" fmla="*/ 614171 h 5783988"/>
              <a:gd name="connsiteX77" fmla="*/ 8038538 w 8636594"/>
              <a:gd name="connsiteY77" fmla="*/ 577189 h 5783988"/>
              <a:gd name="connsiteX78" fmla="*/ 8071421 w 8636594"/>
              <a:gd name="connsiteY78" fmla="*/ 540507 h 5783988"/>
              <a:gd name="connsiteX79" fmla="*/ 8104563 w 8636594"/>
              <a:gd name="connsiteY79" fmla="*/ 504132 h 5783988"/>
              <a:gd name="connsiteX80" fmla="*/ 8137967 w 8636594"/>
              <a:gd name="connsiteY80" fmla="*/ 468072 h 5783988"/>
              <a:gd name="connsiteX81" fmla="*/ 8171641 w 8636594"/>
              <a:gd name="connsiteY81" fmla="*/ 432332 h 5783988"/>
              <a:gd name="connsiteX82" fmla="*/ 8205590 w 8636594"/>
              <a:gd name="connsiteY82" fmla="*/ 396920 h 5783988"/>
              <a:gd name="connsiteX83" fmla="*/ 8239820 w 8636594"/>
              <a:gd name="connsiteY83" fmla="*/ 361843 h 5783988"/>
              <a:gd name="connsiteX84" fmla="*/ 8274337 w 8636594"/>
              <a:gd name="connsiteY84" fmla="*/ 327107 h 5783988"/>
              <a:gd name="connsiteX85" fmla="*/ 8309147 w 8636594"/>
              <a:gd name="connsiteY85" fmla="*/ 292718 h 5783988"/>
              <a:gd name="connsiteX86" fmla="*/ 8344256 w 8636594"/>
              <a:gd name="connsiteY86" fmla="*/ 258685 h 5783988"/>
              <a:gd name="connsiteX87" fmla="*/ 8379669 w 8636594"/>
              <a:gd name="connsiteY87" fmla="*/ 225013 h 5783988"/>
              <a:gd name="connsiteX88" fmla="*/ 8415394 w 8636594"/>
              <a:gd name="connsiteY88" fmla="*/ 191709 h 5783988"/>
              <a:gd name="connsiteX89" fmla="*/ 8451434 w 8636594"/>
              <a:gd name="connsiteY89" fmla="*/ 158780 h 5783988"/>
              <a:gd name="connsiteX90" fmla="*/ 8487798 w 8636594"/>
              <a:gd name="connsiteY90" fmla="*/ 126233 h 5783988"/>
              <a:gd name="connsiteX91" fmla="*/ 8524489 w 8636594"/>
              <a:gd name="connsiteY91" fmla="*/ 94075 h 5783988"/>
              <a:gd name="connsiteX92" fmla="*/ 8561515 w 8636594"/>
              <a:gd name="connsiteY92" fmla="*/ 62312 h 5783988"/>
              <a:gd name="connsiteX93" fmla="*/ 8598881 w 8636594"/>
              <a:gd name="connsiteY93" fmla="*/ 30951 h 5783988"/>
              <a:gd name="connsiteX94" fmla="*/ 8636594 w 8636594"/>
              <a:gd name="connsiteY94" fmla="*/ 0 h 5783988"/>
              <a:gd name="connsiteX0" fmla="*/ 8636594 w 8636594"/>
              <a:gd name="connsiteY0" fmla="*/ 0 h 5757591"/>
              <a:gd name="connsiteX1" fmla="*/ 5293 w 8636594"/>
              <a:gd name="connsiteY1" fmla="*/ 0 h 5757591"/>
              <a:gd name="connsiteX2" fmla="*/ 0 w 8636594"/>
              <a:gd name="connsiteY2" fmla="*/ 5587843 h 5757591"/>
              <a:gd name="connsiteX3" fmla="*/ 4218791 w 8636594"/>
              <a:gd name="connsiteY3" fmla="*/ 5757591 h 5757591"/>
              <a:gd name="connsiteX4" fmla="*/ 4254129 w 8636594"/>
              <a:gd name="connsiteY4" fmla="*/ 5730912 h 5757591"/>
              <a:gd name="connsiteX5" fmla="*/ 4289081 w 8636594"/>
              <a:gd name="connsiteY5" fmla="*/ 5703955 h 5757591"/>
              <a:gd name="connsiteX6" fmla="*/ 4323654 w 8636594"/>
              <a:gd name="connsiteY6" fmla="*/ 5676722 h 5757591"/>
              <a:gd name="connsiteX7" fmla="*/ 4357854 w 8636594"/>
              <a:gd name="connsiteY7" fmla="*/ 5649218 h 5757591"/>
              <a:gd name="connsiteX8" fmla="*/ 4391688 w 8636594"/>
              <a:gd name="connsiteY8" fmla="*/ 5621446 h 5757591"/>
              <a:gd name="connsiteX9" fmla="*/ 4425162 w 8636594"/>
              <a:gd name="connsiteY9" fmla="*/ 5593409 h 5757591"/>
              <a:gd name="connsiteX10" fmla="*/ 4458281 w 8636594"/>
              <a:gd name="connsiteY10" fmla="*/ 5565111 h 5757591"/>
              <a:gd name="connsiteX11" fmla="*/ 4491053 w 8636594"/>
              <a:gd name="connsiteY11" fmla="*/ 5536556 h 5757591"/>
              <a:gd name="connsiteX12" fmla="*/ 4523484 w 8636594"/>
              <a:gd name="connsiteY12" fmla="*/ 5507747 h 5757591"/>
              <a:gd name="connsiteX13" fmla="*/ 4555580 w 8636594"/>
              <a:gd name="connsiteY13" fmla="*/ 5478687 h 5757591"/>
              <a:gd name="connsiteX14" fmla="*/ 4587347 w 8636594"/>
              <a:gd name="connsiteY14" fmla="*/ 5449380 h 5757591"/>
              <a:gd name="connsiteX15" fmla="*/ 4618793 w 8636594"/>
              <a:gd name="connsiteY15" fmla="*/ 5419830 h 5757591"/>
              <a:gd name="connsiteX16" fmla="*/ 4649922 w 8636594"/>
              <a:gd name="connsiteY16" fmla="*/ 5390040 h 5757591"/>
              <a:gd name="connsiteX17" fmla="*/ 4680742 w 8636594"/>
              <a:gd name="connsiteY17" fmla="*/ 5360014 h 5757591"/>
              <a:gd name="connsiteX18" fmla="*/ 4711259 w 8636594"/>
              <a:gd name="connsiteY18" fmla="*/ 5329755 h 5757591"/>
              <a:gd name="connsiteX19" fmla="*/ 4741478 w 8636594"/>
              <a:gd name="connsiteY19" fmla="*/ 5299266 h 5757591"/>
              <a:gd name="connsiteX20" fmla="*/ 4771408 w 8636594"/>
              <a:gd name="connsiteY20" fmla="*/ 5268551 h 5757591"/>
              <a:gd name="connsiteX21" fmla="*/ 4801053 w 8636594"/>
              <a:gd name="connsiteY21" fmla="*/ 5237614 h 5757591"/>
              <a:gd name="connsiteX22" fmla="*/ 4830420 w 8636594"/>
              <a:gd name="connsiteY22" fmla="*/ 5206458 h 5757591"/>
              <a:gd name="connsiteX23" fmla="*/ 4859516 w 8636594"/>
              <a:gd name="connsiteY23" fmla="*/ 5175087 h 5757591"/>
              <a:gd name="connsiteX24" fmla="*/ 4888347 w 8636594"/>
              <a:gd name="connsiteY24" fmla="*/ 5143504 h 5757591"/>
              <a:gd name="connsiteX25" fmla="*/ 4916919 w 8636594"/>
              <a:gd name="connsiteY25" fmla="*/ 5111713 h 5757591"/>
              <a:gd name="connsiteX26" fmla="*/ 4945238 w 8636594"/>
              <a:gd name="connsiteY26" fmla="*/ 5079717 h 5757591"/>
              <a:gd name="connsiteX27" fmla="*/ 4973311 w 8636594"/>
              <a:gd name="connsiteY27" fmla="*/ 5047519 h 5757591"/>
              <a:gd name="connsiteX28" fmla="*/ 5001145 w 8636594"/>
              <a:gd name="connsiteY28" fmla="*/ 5015124 h 5757591"/>
              <a:gd name="connsiteX29" fmla="*/ 5028745 w 8636594"/>
              <a:gd name="connsiteY29" fmla="*/ 4982535 h 5757591"/>
              <a:gd name="connsiteX30" fmla="*/ 5056117 w 8636594"/>
              <a:gd name="connsiteY30" fmla="*/ 4949755 h 5757591"/>
              <a:gd name="connsiteX31" fmla="*/ 5083269 w 8636594"/>
              <a:gd name="connsiteY31" fmla="*/ 4916787 h 5757591"/>
              <a:gd name="connsiteX32" fmla="*/ 5110207 w 8636594"/>
              <a:gd name="connsiteY32" fmla="*/ 4883636 h 5757591"/>
              <a:gd name="connsiteX33" fmla="*/ 5136937 w 8636594"/>
              <a:gd name="connsiteY33" fmla="*/ 4850305 h 5757591"/>
              <a:gd name="connsiteX34" fmla="*/ 5163464 w 8636594"/>
              <a:gd name="connsiteY34" fmla="*/ 4816797 h 5757591"/>
              <a:gd name="connsiteX35" fmla="*/ 5215940 w 8636594"/>
              <a:gd name="connsiteY35" fmla="*/ 4749265 h 5757591"/>
              <a:gd name="connsiteX36" fmla="*/ 5267684 w 8636594"/>
              <a:gd name="connsiteY36" fmla="*/ 4681068 h 5757591"/>
              <a:gd name="connsiteX37" fmla="*/ 5318748 w 8636594"/>
              <a:gd name="connsiteY37" fmla="*/ 4612234 h 5757591"/>
              <a:gd name="connsiteX38" fmla="*/ 5369182 w 8636594"/>
              <a:gd name="connsiteY38" fmla="*/ 4542793 h 5757591"/>
              <a:gd name="connsiteX39" fmla="*/ 5419038 w 8636594"/>
              <a:gd name="connsiteY39" fmla="*/ 4472771 h 5757591"/>
              <a:gd name="connsiteX40" fmla="*/ 5468365 w 8636594"/>
              <a:gd name="connsiteY40" fmla="*/ 4402196 h 5757591"/>
              <a:gd name="connsiteX41" fmla="*/ 5517215 w 8636594"/>
              <a:gd name="connsiteY41" fmla="*/ 4331098 h 5757591"/>
              <a:gd name="connsiteX42" fmla="*/ 5565637 w 8636594"/>
              <a:gd name="connsiteY42" fmla="*/ 4259503 h 5757591"/>
              <a:gd name="connsiteX43" fmla="*/ 5613684 w 8636594"/>
              <a:gd name="connsiteY43" fmla="*/ 4187441 h 5757591"/>
              <a:gd name="connsiteX44" fmla="*/ 5685160 w 8636594"/>
              <a:gd name="connsiteY44" fmla="*/ 4078531 h 5757591"/>
              <a:gd name="connsiteX45" fmla="*/ 5756074 w 8636594"/>
              <a:gd name="connsiteY45" fmla="*/ 3968727 h 5757591"/>
              <a:gd name="connsiteX46" fmla="*/ 5873483 w 8636594"/>
              <a:gd name="connsiteY46" fmla="*/ 3783989 h 5757591"/>
              <a:gd name="connsiteX47" fmla="*/ 6203209 w 8636594"/>
              <a:gd name="connsiteY47" fmla="*/ 3258640 h 5757591"/>
              <a:gd name="connsiteX48" fmla="*/ 6299430 w 8636594"/>
              <a:gd name="connsiteY48" fmla="*/ 3107321 h 5757591"/>
              <a:gd name="connsiteX49" fmla="*/ 6372650 w 8636594"/>
              <a:gd name="connsiteY49" fmla="*/ 2993735 h 5757591"/>
              <a:gd name="connsiteX50" fmla="*/ 6453197 w 8636594"/>
              <a:gd name="connsiteY50" fmla="*/ 2869788 h 5757591"/>
              <a:gd name="connsiteX51" fmla="*/ 6564167 w 8636594"/>
              <a:gd name="connsiteY51" fmla="*/ 2696807 h 5757591"/>
              <a:gd name="connsiteX52" fmla="*/ 6976233 w 8636594"/>
              <a:gd name="connsiteY52" fmla="*/ 2045274 h 5757591"/>
              <a:gd name="connsiteX53" fmla="*/ 7086755 w 8636594"/>
              <a:gd name="connsiteY53" fmla="*/ 1872743 h 5757591"/>
              <a:gd name="connsiteX54" fmla="*/ 7170279 w 8636594"/>
              <a:gd name="connsiteY54" fmla="*/ 1744202 h 5757591"/>
              <a:gd name="connsiteX55" fmla="*/ 7226351 w 8636594"/>
              <a:gd name="connsiteY55" fmla="*/ 1659017 h 5757591"/>
              <a:gd name="connsiteX56" fmla="*/ 7282789 w 8636594"/>
              <a:gd name="connsiteY56" fmla="*/ 1574303 h 5757591"/>
              <a:gd name="connsiteX57" fmla="*/ 7339643 w 8636594"/>
              <a:gd name="connsiteY57" fmla="*/ 1490113 h 5757591"/>
              <a:gd name="connsiteX58" fmla="*/ 7396957 w 8636594"/>
              <a:gd name="connsiteY58" fmla="*/ 1406503 h 5757591"/>
              <a:gd name="connsiteX59" fmla="*/ 7454781 w 8636594"/>
              <a:gd name="connsiteY59" fmla="*/ 1323526 h 5757591"/>
              <a:gd name="connsiteX60" fmla="*/ 7513161 w 8636594"/>
              <a:gd name="connsiteY60" fmla="*/ 1241237 h 5757591"/>
              <a:gd name="connsiteX61" fmla="*/ 7572144 w 8636594"/>
              <a:gd name="connsiteY61" fmla="*/ 1159689 h 5757591"/>
              <a:gd name="connsiteX62" fmla="*/ 7601877 w 8636594"/>
              <a:gd name="connsiteY62" fmla="*/ 1119210 h 5757591"/>
              <a:gd name="connsiteX63" fmla="*/ 7631779 w 8636594"/>
              <a:gd name="connsiteY63" fmla="*/ 1078937 h 5757591"/>
              <a:gd name="connsiteX64" fmla="*/ 7661855 w 8636594"/>
              <a:gd name="connsiteY64" fmla="*/ 1038876 h 5757591"/>
              <a:gd name="connsiteX65" fmla="*/ 7692111 w 8636594"/>
              <a:gd name="connsiteY65" fmla="*/ 999035 h 5757591"/>
              <a:gd name="connsiteX66" fmla="*/ 7722554 w 8636594"/>
              <a:gd name="connsiteY66" fmla="*/ 959419 h 5757591"/>
              <a:gd name="connsiteX67" fmla="*/ 7753190 w 8636594"/>
              <a:gd name="connsiteY67" fmla="*/ 920037 h 5757591"/>
              <a:gd name="connsiteX68" fmla="*/ 7784023 w 8636594"/>
              <a:gd name="connsiteY68" fmla="*/ 880894 h 5757591"/>
              <a:gd name="connsiteX69" fmla="*/ 7815061 w 8636594"/>
              <a:gd name="connsiteY69" fmla="*/ 841997 h 5757591"/>
              <a:gd name="connsiteX70" fmla="*/ 7846308 w 8636594"/>
              <a:gd name="connsiteY70" fmla="*/ 803354 h 5757591"/>
              <a:gd name="connsiteX71" fmla="*/ 7877772 w 8636594"/>
              <a:gd name="connsiteY71" fmla="*/ 764970 h 5757591"/>
              <a:gd name="connsiteX72" fmla="*/ 7909458 w 8636594"/>
              <a:gd name="connsiteY72" fmla="*/ 726853 h 5757591"/>
              <a:gd name="connsiteX73" fmla="*/ 7941371 w 8636594"/>
              <a:gd name="connsiteY73" fmla="*/ 689010 h 5757591"/>
              <a:gd name="connsiteX74" fmla="*/ 7973518 w 8636594"/>
              <a:gd name="connsiteY74" fmla="*/ 651447 h 5757591"/>
              <a:gd name="connsiteX75" fmla="*/ 8005905 w 8636594"/>
              <a:gd name="connsiteY75" fmla="*/ 614171 h 5757591"/>
              <a:gd name="connsiteX76" fmla="*/ 8038538 w 8636594"/>
              <a:gd name="connsiteY76" fmla="*/ 577189 h 5757591"/>
              <a:gd name="connsiteX77" fmla="*/ 8071421 w 8636594"/>
              <a:gd name="connsiteY77" fmla="*/ 540507 h 5757591"/>
              <a:gd name="connsiteX78" fmla="*/ 8104563 w 8636594"/>
              <a:gd name="connsiteY78" fmla="*/ 504132 h 5757591"/>
              <a:gd name="connsiteX79" fmla="*/ 8137967 w 8636594"/>
              <a:gd name="connsiteY79" fmla="*/ 468072 h 5757591"/>
              <a:gd name="connsiteX80" fmla="*/ 8171641 w 8636594"/>
              <a:gd name="connsiteY80" fmla="*/ 432332 h 5757591"/>
              <a:gd name="connsiteX81" fmla="*/ 8205590 w 8636594"/>
              <a:gd name="connsiteY81" fmla="*/ 396920 h 5757591"/>
              <a:gd name="connsiteX82" fmla="*/ 8239820 w 8636594"/>
              <a:gd name="connsiteY82" fmla="*/ 361843 h 5757591"/>
              <a:gd name="connsiteX83" fmla="*/ 8274337 w 8636594"/>
              <a:gd name="connsiteY83" fmla="*/ 327107 h 5757591"/>
              <a:gd name="connsiteX84" fmla="*/ 8309147 w 8636594"/>
              <a:gd name="connsiteY84" fmla="*/ 292718 h 5757591"/>
              <a:gd name="connsiteX85" fmla="*/ 8344256 w 8636594"/>
              <a:gd name="connsiteY85" fmla="*/ 258685 h 5757591"/>
              <a:gd name="connsiteX86" fmla="*/ 8379669 w 8636594"/>
              <a:gd name="connsiteY86" fmla="*/ 225013 h 5757591"/>
              <a:gd name="connsiteX87" fmla="*/ 8415394 w 8636594"/>
              <a:gd name="connsiteY87" fmla="*/ 191709 h 5757591"/>
              <a:gd name="connsiteX88" fmla="*/ 8451434 w 8636594"/>
              <a:gd name="connsiteY88" fmla="*/ 158780 h 5757591"/>
              <a:gd name="connsiteX89" fmla="*/ 8487798 w 8636594"/>
              <a:gd name="connsiteY89" fmla="*/ 126233 h 5757591"/>
              <a:gd name="connsiteX90" fmla="*/ 8524489 w 8636594"/>
              <a:gd name="connsiteY90" fmla="*/ 94075 h 5757591"/>
              <a:gd name="connsiteX91" fmla="*/ 8561515 w 8636594"/>
              <a:gd name="connsiteY91" fmla="*/ 62312 h 5757591"/>
              <a:gd name="connsiteX92" fmla="*/ 8598881 w 8636594"/>
              <a:gd name="connsiteY92" fmla="*/ 30951 h 5757591"/>
              <a:gd name="connsiteX93" fmla="*/ 8636594 w 8636594"/>
              <a:gd name="connsiteY93" fmla="*/ 0 h 5757591"/>
              <a:gd name="connsiteX0" fmla="*/ 8636594 w 8636594"/>
              <a:gd name="connsiteY0" fmla="*/ 0 h 5730912"/>
              <a:gd name="connsiteX1" fmla="*/ 5293 w 8636594"/>
              <a:gd name="connsiteY1" fmla="*/ 0 h 5730912"/>
              <a:gd name="connsiteX2" fmla="*/ 0 w 8636594"/>
              <a:gd name="connsiteY2" fmla="*/ 5587843 h 5730912"/>
              <a:gd name="connsiteX3" fmla="*/ 4254129 w 8636594"/>
              <a:gd name="connsiteY3" fmla="*/ 5730912 h 5730912"/>
              <a:gd name="connsiteX4" fmla="*/ 4289081 w 8636594"/>
              <a:gd name="connsiteY4" fmla="*/ 5703955 h 5730912"/>
              <a:gd name="connsiteX5" fmla="*/ 4323654 w 8636594"/>
              <a:gd name="connsiteY5" fmla="*/ 5676722 h 5730912"/>
              <a:gd name="connsiteX6" fmla="*/ 4357854 w 8636594"/>
              <a:gd name="connsiteY6" fmla="*/ 5649218 h 5730912"/>
              <a:gd name="connsiteX7" fmla="*/ 4391688 w 8636594"/>
              <a:gd name="connsiteY7" fmla="*/ 5621446 h 5730912"/>
              <a:gd name="connsiteX8" fmla="*/ 4425162 w 8636594"/>
              <a:gd name="connsiteY8" fmla="*/ 5593409 h 5730912"/>
              <a:gd name="connsiteX9" fmla="*/ 4458281 w 8636594"/>
              <a:gd name="connsiteY9" fmla="*/ 5565111 h 5730912"/>
              <a:gd name="connsiteX10" fmla="*/ 4491053 w 8636594"/>
              <a:gd name="connsiteY10" fmla="*/ 5536556 h 5730912"/>
              <a:gd name="connsiteX11" fmla="*/ 4523484 w 8636594"/>
              <a:gd name="connsiteY11" fmla="*/ 5507747 h 5730912"/>
              <a:gd name="connsiteX12" fmla="*/ 4555580 w 8636594"/>
              <a:gd name="connsiteY12" fmla="*/ 5478687 h 5730912"/>
              <a:gd name="connsiteX13" fmla="*/ 4587347 w 8636594"/>
              <a:gd name="connsiteY13" fmla="*/ 5449380 h 5730912"/>
              <a:gd name="connsiteX14" fmla="*/ 4618793 w 8636594"/>
              <a:gd name="connsiteY14" fmla="*/ 5419830 h 5730912"/>
              <a:gd name="connsiteX15" fmla="*/ 4649922 w 8636594"/>
              <a:gd name="connsiteY15" fmla="*/ 5390040 h 5730912"/>
              <a:gd name="connsiteX16" fmla="*/ 4680742 w 8636594"/>
              <a:gd name="connsiteY16" fmla="*/ 5360014 h 5730912"/>
              <a:gd name="connsiteX17" fmla="*/ 4711259 w 8636594"/>
              <a:gd name="connsiteY17" fmla="*/ 5329755 h 5730912"/>
              <a:gd name="connsiteX18" fmla="*/ 4741478 w 8636594"/>
              <a:gd name="connsiteY18" fmla="*/ 5299266 h 5730912"/>
              <a:gd name="connsiteX19" fmla="*/ 4771408 w 8636594"/>
              <a:gd name="connsiteY19" fmla="*/ 5268551 h 5730912"/>
              <a:gd name="connsiteX20" fmla="*/ 4801053 w 8636594"/>
              <a:gd name="connsiteY20" fmla="*/ 5237614 h 5730912"/>
              <a:gd name="connsiteX21" fmla="*/ 4830420 w 8636594"/>
              <a:gd name="connsiteY21" fmla="*/ 5206458 h 5730912"/>
              <a:gd name="connsiteX22" fmla="*/ 4859516 w 8636594"/>
              <a:gd name="connsiteY22" fmla="*/ 5175087 h 5730912"/>
              <a:gd name="connsiteX23" fmla="*/ 4888347 w 8636594"/>
              <a:gd name="connsiteY23" fmla="*/ 5143504 h 5730912"/>
              <a:gd name="connsiteX24" fmla="*/ 4916919 w 8636594"/>
              <a:gd name="connsiteY24" fmla="*/ 5111713 h 5730912"/>
              <a:gd name="connsiteX25" fmla="*/ 4945238 w 8636594"/>
              <a:gd name="connsiteY25" fmla="*/ 5079717 h 5730912"/>
              <a:gd name="connsiteX26" fmla="*/ 4973311 w 8636594"/>
              <a:gd name="connsiteY26" fmla="*/ 5047519 h 5730912"/>
              <a:gd name="connsiteX27" fmla="*/ 5001145 w 8636594"/>
              <a:gd name="connsiteY27" fmla="*/ 5015124 h 5730912"/>
              <a:gd name="connsiteX28" fmla="*/ 5028745 w 8636594"/>
              <a:gd name="connsiteY28" fmla="*/ 4982535 h 5730912"/>
              <a:gd name="connsiteX29" fmla="*/ 5056117 w 8636594"/>
              <a:gd name="connsiteY29" fmla="*/ 4949755 h 5730912"/>
              <a:gd name="connsiteX30" fmla="*/ 5083269 w 8636594"/>
              <a:gd name="connsiteY30" fmla="*/ 4916787 h 5730912"/>
              <a:gd name="connsiteX31" fmla="*/ 5110207 w 8636594"/>
              <a:gd name="connsiteY31" fmla="*/ 4883636 h 5730912"/>
              <a:gd name="connsiteX32" fmla="*/ 5136937 w 8636594"/>
              <a:gd name="connsiteY32" fmla="*/ 4850305 h 5730912"/>
              <a:gd name="connsiteX33" fmla="*/ 5163464 w 8636594"/>
              <a:gd name="connsiteY33" fmla="*/ 4816797 h 5730912"/>
              <a:gd name="connsiteX34" fmla="*/ 5215940 w 8636594"/>
              <a:gd name="connsiteY34" fmla="*/ 4749265 h 5730912"/>
              <a:gd name="connsiteX35" fmla="*/ 5267684 w 8636594"/>
              <a:gd name="connsiteY35" fmla="*/ 4681068 h 5730912"/>
              <a:gd name="connsiteX36" fmla="*/ 5318748 w 8636594"/>
              <a:gd name="connsiteY36" fmla="*/ 4612234 h 5730912"/>
              <a:gd name="connsiteX37" fmla="*/ 5369182 w 8636594"/>
              <a:gd name="connsiteY37" fmla="*/ 4542793 h 5730912"/>
              <a:gd name="connsiteX38" fmla="*/ 5419038 w 8636594"/>
              <a:gd name="connsiteY38" fmla="*/ 4472771 h 5730912"/>
              <a:gd name="connsiteX39" fmla="*/ 5468365 w 8636594"/>
              <a:gd name="connsiteY39" fmla="*/ 4402196 h 5730912"/>
              <a:gd name="connsiteX40" fmla="*/ 5517215 w 8636594"/>
              <a:gd name="connsiteY40" fmla="*/ 4331098 h 5730912"/>
              <a:gd name="connsiteX41" fmla="*/ 5565637 w 8636594"/>
              <a:gd name="connsiteY41" fmla="*/ 4259503 h 5730912"/>
              <a:gd name="connsiteX42" fmla="*/ 5613684 w 8636594"/>
              <a:gd name="connsiteY42" fmla="*/ 4187441 h 5730912"/>
              <a:gd name="connsiteX43" fmla="*/ 5685160 w 8636594"/>
              <a:gd name="connsiteY43" fmla="*/ 4078531 h 5730912"/>
              <a:gd name="connsiteX44" fmla="*/ 5756074 w 8636594"/>
              <a:gd name="connsiteY44" fmla="*/ 3968727 h 5730912"/>
              <a:gd name="connsiteX45" fmla="*/ 5873483 w 8636594"/>
              <a:gd name="connsiteY45" fmla="*/ 3783989 h 5730912"/>
              <a:gd name="connsiteX46" fmla="*/ 6203209 w 8636594"/>
              <a:gd name="connsiteY46" fmla="*/ 3258640 h 5730912"/>
              <a:gd name="connsiteX47" fmla="*/ 6299430 w 8636594"/>
              <a:gd name="connsiteY47" fmla="*/ 3107321 h 5730912"/>
              <a:gd name="connsiteX48" fmla="*/ 6372650 w 8636594"/>
              <a:gd name="connsiteY48" fmla="*/ 2993735 h 5730912"/>
              <a:gd name="connsiteX49" fmla="*/ 6453197 w 8636594"/>
              <a:gd name="connsiteY49" fmla="*/ 2869788 h 5730912"/>
              <a:gd name="connsiteX50" fmla="*/ 6564167 w 8636594"/>
              <a:gd name="connsiteY50" fmla="*/ 2696807 h 5730912"/>
              <a:gd name="connsiteX51" fmla="*/ 6976233 w 8636594"/>
              <a:gd name="connsiteY51" fmla="*/ 2045274 h 5730912"/>
              <a:gd name="connsiteX52" fmla="*/ 7086755 w 8636594"/>
              <a:gd name="connsiteY52" fmla="*/ 1872743 h 5730912"/>
              <a:gd name="connsiteX53" fmla="*/ 7170279 w 8636594"/>
              <a:gd name="connsiteY53" fmla="*/ 1744202 h 5730912"/>
              <a:gd name="connsiteX54" fmla="*/ 7226351 w 8636594"/>
              <a:gd name="connsiteY54" fmla="*/ 1659017 h 5730912"/>
              <a:gd name="connsiteX55" fmla="*/ 7282789 w 8636594"/>
              <a:gd name="connsiteY55" fmla="*/ 1574303 h 5730912"/>
              <a:gd name="connsiteX56" fmla="*/ 7339643 w 8636594"/>
              <a:gd name="connsiteY56" fmla="*/ 1490113 h 5730912"/>
              <a:gd name="connsiteX57" fmla="*/ 7396957 w 8636594"/>
              <a:gd name="connsiteY57" fmla="*/ 1406503 h 5730912"/>
              <a:gd name="connsiteX58" fmla="*/ 7454781 w 8636594"/>
              <a:gd name="connsiteY58" fmla="*/ 1323526 h 5730912"/>
              <a:gd name="connsiteX59" fmla="*/ 7513161 w 8636594"/>
              <a:gd name="connsiteY59" fmla="*/ 1241237 h 5730912"/>
              <a:gd name="connsiteX60" fmla="*/ 7572144 w 8636594"/>
              <a:gd name="connsiteY60" fmla="*/ 1159689 h 5730912"/>
              <a:gd name="connsiteX61" fmla="*/ 7601877 w 8636594"/>
              <a:gd name="connsiteY61" fmla="*/ 1119210 h 5730912"/>
              <a:gd name="connsiteX62" fmla="*/ 7631779 w 8636594"/>
              <a:gd name="connsiteY62" fmla="*/ 1078937 h 5730912"/>
              <a:gd name="connsiteX63" fmla="*/ 7661855 w 8636594"/>
              <a:gd name="connsiteY63" fmla="*/ 1038876 h 5730912"/>
              <a:gd name="connsiteX64" fmla="*/ 7692111 w 8636594"/>
              <a:gd name="connsiteY64" fmla="*/ 999035 h 5730912"/>
              <a:gd name="connsiteX65" fmla="*/ 7722554 w 8636594"/>
              <a:gd name="connsiteY65" fmla="*/ 959419 h 5730912"/>
              <a:gd name="connsiteX66" fmla="*/ 7753190 w 8636594"/>
              <a:gd name="connsiteY66" fmla="*/ 920037 h 5730912"/>
              <a:gd name="connsiteX67" fmla="*/ 7784023 w 8636594"/>
              <a:gd name="connsiteY67" fmla="*/ 880894 h 5730912"/>
              <a:gd name="connsiteX68" fmla="*/ 7815061 w 8636594"/>
              <a:gd name="connsiteY68" fmla="*/ 841997 h 5730912"/>
              <a:gd name="connsiteX69" fmla="*/ 7846308 w 8636594"/>
              <a:gd name="connsiteY69" fmla="*/ 803354 h 5730912"/>
              <a:gd name="connsiteX70" fmla="*/ 7877772 w 8636594"/>
              <a:gd name="connsiteY70" fmla="*/ 764970 h 5730912"/>
              <a:gd name="connsiteX71" fmla="*/ 7909458 w 8636594"/>
              <a:gd name="connsiteY71" fmla="*/ 726853 h 5730912"/>
              <a:gd name="connsiteX72" fmla="*/ 7941371 w 8636594"/>
              <a:gd name="connsiteY72" fmla="*/ 689010 h 5730912"/>
              <a:gd name="connsiteX73" fmla="*/ 7973518 w 8636594"/>
              <a:gd name="connsiteY73" fmla="*/ 651447 h 5730912"/>
              <a:gd name="connsiteX74" fmla="*/ 8005905 w 8636594"/>
              <a:gd name="connsiteY74" fmla="*/ 614171 h 5730912"/>
              <a:gd name="connsiteX75" fmla="*/ 8038538 w 8636594"/>
              <a:gd name="connsiteY75" fmla="*/ 577189 h 5730912"/>
              <a:gd name="connsiteX76" fmla="*/ 8071421 w 8636594"/>
              <a:gd name="connsiteY76" fmla="*/ 540507 h 5730912"/>
              <a:gd name="connsiteX77" fmla="*/ 8104563 w 8636594"/>
              <a:gd name="connsiteY77" fmla="*/ 504132 h 5730912"/>
              <a:gd name="connsiteX78" fmla="*/ 8137967 w 8636594"/>
              <a:gd name="connsiteY78" fmla="*/ 468072 h 5730912"/>
              <a:gd name="connsiteX79" fmla="*/ 8171641 w 8636594"/>
              <a:gd name="connsiteY79" fmla="*/ 432332 h 5730912"/>
              <a:gd name="connsiteX80" fmla="*/ 8205590 w 8636594"/>
              <a:gd name="connsiteY80" fmla="*/ 396920 h 5730912"/>
              <a:gd name="connsiteX81" fmla="*/ 8239820 w 8636594"/>
              <a:gd name="connsiteY81" fmla="*/ 361843 h 5730912"/>
              <a:gd name="connsiteX82" fmla="*/ 8274337 w 8636594"/>
              <a:gd name="connsiteY82" fmla="*/ 327107 h 5730912"/>
              <a:gd name="connsiteX83" fmla="*/ 8309147 w 8636594"/>
              <a:gd name="connsiteY83" fmla="*/ 292718 h 5730912"/>
              <a:gd name="connsiteX84" fmla="*/ 8344256 w 8636594"/>
              <a:gd name="connsiteY84" fmla="*/ 258685 h 5730912"/>
              <a:gd name="connsiteX85" fmla="*/ 8379669 w 8636594"/>
              <a:gd name="connsiteY85" fmla="*/ 225013 h 5730912"/>
              <a:gd name="connsiteX86" fmla="*/ 8415394 w 8636594"/>
              <a:gd name="connsiteY86" fmla="*/ 191709 h 5730912"/>
              <a:gd name="connsiteX87" fmla="*/ 8451434 w 8636594"/>
              <a:gd name="connsiteY87" fmla="*/ 158780 h 5730912"/>
              <a:gd name="connsiteX88" fmla="*/ 8487798 w 8636594"/>
              <a:gd name="connsiteY88" fmla="*/ 126233 h 5730912"/>
              <a:gd name="connsiteX89" fmla="*/ 8524489 w 8636594"/>
              <a:gd name="connsiteY89" fmla="*/ 94075 h 5730912"/>
              <a:gd name="connsiteX90" fmla="*/ 8561515 w 8636594"/>
              <a:gd name="connsiteY90" fmla="*/ 62312 h 5730912"/>
              <a:gd name="connsiteX91" fmla="*/ 8598881 w 8636594"/>
              <a:gd name="connsiteY91" fmla="*/ 30951 h 5730912"/>
              <a:gd name="connsiteX92" fmla="*/ 8636594 w 8636594"/>
              <a:gd name="connsiteY92" fmla="*/ 0 h 5730912"/>
              <a:gd name="connsiteX0" fmla="*/ 8636594 w 8636594"/>
              <a:gd name="connsiteY0" fmla="*/ 0 h 5703955"/>
              <a:gd name="connsiteX1" fmla="*/ 5293 w 8636594"/>
              <a:gd name="connsiteY1" fmla="*/ 0 h 5703955"/>
              <a:gd name="connsiteX2" fmla="*/ 0 w 8636594"/>
              <a:gd name="connsiteY2" fmla="*/ 5587843 h 5703955"/>
              <a:gd name="connsiteX3" fmla="*/ 4289081 w 8636594"/>
              <a:gd name="connsiteY3" fmla="*/ 5703955 h 5703955"/>
              <a:gd name="connsiteX4" fmla="*/ 4323654 w 8636594"/>
              <a:gd name="connsiteY4" fmla="*/ 5676722 h 5703955"/>
              <a:gd name="connsiteX5" fmla="*/ 4357854 w 8636594"/>
              <a:gd name="connsiteY5" fmla="*/ 5649218 h 5703955"/>
              <a:gd name="connsiteX6" fmla="*/ 4391688 w 8636594"/>
              <a:gd name="connsiteY6" fmla="*/ 5621446 h 5703955"/>
              <a:gd name="connsiteX7" fmla="*/ 4425162 w 8636594"/>
              <a:gd name="connsiteY7" fmla="*/ 5593409 h 5703955"/>
              <a:gd name="connsiteX8" fmla="*/ 4458281 w 8636594"/>
              <a:gd name="connsiteY8" fmla="*/ 5565111 h 5703955"/>
              <a:gd name="connsiteX9" fmla="*/ 4491053 w 8636594"/>
              <a:gd name="connsiteY9" fmla="*/ 5536556 h 5703955"/>
              <a:gd name="connsiteX10" fmla="*/ 4523484 w 8636594"/>
              <a:gd name="connsiteY10" fmla="*/ 5507747 h 5703955"/>
              <a:gd name="connsiteX11" fmla="*/ 4555580 w 8636594"/>
              <a:gd name="connsiteY11" fmla="*/ 5478687 h 5703955"/>
              <a:gd name="connsiteX12" fmla="*/ 4587347 w 8636594"/>
              <a:gd name="connsiteY12" fmla="*/ 5449380 h 5703955"/>
              <a:gd name="connsiteX13" fmla="*/ 4618793 w 8636594"/>
              <a:gd name="connsiteY13" fmla="*/ 5419830 h 5703955"/>
              <a:gd name="connsiteX14" fmla="*/ 4649922 w 8636594"/>
              <a:gd name="connsiteY14" fmla="*/ 5390040 h 5703955"/>
              <a:gd name="connsiteX15" fmla="*/ 4680742 w 8636594"/>
              <a:gd name="connsiteY15" fmla="*/ 5360014 h 5703955"/>
              <a:gd name="connsiteX16" fmla="*/ 4711259 w 8636594"/>
              <a:gd name="connsiteY16" fmla="*/ 5329755 h 5703955"/>
              <a:gd name="connsiteX17" fmla="*/ 4741478 w 8636594"/>
              <a:gd name="connsiteY17" fmla="*/ 5299266 h 5703955"/>
              <a:gd name="connsiteX18" fmla="*/ 4771408 w 8636594"/>
              <a:gd name="connsiteY18" fmla="*/ 5268551 h 5703955"/>
              <a:gd name="connsiteX19" fmla="*/ 4801053 w 8636594"/>
              <a:gd name="connsiteY19" fmla="*/ 5237614 h 5703955"/>
              <a:gd name="connsiteX20" fmla="*/ 4830420 w 8636594"/>
              <a:gd name="connsiteY20" fmla="*/ 5206458 h 5703955"/>
              <a:gd name="connsiteX21" fmla="*/ 4859516 w 8636594"/>
              <a:gd name="connsiteY21" fmla="*/ 5175087 h 5703955"/>
              <a:gd name="connsiteX22" fmla="*/ 4888347 w 8636594"/>
              <a:gd name="connsiteY22" fmla="*/ 5143504 h 5703955"/>
              <a:gd name="connsiteX23" fmla="*/ 4916919 w 8636594"/>
              <a:gd name="connsiteY23" fmla="*/ 5111713 h 5703955"/>
              <a:gd name="connsiteX24" fmla="*/ 4945238 w 8636594"/>
              <a:gd name="connsiteY24" fmla="*/ 5079717 h 5703955"/>
              <a:gd name="connsiteX25" fmla="*/ 4973311 w 8636594"/>
              <a:gd name="connsiteY25" fmla="*/ 5047519 h 5703955"/>
              <a:gd name="connsiteX26" fmla="*/ 5001145 w 8636594"/>
              <a:gd name="connsiteY26" fmla="*/ 5015124 h 5703955"/>
              <a:gd name="connsiteX27" fmla="*/ 5028745 w 8636594"/>
              <a:gd name="connsiteY27" fmla="*/ 4982535 h 5703955"/>
              <a:gd name="connsiteX28" fmla="*/ 5056117 w 8636594"/>
              <a:gd name="connsiteY28" fmla="*/ 4949755 h 5703955"/>
              <a:gd name="connsiteX29" fmla="*/ 5083269 w 8636594"/>
              <a:gd name="connsiteY29" fmla="*/ 4916787 h 5703955"/>
              <a:gd name="connsiteX30" fmla="*/ 5110207 w 8636594"/>
              <a:gd name="connsiteY30" fmla="*/ 4883636 h 5703955"/>
              <a:gd name="connsiteX31" fmla="*/ 5136937 w 8636594"/>
              <a:gd name="connsiteY31" fmla="*/ 4850305 h 5703955"/>
              <a:gd name="connsiteX32" fmla="*/ 5163464 w 8636594"/>
              <a:gd name="connsiteY32" fmla="*/ 4816797 h 5703955"/>
              <a:gd name="connsiteX33" fmla="*/ 5215940 w 8636594"/>
              <a:gd name="connsiteY33" fmla="*/ 4749265 h 5703955"/>
              <a:gd name="connsiteX34" fmla="*/ 5267684 w 8636594"/>
              <a:gd name="connsiteY34" fmla="*/ 4681068 h 5703955"/>
              <a:gd name="connsiteX35" fmla="*/ 5318748 w 8636594"/>
              <a:gd name="connsiteY35" fmla="*/ 4612234 h 5703955"/>
              <a:gd name="connsiteX36" fmla="*/ 5369182 w 8636594"/>
              <a:gd name="connsiteY36" fmla="*/ 4542793 h 5703955"/>
              <a:gd name="connsiteX37" fmla="*/ 5419038 w 8636594"/>
              <a:gd name="connsiteY37" fmla="*/ 4472771 h 5703955"/>
              <a:gd name="connsiteX38" fmla="*/ 5468365 w 8636594"/>
              <a:gd name="connsiteY38" fmla="*/ 4402196 h 5703955"/>
              <a:gd name="connsiteX39" fmla="*/ 5517215 w 8636594"/>
              <a:gd name="connsiteY39" fmla="*/ 4331098 h 5703955"/>
              <a:gd name="connsiteX40" fmla="*/ 5565637 w 8636594"/>
              <a:gd name="connsiteY40" fmla="*/ 4259503 h 5703955"/>
              <a:gd name="connsiteX41" fmla="*/ 5613684 w 8636594"/>
              <a:gd name="connsiteY41" fmla="*/ 4187441 h 5703955"/>
              <a:gd name="connsiteX42" fmla="*/ 5685160 w 8636594"/>
              <a:gd name="connsiteY42" fmla="*/ 4078531 h 5703955"/>
              <a:gd name="connsiteX43" fmla="*/ 5756074 w 8636594"/>
              <a:gd name="connsiteY43" fmla="*/ 3968727 h 5703955"/>
              <a:gd name="connsiteX44" fmla="*/ 5873483 w 8636594"/>
              <a:gd name="connsiteY44" fmla="*/ 3783989 h 5703955"/>
              <a:gd name="connsiteX45" fmla="*/ 6203209 w 8636594"/>
              <a:gd name="connsiteY45" fmla="*/ 3258640 h 5703955"/>
              <a:gd name="connsiteX46" fmla="*/ 6299430 w 8636594"/>
              <a:gd name="connsiteY46" fmla="*/ 3107321 h 5703955"/>
              <a:gd name="connsiteX47" fmla="*/ 6372650 w 8636594"/>
              <a:gd name="connsiteY47" fmla="*/ 2993735 h 5703955"/>
              <a:gd name="connsiteX48" fmla="*/ 6453197 w 8636594"/>
              <a:gd name="connsiteY48" fmla="*/ 2869788 h 5703955"/>
              <a:gd name="connsiteX49" fmla="*/ 6564167 w 8636594"/>
              <a:gd name="connsiteY49" fmla="*/ 2696807 h 5703955"/>
              <a:gd name="connsiteX50" fmla="*/ 6976233 w 8636594"/>
              <a:gd name="connsiteY50" fmla="*/ 2045274 h 5703955"/>
              <a:gd name="connsiteX51" fmla="*/ 7086755 w 8636594"/>
              <a:gd name="connsiteY51" fmla="*/ 1872743 h 5703955"/>
              <a:gd name="connsiteX52" fmla="*/ 7170279 w 8636594"/>
              <a:gd name="connsiteY52" fmla="*/ 1744202 h 5703955"/>
              <a:gd name="connsiteX53" fmla="*/ 7226351 w 8636594"/>
              <a:gd name="connsiteY53" fmla="*/ 1659017 h 5703955"/>
              <a:gd name="connsiteX54" fmla="*/ 7282789 w 8636594"/>
              <a:gd name="connsiteY54" fmla="*/ 1574303 h 5703955"/>
              <a:gd name="connsiteX55" fmla="*/ 7339643 w 8636594"/>
              <a:gd name="connsiteY55" fmla="*/ 1490113 h 5703955"/>
              <a:gd name="connsiteX56" fmla="*/ 7396957 w 8636594"/>
              <a:gd name="connsiteY56" fmla="*/ 1406503 h 5703955"/>
              <a:gd name="connsiteX57" fmla="*/ 7454781 w 8636594"/>
              <a:gd name="connsiteY57" fmla="*/ 1323526 h 5703955"/>
              <a:gd name="connsiteX58" fmla="*/ 7513161 w 8636594"/>
              <a:gd name="connsiteY58" fmla="*/ 1241237 h 5703955"/>
              <a:gd name="connsiteX59" fmla="*/ 7572144 w 8636594"/>
              <a:gd name="connsiteY59" fmla="*/ 1159689 h 5703955"/>
              <a:gd name="connsiteX60" fmla="*/ 7601877 w 8636594"/>
              <a:gd name="connsiteY60" fmla="*/ 1119210 h 5703955"/>
              <a:gd name="connsiteX61" fmla="*/ 7631779 w 8636594"/>
              <a:gd name="connsiteY61" fmla="*/ 1078937 h 5703955"/>
              <a:gd name="connsiteX62" fmla="*/ 7661855 w 8636594"/>
              <a:gd name="connsiteY62" fmla="*/ 1038876 h 5703955"/>
              <a:gd name="connsiteX63" fmla="*/ 7692111 w 8636594"/>
              <a:gd name="connsiteY63" fmla="*/ 999035 h 5703955"/>
              <a:gd name="connsiteX64" fmla="*/ 7722554 w 8636594"/>
              <a:gd name="connsiteY64" fmla="*/ 959419 h 5703955"/>
              <a:gd name="connsiteX65" fmla="*/ 7753190 w 8636594"/>
              <a:gd name="connsiteY65" fmla="*/ 920037 h 5703955"/>
              <a:gd name="connsiteX66" fmla="*/ 7784023 w 8636594"/>
              <a:gd name="connsiteY66" fmla="*/ 880894 h 5703955"/>
              <a:gd name="connsiteX67" fmla="*/ 7815061 w 8636594"/>
              <a:gd name="connsiteY67" fmla="*/ 841997 h 5703955"/>
              <a:gd name="connsiteX68" fmla="*/ 7846308 w 8636594"/>
              <a:gd name="connsiteY68" fmla="*/ 803354 h 5703955"/>
              <a:gd name="connsiteX69" fmla="*/ 7877772 w 8636594"/>
              <a:gd name="connsiteY69" fmla="*/ 764970 h 5703955"/>
              <a:gd name="connsiteX70" fmla="*/ 7909458 w 8636594"/>
              <a:gd name="connsiteY70" fmla="*/ 726853 h 5703955"/>
              <a:gd name="connsiteX71" fmla="*/ 7941371 w 8636594"/>
              <a:gd name="connsiteY71" fmla="*/ 689010 h 5703955"/>
              <a:gd name="connsiteX72" fmla="*/ 7973518 w 8636594"/>
              <a:gd name="connsiteY72" fmla="*/ 651447 h 5703955"/>
              <a:gd name="connsiteX73" fmla="*/ 8005905 w 8636594"/>
              <a:gd name="connsiteY73" fmla="*/ 614171 h 5703955"/>
              <a:gd name="connsiteX74" fmla="*/ 8038538 w 8636594"/>
              <a:gd name="connsiteY74" fmla="*/ 577189 h 5703955"/>
              <a:gd name="connsiteX75" fmla="*/ 8071421 w 8636594"/>
              <a:gd name="connsiteY75" fmla="*/ 540507 h 5703955"/>
              <a:gd name="connsiteX76" fmla="*/ 8104563 w 8636594"/>
              <a:gd name="connsiteY76" fmla="*/ 504132 h 5703955"/>
              <a:gd name="connsiteX77" fmla="*/ 8137967 w 8636594"/>
              <a:gd name="connsiteY77" fmla="*/ 468072 h 5703955"/>
              <a:gd name="connsiteX78" fmla="*/ 8171641 w 8636594"/>
              <a:gd name="connsiteY78" fmla="*/ 432332 h 5703955"/>
              <a:gd name="connsiteX79" fmla="*/ 8205590 w 8636594"/>
              <a:gd name="connsiteY79" fmla="*/ 396920 h 5703955"/>
              <a:gd name="connsiteX80" fmla="*/ 8239820 w 8636594"/>
              <a:gd name="connsiteY80" fmla="*/ 361843 h 5703955"/>
              <a:gd name="connsiteX81" fmla="*/ 8274337 w 8636594"/>
              <a:gd name="connsiteY81" fmla="*/ 327107 h 5703955"/>
              <a:gd name="connsiteX82" fmla="*/ 8309147 w 8636594"/>
              <a:gd name="connsiteY82" fmla="*/ 292718 h 5703955"/>
              <a:gd name="connsiteX83" fmla="*/ 8344256 w 8636594"/>
              <a:gd name="connsiteY83" fmla="*/ 258685 h 5703955"/>
              <a:gd name="connsiteX84" fmla="*/ 8379669 w 8636594"/>
              <a:gd name="connsiteY84" fmla="*/ 225013 h 5703955"/>
              <a:gd name="connsiteX85" fmla="*/ 8415394 w 8636594"/>
              <a:gd name="connsiteY85" fmla="*/ 191709 h 5703955"/>
              <a:gd name="connsiteX86" fmla="*/ 8451434 w 8636594"/>
              <a:gd name="connsiteY86" fmla="*/ 158780 h 5703955"/>
              <a:gd name="connsiteX87" fmla="*/ 8487798 w 8636594"/>
              <a:gd name="connsiteY87" fmla="*/ 126233 h 5703955"/>
              <a:gd name="connsiteX88" fmla="*/ 8524489 w 8636594"/>
              <a:gd name="connsiteY88" fmla="*/ 94075 h 5703955"/>
              <a:gd name="connsiteX89" fmla="*/ 8561515 w 8636594"/>
              <a:gd name="connsiteY89" fmla="*/ 62312 h 5703955"/>
              <a:gd name="connsiteX90" fmla="*/ 8598881 w 8636594"/>
              <a:gd name="connsiteY90" fmla="*/ 30951 h 5703955"/>
              <a:gd name="connsiteX91" fmla="*/ 8636594 w 8636594"/>
              <a:gd name="connsiteY91" fmla="*/ 0 h 5703955"/>
              <a:gd name="connsiteX0" fmla="*/ 8636594 w 8636594"/>
              <a:gd name="connsiteY0" fmla="*/ 0 h 5676722"/>
              <a:gd name="connsiteX1" fmla="*/ 5293 w 8636594"/>
              <a:gd name="connsiteY1" fmla="*/ 0 h 5676722"/>
              <a:gd name="connsiteX2" fmla="*/ 0 w 8636594"/>
              <a:gd name="connsiteY2" fmla="*/ 5587843 h 5676722"/>
              <a:gd name="connsiteX3" fmla="*/ 4323654 w 8636594"/>
              <a:gd name="connsiteY3" fmla="*/ 5676722 h 5676722"/>
              <a:gd name="connsiteX4" fmla="*/ 4357854 w 8636594"/>
              <a:gd name="connsiteY4" fmla="*/ 5649218 h 5676722"/>
              <a:gd name="connsiteX5" fmla="*/ 4391688 w 8636594"/>
              <a:gd name="connsiteY5" fmla="*/ 5621446 h 5676722"/>
              <a:gd name="connsiteX6" fmla="*/ 4425162 w 8636594"/>
              <a:gd name="connsiteY6" fmla="*/ 5593409 h 5676722"/>
              <a:gd name="connsiteX7" fmla="*/ 4458281 w 8636594"/>
              <a:gd name="connsiteY7" fmla="*/ 5565111 h 5676722"/>
              <a:gd name="connsiteX8" fmla="*/ 4491053 w 8636594"/>
              <a:gd name="connsiteY8" fmla="*/ 5536556 h 5676722"/>
              <a:gd name="connsiteX9" fmla="*/ 4523484 w 8636594"/>
              <a:gd name="connsiteY9" fmla="*/ 5507747 h 5676722"/>
              <a:gd name="connsiteX10" fmla="*/ 4555580 w 8636594"/>
              <a:gd name="connsiteY10" fmla="*/ 5478687 h 5676722"/>
              <a:gd name="connsiteX11" fmla="*/ 4587347 w 8636594"/>
              <a:gd name="connsiteY11" fmla="*/ 5449380 h 5676722"/>
              <a:gd name="connsiteX12" fmla="*/ 4618793 w 8636594"/>
              <a:gd name="connsiteY12" fmla="*/ 5419830 h 5676722"/>
              <a:gd name="connsiteX13" fmla="*/ 4649922 w 8636594"/>
              <a:gd name="connsiteY13" fmla="*/ 5390040 h 5676722"/>
              <a:gd name="connsiteX14" fmla="*/ 4680742 w 8636594"/>
              <a:gd name="connsiteY14" fmla="*/ 5360014 h 5676722"/>
              <a:gd name="connsiteX15" fmla="*/ 4711259 w 8636594"/>
              <a:gd name="connsiteY15" fmla="*/ 5329755 h 5676722"/>
              <a:gd name="connsiteX16" fmla="*/ 4741478 w 8636594"/>
              <a:gd name="connsiteY16" fmla="*/ 5299266 h 5676722"/>
              <a:gd name="connsiteX17" fmla="*/ 4771408 w 8636594"/>
              <a:gd name="connsiteY17" fmla="*/ 5268551 h 5676722"/>
              <a:gd name="connsiteX18" fmla="*/ 4801053 w 8636594"/>
              <a:gd name="connsiteY18" fmla="*/ 5237614 h 5676722"/>
              <a:gd name="connsiteX19" fmla="*/ 4830420 w 8636594"/>
              <a:gd name="connsiteY19" fmla="*/ 5206458 h 5676722"/>
              <a:gd name="connsiteX20" fmla="*/ 4859516 w 8636594"/>
              <a:gd name="connsiteY20" fmla="*/ 5175087 h 5676722"/>
              <a:gd name="connsiteX21" fmla="*/ 4888347 w 8636594"/>
              <a:gd name="connsiteY21" fmla="*/ 5143504 h 5676722"/>
              <a:gd name="connsiteX22" fmla="*/ 4916919 w 8636594"/>
              <a:gd name="connsiteY22" fmla="*/ 5111713 h 5676722"/>
              <a:gd name="connsiteX23" fmla="*/ 4945238 w 8636594"/>
              <a:gd name="connsiteY23" fmla="*/ 5079717 h 5676722"/>
              <a:gd name="connsiteX24" fmla="*/ 4973311 w 8636594"/>
              <a:gd name="connsiteY24" fmla="*/ 5047519 h 5676722"/>
              <a:gd name="connsiteX25" fmla="*/ 5001145 w 8636594"/>
              <a:gd name="connsiteY25" fmla="*/ 5015124 h 5676722"/>
              <a:gd name="connsiteX26" fmla="*/ 5028745 w 8636594"/>
              <a:gd name="connsiteY26" fmla="*/ 4982535 h 5676722"/>
              <a:gd name="connsiteX27" fmla="*/ 5056117 w 8636594"/>
              <a:gd name="connsiteY27" fmla="*/ 4949755 h 5676722"/>
              <a:gd name="connsiteX28" fmla="*/ 5083269 w 8636594"/>
              <a:gd name="connsiteY28" fmla="*/ 4916787 h 5676722"/>
              <a:gd name="connsiteX29" fmla="*/ 5110207 w 8636594"/>
              <a:gd name="connsiteY29" fmla="*/ 4883636 h 5676722"/>
              <a:gd name="connsiteX30" fmla="*/ 5136937 w 8636594"/>
              <a:gd name="connsiteY30" fmla="*/ 4850305 h 5676722"/>
              <a:gd name="connsiteX31" fmla="*/ 5163464 w 8636594"/>
              <a:gd name="connsiteY31" fmla="*/ 4816797 h 5676722"/>
              <a:gd name="connsiteX32" fmla="*/ 5215940 w 8636594"/>
              <a:gd name="connsiteY32" fmla="*/ 4749265 h 5676722"/>
              <a:gd name="connsiteX33" fmla="*/ 5267684 w 8636594"/>
              <a:gd name="connsiteY33" fmla="*/ 4681068 h 5676722"/>
              <a:gd name="connsiteX34" fmla="*/ 5318748 w 8636594"/>
              <a:gd name="connsiteY34" fmla="*/ 4612234 h 5676722"/>
              <a:gd name="connsiteX35" fmla="*/ 5369182 w 8636594"/>
              <a:gd name="connsiteY35" fmla="*/ 4542793 h 5676722"/>
              <a:gd name="connsiteX36" fmla="*/ 5419038 w 8636594"/>
              <a:gd name="connsiteY36" fmla="*/ 4472771 h 5676722"/>
              <a:gd name="connsiteX37" fmla="*/ 5468365 w 8636594"/>
              <a:gd name="connsiteY37" fmla="*/ 4402196 h 5676722"/>
              <a:gd name="connsiteX38" fmla="*/ 5517215 w 8636594"/>
              <a:gd name="connsiteY38" fmla="*/ 4331098 h 5676722"/>
              <a:gd name="connsiteX39" fmla="*/ 5565637 w 8636594"/>
              <a:gd name="connsiteY39" fmla="*/ 4259503 h 5676722"/>
              <a:gd name="connsiteX40" fmla="*/ 5613684 w 8636594"/>
              <a:gd name="connsiteY40" fmla="*/ 4187441 h 5676722"/>
              <a:gd name="connsiteX41" fmla="*/ 5685160 w 8636594"/>
              <a:gd name="connsiteY41" fmla="*/ 4078531 h 5676722"/>
              <a:gd name="connsiteX42" fmla="*/ 5756074 w 8636594"/>
              <a:gd name="connsiteY42" fmla="*/ 3968727 h 5676722"/>
              <a:gd name="connsiteX43" fmla="*/ 5873483 w 8636594"/>
              <a:gd name="connsiteY43" fmla="*/ 3783989 h 5676722"/>
              <a:gd name="connsiteX44" fmla="*/ 6203209 w 8636594"/>
              <a:gd name="connsiteY44" fmla="*/ 3258640 h 5676722"/>
              <a:gd name="connsiteX45" fmla="*/ 6299430 w 8636594"/>
              <a:gd name="connsiteY45" fmla="*/ 3107321 h 5676722"/>
              <a:gd name="connsiteX46" fmla="*/ 6372650 w 8636594"/>
              <a:gd name="connsiteY46" fmla="*/ 2993735 h 5676722"/>
              <a:gd name="connsiteX47" fmla="*/ 6453197 w 8636594"/>
              <a:gd name="connsiteY47" fmla="*/ 2869788 h 5676722"/>
              <a:gd name="connsiteX48" fmla="*/ 6564167 w 8636594"/>
              <a:gd name="connsiteY48" fmla="*/ 2696807 h 5676722"/>
              <a:gd name="connsiteX49" fmla="*/ 6976233 w 8636594"/>
              <a:gd name="connsiteY49" fmla="*/ 2045274 h 5676722"/>
              <a:gd name="connsiteX50" fmla="*/ 7086755 w 8636594"/>
              <a:gd name="connsiteY50" fmla="*/ 1872743 h 5676722"/>
              <a:gd name="connsiteX51" fmla="*/ 7170279 w 8636594"/>
              <a:gd name="connsiteY51" fmla="*/ 1744202 h 5676722"/>
              <a:gd name="connsiteX52" fmla="*/ 7226351 w 8636594"/>
              <a:gd name="connsiteY52" fmla="*/ 1659017 h 5676722"/>
              <a:gd name="connsiteX53" fmla="*/ 7282789 w 8636594"/>
              <a:gd name="connsiteY53" fmla="*/ 1574303 h 5676722"/>
              <a:gd name="connsiteX54" fmla="*/ 7339643 w 8636594"/>
              <a:gd name="connsiteY54" fmla="*/ 1490113 h 5676722"/>
              <a:gd name="connsiteX55" fmla="*/ 7396957 w 8636594"/>
              <a:gd name="connsiteY55" fmla="*/ 1406503 h 5676722"/>
              <a:gd name="connsiteX56" fmla="*/ 7454781 w 8636594"/>
              <a:gd name="connsiteY56" fmla="*/ 1323526 h 5676722"/>
              <a:gd name="connsiteX57" fmla="*/ 7513161 w 8636594"/>
              <a:gd name="connsiteY57" fmla="*/ 1241237 h 5676722"/>
              <a:gd name="connsiteX58" fmla="*/ 7572144 w 8636594"/>
              <a:gd name="connsiteY58" fmla="*/ 1159689 h 5676722"/>
              <a:gd name="connsiteX59" fmla="*/ 7601877 w 8636594"/>
              <a:gd name="connsiteY59" fmla="*/ 1119210 h 5676722"/>
              <a:gd name="connsiteX60" fmla="*/ 7631779 w 8636594"/>
              <a:gd name="connsiteY60" fmla="*/ 1078937 h 5676722"/>
              <a:gd name="connsiteX61" fmla="*/ 7661855 w 8636594"/>
              <a:gd name="connsiteY61" fmla="*/ 1038876 h 5676722"/>
              <a:gd name="connsiteX62" fmla="*/ 7692111 w 8636594"/>
              <a:gd name="connsiteY62" fmla="*/ 999035 h 5676722"/>
              <a:gd name="connsiteX63" fmla="*/ 7722554 w 8636594"/>
              <a:gd name="connsiteY63" fmla="*/ 959419 h 5676722"/>
              <a:gd name="connsiteX64" fmla="*/ 7753190 w 8636594"/>
              <a:gd name="connsiteY64" fmla="*/ 920037 h 5676722"/>
              <a:gd name="connsiteX65" fmla="*/ 7784023 w 8636594"/>
              <a:gd name="connsiteY65" fmla="*/ 880894 h 5676722"/>
              <a:gd name="connsiteX66" fmla="*/ 7815061 w 8636594"/>
              <a:gd name="connsiteY66" fmla="*/ 841997 h 5676722"/>
              <a:gd name="connsiteX67" fmla="*/ 7846308 w 8636594"/>
              <a:gd name="connsiteY67" fmla="*/ 803354 h 5676722"/>
              <a:gd name="connsiteX68" fmla="*/ 7877772 w 8636594"/>
              <a:gd name="connsiteY68" fmla="*/ 764970 h 5676722"/>
              <a:gd name="connsiteX69" fmla="*/ 7909458 w 8636594"/>
              <a:gd name="connsiteY69" fmla="*/ 726853 h 5676722"/>
              <a:gd name="connsiteX70" fmla="*/ 7941371 w 8636594"/>
              <a:gd name="connsiteY70" fmla="*/ 689010 h 5676722"/>
              <a:gd name="connsiteX71" fmla="*/ 7973518 w 8636594"/>
              <a:gd name="connsiteY71" fmla="*/ 651447 h 5676722"/>
              <a:gd name="connsiteX72" fmla="*/ 8005905 w 8636594"/>
              <a:gd name="connsiteY72" fmla="*/ 614171 h 5676722"/>
              <a:gd name="connsiteX73" fmla="*/ 8038538 w 8636594"/>
              <a:gd name="connsiteY73" fmla="*/ 577189 h 5676722"/>
              <a:gd name="connsiteX74" fmla="*/ 8071421 w 8636594"/>
              <a:gd name="connsiteY74" fmla="*/ 540507 h 5676722"/>
              <a:gd name="connsiteX75" fmla="*/ 8104563 w 8636594"/>
              <a:gd name="connsiteY75" fmla="*/ 504132 h 5676722"/>
              <a:gd name="connsiteX76" fmla="*/ 8137967 w 8636594"/>
              <a:gd name="connsiteY76" fmla="*/ 468072 h 5676722"/>
              <a:gd name="connsiteX77" fmla="*/ 8171641 w 8636594"/>
              <a:gd name="connsiteY77" fmla="*/ 432332 h 5676722"/>
              <a:gd name="connsiteX78" fmla="*/ 8205590 w 8636594"/>
              <a:gd name="connsiteY78" fmla="*/ 396920 h 5676722"/>
              <a:gd name="connsiteX79" fmla="*/ 8239820 w 8636594"/>
              <a:gd name="connsiteY79" fmla="*/ 361843 h 5676722"/>
              <a:gd name="connsiteX80" fmla="*/ 8274337 w 8636594"/>
              <a:gd name="connsiteY80" fmla="*/ 327107 h 5676722"/>
              <a:gd name="connsiteX81" fmla="*/ 8309147 w 8636594"/>
              <a:gd name="connsiteY81" fmla="*/ 292718 h 5676722"/>
              <a:gd name="connsiteX82" fmla="*/ 8344256 w 8636594"/>
              <a:gd name="connsiteY82" fmla="*/ 258685 h 5676722"/>
              <a:gd name="connsiteX83" fmla="*/ 8379669 w 8636594"/>
              <a:gd name="connsiteY83" fmla="*/ 225013 h 5676722"/>
              <a:gd name="connsiteX84" fmla="*/ 8415394 w 8636594"/>
              <a:gd name="connsiteY84" fmla="*/ 191709 h 5676722"/>
              <a:gd name="connsiteX85" fmla="*/ 8451434 w 8636594"/>
              <a:gd name="connsiteY85" fmla="*/ 158780 h 5676722"/>
              <a:gd name="connsiteX86" fmla="*/ 8487798 w 8636594"/>
              <a:gd name="connsiteY86" fmla="*/ 126233 h 5676722"/>
              <a:gd name="connsiteX87" fmla="*/ 8524489 w 8636594"/>
              <a:gd name="connsiteY87" fmla="*/ 94075 h 5676722"/>
              <a:gd name="connsiteX88" fmla="*/ 8561515 w 8636594"/>
              <a:gd name="connsiteY88" fmla="*/ 62312 h 5676722"/>
              <a:gd name="connsiteX89" fmla="*/ 8598881 w 8636594"/>
              <a:gd name="connsiteY89" fmla="*/ 30951 h 5676722"/>
              <a:gd name="connsiteX90" fmla="*/ 8636594 w 8636594"/>
              <a:gd name="connsiteY90" fmla="*/ 0 h 5676722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391688 w 8636594"/>
              <a:gd name="connsiteY4" fmla="*/ 5621446 h 5649218"/>
              <a:gd name="connsiteX5" fmla="*/ 4425162 w 8636594"/>
              <a:gd name="connsiteY5" fmla="*/ 5593409 h 5649218"/>
              <a:gd name="connsiteX6" fmla="*/ 4458281 w 8636594"/>
              <a:gd name="connsiteY6" fmla="*/ 5565111 h 5649218"/>
              <a:gd name="connsiteX7" fmla="*/ 4491053 w 8636594"/>
              <a:gd name="connsiteY7" fmla="*/ 5536556 h 5649218"/>
              <a:gd name="connsiteX8" fmla="*/ 4523484 w 8636594"/>
              <a:gd name="connsiteY8" fmla="*/ 5507747 h 5649218"/>
              <a:gd name="connsiteX9" fmla="*/ 4555580 w 8636594"/>
              <a:gd name="connsiteY9" fmla="*/ 5478687 h 5649218"/>
              <a:gd name="connsiteX10" fmla="*/ 4587347 w 8636594"/>
              <a:gd name="connsiteY10" fmla="*/ 5449380 h 5649218"/>
              <a:gd name="connsiteX11" fmla="*/ 4618793 w 8636594"/>
              <a:gd name="connsiteY11" fmla="*/ 5419830 h 5649218"/>
              <a:gd name="connsiteX12" fmla="*/ 4649922 w 8636594"/>
              <a:gd name="connsiteY12" fmla="*/ 5390040 h 5649218"/>
              <a:gd name="connsiteX13" fmla="*/ 4680742 w 8636594"/>
              <a:gd name="connsiteY13" fmla="*/ 5360014 h 5649218"/>
              <a:gd name="connsiteX14" fmla="*/ 4711259 w 8636594"/>
              <a:gd name="connsiteY14" fmla="*/ 5329755 h 5649218"/>
              <a:gd name="connsiteX15" fmla="*/ 4741478 w 8636594"/>
              <a:gd name="connsiteY15" fmla="*/ 5299266 h 5649218"/>
              <a:gd name="connsiteX16" fmla="*/ 4771408 w 8636594"/>
              <a:gd name="connsiteY16" fmla="*/ 5268551 h 5649218"/>
              <a:gd name="connsiteX17" fmla="*/ 4801053 w 8636594"/>
              <a:gd name="connsiteY17" fmla="*/ 5237614 h 5649218"/>
              <a:gd name="connsiteX18" fmla="*/ 4830420 w 8636594"/>
              <a:gd name="connsiteY18" fmla="*/ 5206458 h 5649218"/>
              <a:gd name="connsiteX19" fmla="*/ 4859516 w 8636594"/>
              <a:gd name="connsiteY19" fmla="*/ 5175087 h 5649218"/>
              <a:gd name="connsiteX20" fmla="*/ 4888347 w 8636594"/>
              <a:gd name="connsiteY20" fmla="*/ 5143504 h 5649218"/>
              <a:gd name="connsiteX21" fmla="*/ 4916919 w 8636594"/>
              <a:gd name="connsiteY21" fmla="*/ 5111713 h 5649218"/>
              <a:gd name="connsiteX22" fmla="*/ 4945238 w 8636594"/>
              <a:gd name="connsiteY22" fmla="*/ 5079717 h 5649218"/>
              <a:gd name="connsiteX23" fmla="*/ 4973311 w 8636594"/>
              <a:gd name="connsiteY23" fmla="*/ 5047519 h 5649218"/>
              <a:gd name="connsiteX24" fmla="*/ 5001145 w 8636594"/>
              <a:gd name="connsiteY24" fmla="*/ 5015124 h 5649218"/>
              <a:gd name="connsiteX25" fmla="*/ 5028745 w 8636594"/>
              <a:gd name="connsiteY25" fmla="*/ 4982535 h 5649218"/>
              <a:gd name="connsiteX26" fmla="*/ 5056117 w 8636594"/>
              <a:gd name="connsiteY26" fmla="*/ 4949755 h 5649218"/>
              <a:gd name="connsiteX27" fmla="*/ 5083269 w 8636594"/>
              <a:gd name="connsiteY27" fmla="*/ 4916787 h 5649218"/>
              <a:gd name="connsiteX28" fmla="*/ 5110207 w 8636594"/>
              <a:gd name="connsiteY28" fmla="*/ 4883636 h 5649218"/>
              <a:gd name="connsiteX29" fmla="*/ 5136937 w 8636594"/>
              <a:gd name="connsiteY29" fmla="*/ 4850305 h 5649218"/>
              <a:gd name="connsiteX30" fmla="*/ 5163464 w 8636594"/>
              <a:gd name="connsiteY30" fmla="*/ 4816797 h 5649218"/>
              <a:gd name="connsiteX31" fmla="*/ 5215940 w 8636594"/>
              <a:gd name="connsiteY31" fmla="*/ 4749265 h 5649218"/>
              <a:gd name="connsiteX32" fmla="*/ 5267684 w 8636594"/>
              <a:gd name="connsiteY32" fmla="*/ 4681068 h 5649218"/>
              <a:gd name="connsiteX33" fmla="*/ 5318748 w 8636594"/>
              <a:gd name="connsiteY33" fmla="*/ 4612234 h 5649218"/>
              <a:gd name="connsiteX34" fmla="*/ 5369182 w 8636594"/>
              <a:gd name="connsiteY34" fmla="*/ 4542793 h 5649218"/>
              <a:gd name="connsiteX35" fmla="*/ 5419038 w 8636594"/>
              <a:gd name="connsiteY35" fmla="*/ 4472771 h 5649218"/>
              <a:gd name="connsiteX36" fmla="*/ 5468365 w 8636594"/>
              <a:gd name="connsiteY36" fmla="*/ 4402196 h 5649218"/>
              <a:gd name="connsiteX37" fmla="*/ 5517215 w 8636594"/>
              <a:gd name="connsiteY37" fmla="*/ 4331098 h 5649218"/>
              <a:gd name="connsiteX38" fmla="*/ 5565637 w 8636594"/>
              <a:gd name="connsiteY38" fmla="*/ 4259503 h 5649218"/>
              <a:gd name="connsiteX39" fmla="*/ 5613684 w 8636594"/>
              <a:gd name="connsiteY39" fmla="*/ 4187441 h 5649218"/>
              <a:gd name="connsiteX40" fmla="*/ 5685160 w 8636594"/>
              <a:gd name="connsiteY40" fmla="*/ 4078531 h 5649218"/>
              <a:gd name="connsiteX41" fmla="*/ 5756074 w 8636594"/>
              <a:gd name="connsiteY41" fmla="*/ 3968727 h 5649218"/>
              <a:gd name="connsiteX42" fmla="*/ 5873483 w 8636594"/>
              <a:gd name="connsiteY42" fmla="*/ 3783989 h 5649218"/>
              <a:gd name="connsiteX43" fmla="*/ 6203209 w 8636594"/>
              <a:gd name="connsiteY43" fmla="*/ 3258640 h 5649218"/>
              <a:gd name="connsiteX44" fmla="*/ 6299430 w 8636594"/>
              <a:gd name="connsiteY44" fmla="*/ 3107321 h 5649218"/>
              <a:gd name="connsiteX45" fmla="*/ 6372650 w 8636594"/>
              <a:gd name="connsiteY45" fmla="*/ 2993735 h 5649218"/>
              <a:gd name="connsiteX46" fmla="*/ 6453197 w 8636594"/>
              <a:gd name="connsiteY46" fmla="*/ 2869788 h 5649218"/>
              <a:gd name="connsiteX47" fmla="*/ 6564167 w 8636594"/>
              <a:gd name="connsiteY47" fmla="*/ 2696807 h 5649218"/>
              <a:gd name="connsiteX48" fmla="*/ 6976233 w 8636594"/>
              <a:gd name="connsiteY48" fmla="*/ 2045274 h 5649218"/>
              <a:gd name="connsiteX49" fmla="*/ 7086755 w 8636594"/>
              <a:gd name="connsiteY49" fmla="*/ 1872743 h 5649218"/>
              <a:gd name="connsiteX50" fmla="*/ 7170279 w 8636594"/>
              <a:gd name="connsiteY50" fmla="*/ 1744202 h 5649218"/>
              <a:gd name="connsiteX51" fmla="*/ 7226351 w 8636594"/>
              <a:gd name="connsiteY51" fmla="*/ 1659017 h 5649218"/>
              <a:gd name="connsiteX52" fmla="*/ 7282789 w 8636594"/>
              <a:gd name="connsiteY52" fmla="*/ 1574303 h 5649218"/>
              <a:gd name="connsiteX53" fmla="*/ 7339643 w 8636594"/>
              <a:gd name="connsiteY53" fmla="*/ 1490113 h 5649218"/>
              <a:gd name="connsiteX54" fmla="*/ 7396957 w 8636594"/>
              <a:gd name="connsiteY54" fmla="*/ 1406503 h 5649218"/>
              <a:gd name="connsiteX55" fmla="*/ 7454781 w 8636594"/>
              <a:gd name="connsiteY55" fmla="*/ 1323526 h 5649218"/>
              <a:gd name="connsiteX56" fmla="*/ 7513161 w 8636594"/>
              <a:gd name="connsiteY56" fmla="*/ 1241237 h 5649218"/>
              <a:gd name="connsiteX57" fmla="*/ 7572144 w 8636594"/>
              <a:gd name="connsiteY57" fmla="*/ 1159689 h 5649218"/>
              <a:gd name="connsiteX58" fmla="*/ 7601877 w 8636594"/>
              <a:gd name="connsiteY58" fmla="*/ 1119210 h 5649218"/>
              <a:gd name="connsiteX59" fmla="*/ 7631779 w 8636594"/>
              <a:gd name="connsiteY59" fmla="*/ 1078937 h 5649218"/>
              <a:gd name="connsiteX60" fmla="*/ 7661855 w 8636594"/>
              <a:gd name="connsiteY60" fmla="*/ 1038876 h 5649218"/>
              <a:gd name="connsiteX61" fmla="*/ 7692111 w 8636594"/>
              <a:gd name="connsiteY61" fmla="*/ 999035 h 5649218"/>
              <a:gd name="connsiteX62" fmla="*/ 7722554 w 8636594"/>
              <a:gd name="connsiteY62" fmla="*/ 959419 h 5649218"/>
              <a:gd name="connsiteX63" fmla="*/ 7753190 w 8636594"/>
              <a:gd name="connsiteY63" fmla="*/ 920037 h 5649218"/>
              <a:gd name="connsiteX64" fmla="*/ 7784023 w 8636594"/>
              <a:gd name="connsiteY64" fmla="*/ 880894 h 5649218"/>
              <a:gd name="connsiteX65" fmla="*/ 7815061 w 8636594"/>
              <a:gd name="connsiteY65" fmla="*/ 841997 h 5649218"/>
              <a:gd name="connsiteX66" fmla="*/ 7846308 w 8636594"/>
              <a:gd name="connsiteY66" fmla="*/ 803354 h 5649218"/>
              <a:gd name="connsiteX67" fmla="*/ 7877772 w 8636594"/>
              <a:gd name="connsiteY67" fmla="*/ 764970 h 5649218"/>
              <a:gd name="connsiteX68" fmla="*/ 7909458 w 8636594"/>
              <a:gd name="connsiteY68" fmla="*/ 726853 h 5649218"/>
              <a:gd name="connsiteX69" fmla="*/ 7941371 w 8636594"/>
              <a:gd name="connsiteY69" fmla="*/ 689010 h 5649218"/>
              <a:gd name="connsiteX70" fmla="*/ 7973518 w 8636594"/>
              <a:gd name="connsiteY70" fmla="*/ 651447 h 5649218"/>
              <a:gd name="connsiteX71" fmla="*/ 8005905 w 8636594"/>
              <a:gd name="connsiteY71" fmla="*/ 614171 h 5649218"/>
              <a:gd name="connsiteX72" fmla="*/ 8038538 w 8636594"/>
              <a:gd name="connsiteY72" fmla="*/ 577189 h 5649218"/>
              <a:gd name="connsiteX73" fmla="*/ 8071421 w 8636594"/>
              <a:gd name="connsiteY73" fmla="*/ 540507 h 5649218"/>
              <a:gd name="connsiteX74" fmla="*/ 8104563 w 8636594"/>
              <a:gd name="connsiteY74" fmla="*/ 504132 h 5649218"/>
              <a:gd name="connsiteX75" fmla="*/ 8137967 w 8636594"/>
              <a:gd name="connsiteY75" fmla="*/ 468072 h 5649218"/>
              <a:gd name="connsiteX76" fmla="*/ 8171641 w 8636594"/>
              <a:gd name="connsiteY76" fmla="*/ 432332 h 5649218"/>
              <a:gd name="connsiteX77" fmla="*/ 8205590 w 8636594"/>
              <a:gd name="connsiteY77" fmla="*/ 396920 h 5649218"/>
              <a:gd name="connsiteX78" fmla="*/ 8239820 w 8636594"/>
              <a:gd name="connsiteY78" fmla="*/ 361843 h 5649218"/>
              <a:gd name="connsiteX79" fmla="*/ 8274337 w 8636594"/>
              <a:gd name="connsiteY79" fmla="*/ 327107 h 5649218"/>
              <a:gd name="connsiteX80" fmla="*/ 8309147 w 8636594"/>
              <a:gd name="connsiteY80" fmla="*/ 292718 h 5649218"/>
              <a:gd name="connsiteX81" fmla="*/ 8344256 w 8636594"/>
              <a:gd name="connsiteY81" fmla="*/ 258685 h 5649218"/>
              <a:gd name="connsiteX82" fmla="*/ 8379669 w 8636594"/>
              <a:gd name="connsiteY82" fmla="*/ 225013 h 5649218"/>
              <a:gd name="connsiteX83" fmla="*/ 8415394 w 8636594"/>
              <a:gd name="connsiteY83" fmla="*/ 191709 h 5649218"/>
              <a:gd name="connsiteX84" fmla="*/ 8451434 w 8636594"/>
              <a:gd name="connsiteY84" fmla="*/ 158780 h 5649218"/>
              <a:gd name="connsiteX85" fmla="*/ 8487798 w 8636594"/>
              <a:gd name="connsiteY85" fmla="*/ 126233 h 5649218"/>
              <a:gd name="connsiteX86" fmla="*/ 8524489 w 8636594"/>
              <a:gd name="connsiteY86" fmla="*/ 94075 h 5649218"/>
              <a:gd name="connsiteX87" fmla="*/ 8561515 w 8636594"/>
              <a:gd name="connsiteY87" fmla="*/ 62312 h 5649218"/>
              <a:gd name="connsiteX88" fmla="*/ 8598881 w 8636594"/>
              <a:gd name="connsiteY88" fmla="*/ 30951 h 5649218"/>
              <a:gd name="connsiteX89" fmla="*/ 8636594 w 8636594"/>
              <a:gd name="connsiteY89" fmla="*/ 0 h 5649218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425162 w 8636594"/>
              <a:gd name="connsiteY4" fmla="*/ 5593409 h 5649218"/>
              <a:gd name="connsiteX5" fmla="*/ 4458281 w 8636594"/>
              <a:gd name="connsiteY5" fmla="*/ 5565111 h 5649218"/>
              <a:gd name="connsiteX6" fmla="*/ 4491053 w 8636594"/>
              <a:gd name="connsiteY6" fmla="*/ 5536556 h 5649218"/>
              <a:gd name="connsiteX7" fmla="*/ 4523484 w 8636594"/>
              <a:gd name="connsiteY7" fmla="*/ 5507747 h 5649218"/>
              <a:gd name="connsiteX8" fmla="*/ 4555580 w 8636594"/>
              <a:gd name="connsiteY8" fmla="*/ 5478687 h 5649218"/>
              <a:gd name="connsiteX9" fmla="*/ 4587347 w 8636594"/>
              <a:gd name="connsiteY9" fmla="*/ 5449380 h 5649218"/>
              <a:gd name="connsiteX10" fmla="*/ 4618793 w 8636594"/>
              <a:gd name="connsiteY10" fmla="*/ 5419830 h 5649218"/>
              <a:gd name="connsiteX11" fmla="*/ 4649922 w 8636594"/>
              <a:gd name="connsiteY11" fmla="*/ 5390040 h 5649218"/>
              <a:gd name="connsiteX12" fmla="*/ 4680742 w 8636594"/>
              <a:gd name="connsiteY12" fmla="*/ 5360014 h 5649218"/>
              <a:gd name="connsiteX13" fmla="*/ 4711259 w 8636594"/>
              <a:gd name="connsiteY13" fmla="*/ 5329755 h 5649218"/>
              <a:gd name="connsiteX14" fmla="*/ 4741478 w 8636594"/>
              <a:gd name="connsiteY14" fmla="*/ 5299266 h 5649218"/>
              <a:gd name="connsiteX15" fmla="*/ 4771408 w 8636594"/>
              <a:gd name="connsiteY15" fmla="*/ 5268551 h 5649218"/>
              <a:gd name="connsiteX16" fmla="*/ 4801053 w 8636594"/>
              <a:gd name="connsiteY16" fmla="*/ 5237614 h 5649218"/>
              <a:gd name="connsiteX17" fmla="*/ 4830420 w 8636594"/>
              <a:gd name="connsiteY17" fmla="*/ 5206458 h 5649218"/>
              <a:gd name="connsiteX18" fmla="*/ 4859516 w 8636594"/>
              <a:gd name="connsiteY18" fmla="*/ 5175087 h 5649218"/>
              <a:gd name="connsiteX19" fmla="*/ 4888347 w 8636594"/>
              <a:gd name="connsiteY19" fmla="*/ 5143504 h 5649218"/>
              <a:gd name="connsiteX20" fmla="*/ 4916919 w 8636594"/>
              <a:gd name="connsiteY20" fmla="*/ 5111713 h 5649218"/>
              <a:gd name="connsiteX21" fmla="*/ 4945238 w 8636594"/>
              <a:gd name="connsiteY21" fmla="*/ 5079717 h 5649218"/>
              <a:gd name="connsiteX22" fmla="*/ 4973311 w 8636594"/>
              <a:gd name="connsiteY22" fmla="*/ 5047519 h 5649218"/>
              <a:gd name="connsiteX23" fmla="*/ 5001145 w 8636594"/>
              <a:gd name="connsiteY23" fmla="*/ 5015124 h 5649218"/>
              <a:gd name="connsiteX24" fmla="*/ 5028745 w 8636594"/>
              <a:gd name="connsiteY24" fmla="*/ 4982535 h 5649218"/>
              <a:gd name="connsiteX25" fmla="*/ 5056117 w 8636594"/>
              <a:gd name="connsiteY25" fmla="*/ 4949755 h 5649218"/>
              <a:gd name="connsiteX26" fmla="*/ 5083269 w 8636594"/>
              <a:gd name="connsiteY26" fmla="*/ 4916787 h 5649218"/>
              <a:gd name="connsiteX27" fmla="*/ 5110207 w 8636594"/>
              <a:gd name="connsiteY27" fmla="*/ 4883636 h 5649218"/>
              <a:gd name="connsiteX28" fmla="*/ 5136937 w 8636594"/>
              <a:gd name="connsiteY28" fmla="*/ 4850305 h 5649218"/>
              <a:gd name="connsiteX29" fmla="*/ 5163464 w 8636594"/>
              <a:gd name="connsiteY29" fmla="*/ 4816797 h 5649218"/>
              <a:gd name="connsiteX30" fmla="*/ 5215940 w 8636594"/>
              <a:gd name="connsiteY30" fmla="*/ 4749265 h 5649218"/>
              <a:gd name="connsiteX31" fmla="*/ 5267684 w 8636594"/>
              <a:gd name="connsiteY31" fmla="*/ 4681068 h 5649218"/>
              <a:gd name="connsiteX32" fmla="*/ 5318748 w 8636594"/>
              <a:gd name="connsiteY32" fmla="*/ 4612234 h 5649218"/>
              <a:gd name="connsiteX33" fmla="*/ 5369182 w 8636594"/>
              <a:gd name="connsiteY33" fmla="*/ 4542793 h 5649218"/>
              <a:gd name="connsiteX34" fmla="*/ 5419038 w 8636594"/>
              <a:gd name="connsiteY34" fmla="*/ 4472771 h 5649218"/>
              <a:gd name="connsiteX35" fmla="*/ 5468365 w 8636594"/>
              <a:gd name="connsiteY35" fmla="*/ 4402196 h 5649218"/>
              <a:gd name="connsiteX36" fmla="*/ 5517215 w 8636594"/>
              <a:gd name="connsiteY36" fmla="*/ 4331098 h 5649218"/>
              <a:gd name="connsiteX37" fmla="*/ 5565637 w 8636594"/>
              <a:gd name="connsiteY37" fmla="*/ 4259503 h 5649218"/>
              <a:gd name="connsiteX38" fmla="*/ 5613684 w 8636594"/>
              <a:gd name="connsiteY38" fmla="*/ 4187441 h 5649218"/>
              <a:gd name="connsiteX39" fmla="*/ 5685160 w 8636594"/>
              <a:gd name="connsiteY39" fmla="*/ 4078531 h 5649218"/>
              <a:gd name="connsiteX40" fmla="*/ 5756074 w 8636594"/>
              <a:gd name="connsiteY40" fmla="*/ 3968727 h 5649218"/>
              <a:gd name="connsiteX41" fmla="*/ 5873483 w 8636594"/>
              <a:gd name="connsiteY41" fmla="*/ 3783989 h 5649218"/>
              <a:gd name="connsiteX42" fmla="*/ 6203209 w 8636594"/>
              <a:gd name="connsiteY42" fmla="*/ 3258640 h 5649218"/>
              <a:gd name="connsiteX43" fmla="*/ 6299430 w 8636594"/>
              <a:gd name="connsiteY43" fmla="*/ 3107321 h 5649218"/>
              <a:gd name="connsiteX44" fmla="*/ 6372650 w 8636594"/>
              <a:gd name="connsiteY44" fmla="*/ 2993735 h 5649218"/>
              <a:gd name="connsiteX45" fmla="*/ 6453197 w 8636594"/>
              <a:gd name="connsiteY45" fmla="*/ 2869788 h 5649218"/>
              <a:gd name="connsiteX46" fmla="*/ 6564167 w 8636594"/>
              <a:gd name="connsiteY46" fmla="*/ 2696807 h 5649218"/>
              <a:gd name="connsiteX47" fmla="*/ 6976233 w 8636594"/>
              <a:gd name="connsiteY47" fmla="*/ 2045274 h 5649218"/>
              <a:gd name="connsiteX48" fmla="*/ 7086755 w 8636594"/>
              <a:gd name="connsiteY48" fmla="*/ 1872743 h 5649218"/>
              <a:gd name="connsiteX49" fmla="*/ 7170279 w 8636594"/>
              <a:gd name="connsiteY49" fmla="*/ 1744202 h 5649218"/>
              <a:gd name="connsiteX50" fmla="*/ 7226351 w 8636594"/>
              <a:gd name="connsiteY50" fmla="*/ 1659017 h 5649218"/>
              <a:gd name="connsiteX51" fmla="*/ 7282789 w 8636594"/>
              <a:gd name="connsiteY51" fmla="*/ 1574303 h 5649218"/>
              <a:gd name="connsiteX52" fmla="*/ 7339643 w 8636594"/>
              <a:gd name="connsiteY52" fmla="*/ 1490113 h 5649218"/>
              <a:gd name="connsiteX53" fmla="*/ 7396957 w 8636594"/>
              <a:gd name="connsiteY53" fmla="*/ 1406503 h 5649218"/>
              <a:gd name="connsiteX54" fmla="*/ 7454781 w 8636594"/>
              <a:gd name="connsiteY54" fmla="*/ 1323526 h 5649218"/>
              <a:gd name="connsiteX55" fmla="*/ 7513161 w 8636594"/>
              <a:gd name="connsiteY55" fmla="*/ 1241237 h 5649218"/>
              <a:gd name="connsiteX56" fmla="*/ 7572144 w 8636594"/>
              <a:gd name="connsiteY56" fmla="*/ 1159689 h 5649218"/>
              <a:gd name="connsiteX57" fmla="*/ 7601877 w 8636594"/>
              <a:gd name="connsiteY57" fmla="*/ 1119210 h 5649218"/>
              <a:gd name="connsiteX58" fmla="*/ 7631779 w 8636594"/>
              <a:gd name="connsiteY58" fmla="*/ 1078937 h 5649218"/>
              <a:gd name="connsiteX59" fmla="*/ 7661855 w 8636594"/>
              <a:gd name="connsiteY59" fmla="*/ 1038876 h 5649218"/>
              <a:gd name="connsiteX60" fmla="*/ 7692111 w 8636594"/>
              <a:gd name="connsiteY60" fmla="*/ 999035 h 5649218"/>
              <a:gd name="connsiteX61" fmla="*/ 7722554 w 8636594"/>
              <a:gd name="connsiteY61" fmla="*/ 959419 h 5649218"/>
              <a:gd name="connsiteX62" fmla="*/ 7753190 w 8636594"/>
              <a:gd name="connsiteY62" fmla="*/ 920037 h 5649218"/>
              <a:gd name="connsiteX63" fmla="*/ 7784023 w 8636594"/>
              <a:gd name="connsiteY63" fmla="*/ 880894 h 5649218"/>
              <a:gd name="connsiteX64" fmla="*/ 7815061 w 8636594"/>
              <a:gd name="connsiteY64" fmla="*/ 841997 h 5649218"/>
              <a:gd name="connsiteX65" fmla="*/ 7846308 w 8636594"/>
              <a:gd name="connsiteY65" fmla="*/ 803354 h 5649218"/>
              <a:gd name="connsiteX66" fmla="*/ 7877772 w 8636594"/>
              <a:gd name="connsiteY66" fmla="*/ 764970 h 5649218"/>
              <a:gd name="connsiteX67" fmla="*/ 7909458 w 8636594"/>
              <a:gd name="connsiteY67" fmla="*/ 726853 h 5649218"/>
              <a:gd name="connsiteX68" fmla="*/ 7941371 w 8636594"/>
              <a:gd name="connsiteY68" fmla="*/ 689010 h 5649218"/>
              <a:gd name="connsiteX69" fmla="*/ 7973518 w 8636594"/>
              <a:gd name="connsiteY69" fmla="*/ 651447 h 5649218"/>
              <a:gd name="connsiteX70" fmla="*/ 8005905 w 8636594"/>
              <a:gd name="connsiteY70" fmla="*/ 614171 h 5649218"/>
              <a:gd name="connsiteX71" fmla="*/ 8038538 w 8636594"/>
              <a:gd name="connsiteY71" fmla="*/ 577189 h 5649218"/>
              <a:gd name="connsiteX72" fmla="*/ 8071421 w 8636594"/>
              <a:gd name="connsiteY72" fmla="*/ 540507 h 5649218"/>
              <a:gd name="connsiteX73" fmla="*/ 8104563 w 8636594"/>
              <a:gd name="connsiteY73" fmla="*/ 504132 h 5649218"/>
              <a:gd name="connsiteX74" fmla="*/ 8137967 w 8636594"/>
              <a:gd name="connsiteY74" fmla="*/ 468072 h 5649218"/>
              <a:gd name="connsiteX75" fmla="*/ 8171641 w 8636594"/>
              <a:gd name="connsiteY75" fmla="*/ 432332 h 5649218"/>
              <a:gd name="connsiteX76" fmla="*/ 8205590 w 8636594"/>
              <a:gd name="connsiteY76" fmla="*/ 396920 h 5649218"/>
              <a:gd name="connsiteX77" fmla="*/ 8239820 w 8636594"/>
              <a:gd name="connsiteY77" fmla="*/ 361843 h 5649218"/>
              <a:gd name="connsiteX78" fmla="*/ 8274337 w 8636594"/>
              <a:gd name="connsiteY78" fmla="*/ 327107 h 5649218"/>
              <a:gd name="connsiteX79" fmla="*/ 8309147 w 8636594"/>
              <a:gd name="connsiteY79" fmla="*/ 292718 h 5649218"/>
              <a:gd name="connsiteX80" fmla="*/ 8344256 w 8636594"/>
              <a:gd name="connsiteY80" fmla="*/ 258685 h 5649218"/>
              <a:gd name="connsiteX81" fmla="*/ 8379669 w 8636594"/>
              <a:gd name="connsiteY81" fmla="*/ 225013 h 5649218"/>
              <a:gd name="connsiteX82" fmla="*/ 8415394 w 8636594"/>
              <a:gd name="connsiteY82" fmla="*/ 191709 h 5649218"/>
              <a:gd name="connsiteX83" fmla="*/ 8451434 w 8636594"/>
              <a:gd name="connsiteY83" fmla="*/ 158780 h 5649218"/>
              <a:gd name="connsiteX84" fmla="*/ 8487798 w 8636594"/>
              <a:gd name="connsiteY84" fmla="*/ 126233 h 5649218"/>
              <a:gd name="connsiteX85" fmla="*/ 8524489 w 8636594"/>
              <a:gd name="connsiteY85" fmla="*/ 94075 h 5649218"/>
              <a:gd name="connsiteX86" fmla="*/ 8561515 w 8636594"/>
              <a:gd name="connsiteY86" fmla="*/ 62312 h 5649218"/>
              <a:gd name="connsiteX87" fmla="*/ 8598881 w 8636594"/>
              <a:gd name="connsiteY87" fmla="*/ 30951 h 5649218"/>
              <a:gd name="connsiteX88" fmla="*/ 8636594 w 8636594"/>
              <a:gd name="connsiteY88" fmla="*/ 0 h 5649218"/>
              <a:gd name="connsiteX0" fmla="*/ 8636594 w 8636594"/>
              <a:gd name="connsiteY0" fmla="*/ 0 h 5593409"/>
              <a:gd name="connsiteX1" fmla="*/ 5293 w 8636594"/>
              <a:gd name="connsiteY1" fmla="*/ 0 h 5593409"/>
              <a:gd name="connsiteX2" fmla="*/ 0 w 8636594"/>
              <a:gd name="connsiteY2" fmla="*/ 5587843 h 5593409"/>
              <a:gd name="connsiteX3" fmla="*/ 4425162 w 8636594"/>
              <a:gd name="connsiteY3" fmla="*/ 5593409 h 5593409"/>
              <a:gd name="connsiteX4" fmla="*/ 4458281 w 8636594"/>
              <a:gd name="connsiteY4" fmla="*/ 5565111 h 5593409"/>
              <a:gd name="connsiteX5" fmla="*/ 4491053 w 8636594"/>
              <a:gd name="connsiteY5" fmla="*/ 5536556 h 5593409"/>
              <a:gd name="connsiteX6" fmla="*/ 4523484 w 8636594"/>
              <a:gd name="connsiteY6" fmla="*/ 5507747 h 5593409"/>
              <a:gd name="connsiteX7" fmla="*/ 4555580 w 8636594"/>
              <a:gd name="connsiteY7" fmla="*/ 5478687 h 5593409"/>
              <a:gd name="connsiteX8" fmla="*/ 4587347 w 8636594"/>
              <a:gd name="connsiteY8" fmla="*/ 5449380 h 5593409"/>
              <a:gd name="connsiteX9" fmla="*/ 4618793 w 8636594"/>
              <a:gd name="connsiteY9" fmla="*/ 5419830 h 5593409"/>
              <a:gd name="connsiteX10" fmla="*/ 4649922 w 8636594"/>
              <a:gd name="connsiteY10" fmla="*/ 5390040 h 5593409"/>
              <a:gd name="connsiteX11" fmla="*/ 4680742 w 8636594"/>
              <a:gd name="connsiteY11" fmla="*/ 5360014 h 5593409"/>
              <a:gd name="connsiteX12" fmla="*/ 4711259 w 8636594"/>
              <a:gd name="connsiteY12" fmla="*/ 5329755 h 5593409"/>
              <a:gd name="connsiteX13" fmla="*/ 4741478 w 8636594"/>
              <a:gd name="connsiteY13" fmla="*/ 5299266 h 5593409"/>
              <a:gd name="connsiteX14" fmla="*/ 4771408 w 8636594"/>
              <a:gd name="connsiteY14" fmla="*/ 5268551 h 5593409"/>
              <a:gd name="connsiteX15" fmla="*/ 4801053 w 8636594"/>
              <a:gd name="connsiteY15" fmla="*/ 5237614 h 5593409"/>
              <a:gd name="connsiteX16" fmla="*/ 4830420 w 8636594"/>
              <a:gd name="connsiteY16" fmla="*/ 5206458 h 5593409"/>
              <a:gd name="connsiteX17" fmla="*/ 4859516 w 8636594"/>
              <a:gd name="connsiteY17" fmla="*/ 5175087 h 5593409"/>
              <a:gd name="connsiteX18" fmla="*/ 4888347 w 8636594"/>
              <a:gd name="connsiteY18" fmla="*/ 5143504 h 5593409"/>
              <a:gd name="connsiteX19" fmla="*/ 4916919 w 8636594"/>
              <a:gd name="connsiteY19" fmla="*/ 5111713 h 5593409"/>
              <a:gd name="connsiteX20" fmla="*/ 4945238 w 8636594"/>
              <a:gd name="connsiteY20" fmla="*/ 5079717 h 5593409"/>
              <a:gd name="connsiteX21" fmla="*/ 4973311 w 8636594"/>
              <a:gd name="connsiteY21" fmla="*/ 5047519 h 5593409"/>
              <a:gd name="connsiteX22" fmla="*/ 5001145 w 8636594"/>
              <a:gd name="connsiteY22" fmla="*/ 5015124 h 5593409"/>
              <a:gd name="connsiteX23" fmla="*/ 5028745 w 8636594"/>
              <a:gd name="connsiteY23" fmla="*/ 4982535 h 5593409"/>
              <a:gd name="connsiteX24" fmla="*/ 5056117 w 8636594"/>
              <a:gd name="connsiteY24" fmla="*/ 4949755 h 5593409"/>
              <a:gd name="connsiteX25" fmla="*/ 5083269 w 8636594"/>
              <a:gd name="connsiteY25" fmla="*/ 4916787 h 5593409"/>
              <a:gd name="connsiteX26" fmla="*/ 5110207 w 8636594"/>
              <a:gd name="connsiteY26" fmla="*/ 4883636 h 5593409"/>
              <a:gd name="connsiteX27" fmla="*/ 5136937 w 8636594"/>
              <a:gd name="connsiteY27" fmla="*/ 4850305 h 5593409"/>
              <a:gd name="connsiteX28" fmla="*/ 5163464 w 8636594"/>
              <a:gd name="connsiteY28" fmla="*/ 4816797 h 5593409"/>
              <a:gd name="connsiteX29" fmla="*/ 5215940 w 8636594"/>
              <a:gd name="connsiteY29" fmla="*/ 4749265 h 5593409"/>
              <a:gd name="connsiteX30" fmla="*/ 5267684 w 8636594"/>
              <a:gd name="connsiteY30" fmla="*/ 4681068 h 5593409"/>
              <a:gd name="connsiteX31" fmla="*/ 5318748 w 8636594"/>
              <a:gd name="connsiteY31" fmla="*/ 4612234 h 5593409"/>
              <a:gd name="connsiteX32" fmla="*/ 5369182 w 8636594"/>
              <a:gd name="connsiteY32" fmla="*/ 4542793 h 5593409"/>
              <a:gd name="connsiteX33" fmla="*/ 5419038 w 8636594"/>
              <a:gd name="connsiteY33" fmla="*/ 4472771 h 5593409"/>
              <a:gd name="connsiteX34" fmla="*/ 5468365 w 8636594"/>
              <a:gd name="connsiteY34" fmla="*/ 4402196 h 5593409"/>
              <a:gd name="connsiteX35" fmla="*/ 5517215 w 8636594"/>
              <a:gd name="connsiteY35" fmla="*/ 4331098 h 5593409"/>
              <a:gd name="connsiteX36" fmla="*/ 5565637 w 8636594"/>
              <a:gd name="connsiteY36" fmla="*/ 4259503 h 5593409"/>
              <a:gd name="connsiteX37" fmla="*/ 5613684 w 8636594"/>
              <a:gd name="connsiteY37" fmla="*/ 4187441 h 5593409"/>
              <a:gd name="connsiteX38" fmla="*/ 5685160 w 8636594"/>
              <a:gd name="connsiteY38" fmla="*/ 4078531 h 5593409"/>
              <a:gd name="connsiteX39" fmla="*/ 5756074 w 8636594"/>
              <a:gd name="connsiteY39" fmla="*/ 3968727 h 5593409"/>
              <a:gd name="connsiteX40" fmla="*/ 5873483 w 8636594"/>
              <a:gd name="connsiteY40" fmla="*/ 3783989 h 5593409"/>
              <a:gd name="connsiteX41" fmla="*/ 6203209 w 8636594"/>
              <a:gd name="connsiteY41" fmla="*/ 3258640 h 5593409"/>
              <a:gd name="connsiteX42" fmla="*/ 6299430 w 8636594"/>
              <a:gd name="connsiteY42" fmla="*/ 3107321 h 5593409"/>
              <a:gd name="connsiteX43" fmla="*/ 6372650 w 8636594"/>
              <a:gd name="connsiteY43" fmla="*/ 2993735 h 5593409"/>
              <a:gd name="connsiteX44" fmla="*/ 6453197 w 8636594"/>
              <a:gd name="connsiteY44" fmla="*/ 2869788 h 5593409"/>
              <a:gd name="connsiteX45" fmla="*/ 6564167 w 8636594"/>
              <a:gd name="connsiteY45" fmla="*/ 2696807 h 5593409"/>
              <a:gd name="connsiteX46" fmla="*/ 6976233 w 8636594"/>
              <a:gd name="connsiteY46" fmla="*/ 2045274 h 5593409"/>
              <a:gd name="connsiteX47" fmla="*/ 7086755 w 8636594"/>
              <a:gd name="connsiteY47" fmla="*/ 1872743 h 5593409"/>
              <a:gd name="connsiteX48" fmla="*/ 7170279 w 8636594"/>
              <a:gd name="connsiteY48" fmla="*/ 1744202 h 5593409"/>
              <a:gd name="connsiteX49" fmla="*/ 7226351 w 8636594"/>
              <a:gd name="connsiteY49" fmla="*/ 1659017 h 5593409"/>
              <a:gd name="connsiteX50" fmla="*/ 7282789 w 8636594"/>
              <a:gd name="connsiteY50" fmla="*/ 1574303 h 5593409"/>
              <a:gd name="connsiteX51" fmla="*/ 7339643 w 8636594"/>
              <a:gd name="connsiteY51" fmla="*/ 1490113 h 5593409"/>
              <a:gd name="connsiteX52" fmla="*/ 7396957 w 8636594"/>
              <a:gd name="connsiteY52" fmla="*/ 1406503 h 5593409"/>
              <a:gd name="connsiteX53" fmla="*/ 7454781 w 8636594"/>
              <a:gd name="connsiteY53" fmla="*/ 1323526 h 5593409"/>
              <a:gd name="connsiteX54" fmla="*/ 7513161 w 8636594"/>
              <a:gd name="connsiteY54" fmla="*/ 1241237 h 5593409"/>
              <a:gd name="connsiteX55" fmla="*/ 7572144 w 8636594"/>
              <a:gd name="connsiteY55" fmla="*/ 1159689 h 5593409"/>
              <a:gd name="connsiteX56" fmla="*/ 7601877 w 8636594"/>
              <a:gd name="connsiteY56" fmla="*/ 1119210 h 5593409"/>
              <a:gd name="connsiteX57" fmla="*/ 7631779 w 8636594"/>
              <a:gd name="connsiteY57" fmla="*/ 1078937 h 5593409"/>
              <a:gd name="connsiteX58" fmla="*/ 7661855 w 8636594"/>
              <a:gd name="connsiteY58" fmla="*/ 1038876 h 5593409"/>
              <a:gd name="connsiteX59" fmla="*/ 7692111 w 8636594"/>
              <a:gd name="connsiteY59" fmla="*/ 999035 h 5593409"/>
              <a:gd name="connsiteX60" fmla="*/ 7722554 w 8636594"/>
              <a:gd name="connsiteY60" fmla="*/ 959419 h 5593409"/>
              <a:gd name="connsiteX61" fmla="*/ 7753190 w 8636594"/>
              <a:gd name="connsiteY61" fmla="*/ 920037 h 5593409"/>
              <a:gd name="connsiteX62" fmla="*/ 7784023 w 8636594"/>
              <a:gd name="connsiteY62" fmla="*/ 880894 h 5593409"/>
              <a:gd name="connsiteX63" fmla="*/ 7815061 w 8636594"/>
              <a:gd name="connsiteY63" fmla="*/ 841997 h 5593409"/>
              <a:gd name="connsiteX64" fmla="*/ 7846308 w 8636594"/>
              <a:gd name="connsiteY64" fmla="*/ 803354 h 5593409"/>
              <a:gd name="connsiteX65" fmla="*/ 7877772 w 8636594"/>
              <a:gd name="connsiteY65" fmla="*/ 764970 h 5593409"/>
              <a:gd name="connsiteX66" fmla="*/ 7909458 w 8636594"/>
              <a:gd name="connsiteY66" fmla="*/ 726853 h 5593409"/>
              <a:gd name="connsiteX67" fmla="*/ 7941371 w 8636594"/>
              <a:gd name="connsiteY67" fmla="*/ 689010 h 5593409"/>
              <a:gd name="connsiteX68" fmla="*/ 7973518 w 8636594"/>
              <a:gd name="connsiteY68" fmla="*/ 651447 h 5593409"/>
              <a:gd name="connsiteX69" fmla="*/ 8005905 w 8636594"/>
              <a:gd name="connsiteY69" fmla="*/ 614171 h 5593409"/>
              <a:gd name="connsiteX70" fmla="*/ 8038538 w 8636594"/>
              <a:gd name="connsiteY70" fmla="*/ 577189 h 5593409"/>
              <a:gd name="connsiteX71" fmla="*/ 8071421 w 8636594"/>
              <a:gd name="connsiteY71" fmla="*/ 540507 h 5593409"/>
              <a:gd name="connsiteX72" fmla="*/ 8104563 w 8636594"/>
              <a:gd name="connsiteY72" fmla="*/ 504132 h 5593409"/>
              <a:gd name="connsiteX73" fmla="*/ 8137967 w 8636594"/>
              <a:gd name="connsiteY73" fmla="*/ 468072 h 5593409"/>
              <a:gd name="connsiteX74" fmla="*/ 8171641 w 8636594"/>
              <a:gd name="connsiteY74" fmla="*/ 432332 h 5593409"/>
              <a:gd name="connsiteX75" fmla="*/ 8205590 w 8636594"/>
              <a:gd name="connsiteY75" fmla="*/ 396920 h 5593409"/>
              <a:gd name="connsiteX76" fmla="*/ 8239820 w 8636594"/>
              <a:gd name="connsiteY76" fmla="*/ 361843 h 5593409"/>
              <a:gd name="connsiteX77" fmla="*/ 8274337 w 8636594"/>
              <a:gd name="connsiteY77" fmla="*/ 327107 h 5593409"/>
              <a:gd name="connsiteX78" fmla="*/ 8309147 w 8636594"/>
              <a:gd name="connsiteY78" fmla="*/ 292718 h 5593409"/>
              <a:gd name="connsiteX79" fmla="*/ 8344256 w 8636594"/>
              <a:gd name="connsiteY79" fmla="*/ 258685 h 5593409"/>
              <a:gd name="connsiteX80" fmla="*/ 8379669 w 8636594"/>
              <a:gd name="connsiteY80" fmla="*/ 225013 h 5593409"/>
              <a:gd name="connsiteX81" fmla="*/ 8415394 w 8636594"/>
              <a:gd name="connsiteY81" fmla="*/ 191709 h 5593409"/>
              <a:gd name="connsiteX82" fmla="*/ 8451434 w 8636594"/>
              <a:gd name="connsiteY82" fmla="*/ 158780 h 5593409"/>
              <a:gd name="connsiteX83" fmla="*/ 8487798 w 8636594"/>
              <a:gd name="connsiteY83" fmla="*/ 126233 h 5593409"/>
              <a:gd name="connsiteX84" fmla="*/ 8524489 w 8636594"/>
              <a:gd name="connsiteY84" fmla="*/ 94075 h 5593409"/>
              <a:gd name="connsiteX85" fmla="*/ 8561515 w 8636594"/>
              <a:gd name="connsiteY85" fmla="*/ 62312 h 5593409"/>
              <a:gd name="connsiteX86" fmla="*/ 8598881 w 8636594"/>
              <a:gd name="connsiteY86" fmla="*/ 30951 h 5593409"/>
              <a:gd name="connsiteX87" fmla="*/ 8636594 w 8636594"/>
              <a:gd name="connsiteY87" fmla="*/ 0 h 5593409"/>
              <a:gd name="connsiteX0" fmla="*/ 8631811 w 8631811"/>
              <a:gd name="connsiteY0" fmla="*/ 0 h 5593409"/>
              <a:gd name="connsiteX1" fmla="*/ 510 w 8631811"/>
              <a:gd name="connsiteY1" fmla="*/ 0 h 5593409"/>
              <a:gd name="connsiteX2" fmla="*/ 510 w 8631811"/>
              <a:gd name="connsiteY2" fmla="*/ 5282464 h 5593409"/>
              <a:gd name="connsiteX3" fmla="*/ 4420379 w 8631811"/>
              <a:gd name="connsiteY3" fmla="*/ 5593409 h 5593409"/>
              <a:gd name="connsiteX4" fmla="*/ 4453498 w 8631811"/>
              <a:gd name="connsiteY4" fmla="*/ 5565111 h 5593409"/>
              <a:gd name="connsiteX5" fmla="*/ 4486270 w 8631811"/>
              <a:gd name="connsiteY5" fmla="*/ 5536556 h 5593409"/>
              <a:gd name="connsiteX6" fmla="*/ 4518701 w 8631811"/>
              <a:gd name="connsiteY6" fmla="*/ 5507747 h 5593409"/>
              <a:gd name="connsiteX7" fmla="*/ 4550797 w 8631811"/>
              <a:gd name="connsiteY7" fmla="*/ 5478687 h 5593409"/>
              <a:gd name="connsiteX8" fmla="*/ 4582564 w 8631811"/>
              <a:gd name="connsiteY8" fmla="*/ 5449380 h 5593409"/>
              <a:gd name="connsiteX9" fmla="*/ 4614010 w 8631811"/>
              <a:gd name="connsiteY9" fmla="*/ 5419830 h 5593409"/>
              <a:gd name="connsiteX10" fmla="*/ 4645139 w 8631811"/>
              <a:gd name="connsiteY10" fmla="*/ 5390040 h 5593409"/>
              <a:gd name="connsiteX11" fmla="*/ 4675959 w 8631811"/>
              <a:gd name="connsiteY11" fmla="*/ 5360014 h 5593409"/>
              <a:gd name="connsiteX12" fmla="*/ 4706476 w 8631811"/>
              <a:gd name="connsiteY12" fmla="*/ 5329755 h 5593409"/>
              <a:gd name="connsiteX13" fmla="*/ 4736695 w 8631811"/>
              <a:gd name="connsiteY13" fmla="*/ 5299266 h 5593409"/>
              <a:gd name="connsiteX14" fmla="*/ 4766625 w 8631811"/>
              <a:gd name="connsiteY14" fmla="*/ 5268551 h 5593409"/>
              <a:gd name="connsiteX15" fmla="*/ 4796270 w 8631811"/>
              <a:gd name="connsiteY15" fmla="*/ 5237614 h 5593409"/>
              <a:gd name="connsiteX16" fmla="*/ 4825637 w 8631811"/>
              <a:gd name="connsiteY16" fmla="*/ 5206458 h 5593409"/>
              <a:gd name="connsiteX17" fmla="*/ 4854733 w 8631811"/>
              <a:gd name="connsiteY17" fmla="*/ 5175087 h 5593409"/>
              <a:gd name="connsiteX18" fmla="*/ 4883564 w 8631811"/>
              <a:gd name="connsiteY18" fmla="*/ 5143504 h 5593409"/>
              <a:gd name="connsiteX19" fmla="*/ 4912136 w 8631811"/>
              <a:gd name="connsiteY19" fmla="*/ 5111713 h 5593409"/>
              <a:gd name="connsiteX20" fmla="*/ 4940455 w 8631811"/>
              <a:gd name="connsiteY20" fmla="*/ 5079717 h 5593409"/>
              <a:gd name="connsiteX21" fmla="*/ 4968528 w 8631811"/>
              <a:gd name="connsiteY21" fmla="*/ 5047519 h 5593409"/>
              <a:gd name="connsiteX22" fmla="*/ 4996362 w 8631811"/>
              <a:gd name="connsiteY22" fmla="*/ 5015124 h 5593409"/>
              <a:gd name="connsiteX23" fmla="*/ 5023962 w 8631811"/>
              <a:gd name="connsiteY23" fmla="*/ 4982535 h 5593409"/>
              <a:gd name="connsiteX24" fmla="*/ 5051334 w 8631811"/>
              <a:gd name="connsiteY24" fmla="*/ 4949755 h 5593409"/>
              <a:gd name="connsiteX25" fmla="*/ 5078486 w 8631811"/>
              <a:gd name="connsiteY25" fmla="*/ 4916787 h 5593409"/>
              <a:gd name="connsiteX26" fmla="*/ 5105424 w 8631811"/>
              <a:gd name="connsiteY26" fmla="*/ 4883636 h 5593409"/>
              <a:gd name="connsiteX27" fmla="*/ 5132154 w 8631811"/>
              <a:gd name="connsiteY27" fmla="*/ 4850305 h 5593409"/>
              <a:gd name="connsiteX28" fmla="*/ 5158681 w 8631811"/>
              <a:gd name="connsiteY28" fmla="*/ 4816797 h 5593409"/>
              <a:gd name="connsiteX29" fmla="*/ 5211157 w 8631811"/>
              <a:gd name="connsiteY29" fmla="*/ 4749265 h 5593409"/>
              <a:gd name="connsiteX30" fmla="*/ 5262901 w 8631811"/>
              <a:gd name="connsiteY30" fmla="*/ 4681068 h 5593409"/>
              <a:gd name="connsiteX31" fmla="*/ 5313965 w 8631811"/>
              <a:gd name="connsiteY31" fmla="*/ 4612234 h 5593409"/>
              <a:gd name="connsiteX32" fmla="*/ 5364399 w 8631811"/>
              <a:gd name="connsiteY32" fmla="*/ 4542793 h 5593409"/>
              <a:gd name="connsiteX33" fmla="*/ 5414255 w 8631811"/>
              <a:gd name="connsiteY33" fmla="*/ 4472771 h 5593409"/>
              <a:gd name="connsiteX34" fmla="*/ 5463582 w 8631811"/>
              <a:gd name="connsiteY34" fmla="*/ 4402196 h 5593409"/>
              <a:gd name="connsiteX35" fmla="*/ 5512432 w 8631811"/>
              <a:gd name="connsiteY35" fmla="*/ 4331098 h 5593409"/>
              <a:gd name="connsiteX36" fmla="*/ 5560854 w 8631811"/>
              <a:gd name="connsiteY36" fmla="*/ 4259503 h 5593409"/>
              <a:gd name="connsiteX37" fmla="*/ 5608901 w 8631811"/>
              <a:gd name="connsiteY37" fmla="*/ 4187441 h 5593409"/>
              <a:gd name="connsiteX38" fmla="*/ 5680377 w 8631811"/>
              <a:gd name="connsiteY38" fmla="*/ 4078531 h 5593409"/>
              <a:gd name="connsiteX39" fmla="*/ 5751291 w 8631811"/>
              <a:gd name="connsiteY39" fmla="*/ 3968727 h 5593409"/>
              <a:gd name="connsiteX40" fmla="*/ 5868700 w 8631811"/>
              <a:gd name="connsiteY40" fmla="*/ 3783989 h 5593409"/>
              <a:gd name="connsiteX41" fmla="*/ 6198426 w 8631811"/>
              <a:gd name="connsiteY41" fmla="*/ 3258640 h 5593409"/>
              <a:gd name="connsiteX42" fmla="*/ 6294647 w 8631811"/>
              <a:gd name="connsiteY42" fmla="*/ 3107321 h 5593409"/>
              <a:gd name="connsiteX43" fmla="*/ 6367867 w 8631811"/>
              <a:gd name="connsiteY43" fmla="*/ 2993735 h 5593409"/>
              <a:gd name="connsiteX44" fmla="*/ 6448414 w 8631811"/>
              <a:gd name="connsiteY44" fmla="*/ 2869788 h 5593409"/>
              <a:gd name="connsiteX45" fmla="*/ 6559384 w 8631811"/>
              <a:gd name="connsiteY45" fmla="*/ 2696807 h 5593409"/>
              <a:gd name="connsiteX46" fmla="*/ 6971450 w 8631811"/>
              <a:gd name="connsiteY46" fmla="*/ 2045274 h 5593409"/>
              <a:gd name="connsiteX47" fmla="*/ 7081972 w 8631811"/>
              <a:gd name="connsiteY47" fmla="*/ 1872743 h 5593409"/>
              <a:gd name="connsiteX48" fmla="*/ 7165496 w 8631811"/>
              <a:gd name="connsiteY48" fmla="*/ 1744202 h 5593409"/>
              <a:gd name="connsiteX49" fmla="*/ 7221568 w 8631811"/>
              <a:gd name="connsiteY49" fmla="*/ 1659017 h 5593409"/>
              <a:gd name="connsiteX50" fmla="*/ 7278006 w 8631811"/>
              <a:gd name="connsiteY50" fmla="*/ 1574303 h 5593409"/>
              <a:gd name="connsiteX51" fmla="*/ 7334860 w 8631811"/>
              <a:gd name="connsiteY51" fmla="*/ 1490113 h 5593409"/>
              <a:gd name="connsiteX52" fmla="*/ 7392174 w 8631811"/>
              <a:gd name="connsiteY52" fmla="*/ 1406503 h 5593409"/>
              <a:gd name="connsiteX53" fmla="*/ 7449998 w 8631811"/>
              <a:gd name="connsiteY53" fmla="*/ 1323526 h 5593409"/>
              <a:gd name="connsiteX54" fmla="*/ 7508378 w 8631811"/>
              <a:gd name="connsiteY54" fmla="*/ 1241237 h 5593409"/>
              <a:gd name="connsiteX55" fmla="*/ 7567361 w 8631811"/>
              <a:gd name="connsiteY55" fmla="*/ 1159689 h 5593409"/>
              <a:gd name="connsiteX56" fmla="*/ 7597094 w 8631811"/>
              <a:gd name="connsiteY56" fmla="*/ 1119210 h 5593409"/>
              <a:gd name="connsiteX57" fmla="*/ 7626996 w 8631811"/>
              <a:gd name="connsiteY57" fmla="*/ 1078937 h 5593409"/>
              <a:gd name="connsiteX58" fmla="*/ 7657072 w 8631811"/>
              <a:gd name="connsiteY58" fmla="*/ 1038876 h 5593409"/>
              <a:gd name="connsiteX59" fmla="*/ 7687328 w 8631811"/>
              <a:gd name="connsiteY59" fmla="*/ 999035 h 5593409"/>
              <a:gd name="connsiteX60" fmla="*/ 7717771 w 8631811"/>
              <a:gd name="connsiteY60" fmla="*/ 959419 h 5593409"/>
              <a:gd name="connsiteX61" fmla="*/ 7748407 w 8631811"/>
              <a:gd name="connsiteY61" fmla="*/ 920037 h 5593409"/>
              <a:gd name="connsiteX62" fmla="*/ 7779240 w 8631811"/>
              <a:gd name="connsiteY62" fmla="*/ 880894 h 5593409"/>
              <a:gd name="connsiteX63" fmla="*/ 7810278 w 8631811"/>
              <a:gd name="connsiteY63" fmla="*/ 841997 h 5593409"/>
              <a:gd name="connsiteX64" fmla="*/ 7841525 w 8631811"/>
              <a:gd name="connsiteY64" fmla="*/ 803354 h 5593409"/>
              <a:gd name="connsiteX65" fmla="*/ 7872989 w 8631811"/>
              <a:gd name="connsiteY65" fmla="*/ 764970 h 5593409"/>
              <a:gd name="connsiteX66" fmla="*/ 7904675 w 8631811"/>
              <a:gd name="connsiteY66" fmla="*/ 726853 h 5593409"/>
              <a:gd name="connsiteX67" fmla="*/ 7936588 w 8631811"/>
              <a:gd name="connsiteY67" fmla="*/ 689010 h 5593409"/>
              <a:gd name="connsiteX68" fmla="*/ 7968735 w 8631811"/>
              <a:gd name="connsiteY68" fmla="*/ 651447 h 5593409"/>
              <a:gd name="connsiteX69" fmla="*/ 8001122 w 8631811"/>
              <a:gd name="connsiteY69" fmla="*/ 614171 h 5593409"/>
              <a:gd name="connsiteX70" fmla="*/ 8033755 w 8631811"/>
              <a:gd name="connsiteY70" fmla="*/ 577189 h 5593409"/>
              <a:gd name="connsiteX71" fmla="*/ 8066638 w 8631811"/>
              <a:gd name="connsiteY71" fmla="*/ 540507 h 5593409"/>
              <a:gd name="connsiteX72" fmla="*/ 8099780 w 8631811"/>
              <a:gd name="connsiteY72" fmla="*/ 504132 h 5593409"/>
              <a:gd name="connsiteX73" fmla="*/ 8133184 w 8631811"/>
              <a:gd name="connsiteY73" fmla="*/ 468072 h 5593409"/>
              <a:gd name="connsiteX74" fmla="*/ 8166858 w 8631811"/>
              <a:gd name="connsiteY74" fmla="*/ 432332 h 5593409"/>
              <a:gd name="connsiteX75" fmla="*/ 8200807 w 8631811"/>
              <a:gd name="connsiteY75" fmla="*/ 396920 h 5593409"/>
              <a:gd name="connsiteX76" fmla="*/ 8235037 w 8631811"/>
              <a:gd name="connsiteY76" fmla="*/ 361843 h 5593409"/>
              <a:gd name="connsiteX77" fmla="*/ 8269554 w 8631811"/>
              <a:gd name="connsiteY77" fmla="*/ 327107 h 5593409"/>
              <a:gd name="connsiteX78" fmla="*/ 8304364 w 8631811"/>
              <a:gd name="connsiteY78" fmla="*/ 292718 h 5593409"/>
              <a:gd name="connsiteX79" fmla="*/ 8339473 w 8631811"/>
              <a:gd name="connsiteY79" fmla="*/ 258685 h 5593409"/>
              <a:gd name="connsiteX80" fmla="*/ 8374886 w 8631811"/>
              <a:gd name="connsiteY80" fmla="*/ 225013 h 5593409"/>
              <a:gd name="connsiteX81" fmla="*/ 8410611 w 8631811"/>
              <a:gd name="connsiteY81" fmla="*/ 191709 h 5593409"/>
              <a:gd name="connsiteX82" fmla="*/ 8446651 w 8631811"/>
              <a:gd name="connsiteY82" fmla="*/ 158780 h 5593409"/>
              <a:gd name="connsiteX83" fmla="*/ 8483015 w 8631811"/>
              <a:gd name="connsiteY83" fmla="*/ 126233 h 5593409"/>
              <a:gd name="connsiteX84" fmla="*/ 8519706 w 8631811"/>
              <a:gd name="connsiteY84" fmla="*/ 94075 h 5593409"/>
              <a:gd name="connsiteX85" fmla="*/ 8556732 w 8631811"/>
              <a:gd name="connsiteY85" fmla="*/ 62312 h 5593409"/>
              <a:gd name="connsiteX86" fmla="*/ 8594098 w 8631811"/>
              <a:gd name="connsiteY86" fmla="*/ 30951 h 5593409"/>
              <a:gd name="connsiteX87" fmla="*/ 8631811 w 8631811"/>
              <a:gd name="connsiteY87" fmla="*/ 0 h 5593409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10058"/>
              <a:gd name="connsiteX1" fmla="*/ 510 w 8631811"/>
              <a:gd name="connsiteY1" fmla="*/ 0 h 5610058"/>
              <a:gd name="connsiteX2" fmla="*/ 510 w 8631811"/>
              <a:gd name="connsiteY2" fmla="*/ 5593952 h 5610058"/>
              <a:gd name="connsiteX3" fmla="*/ 4420379 w 8631811"/>
              <a:gd name="connsiteY3" fmla="*/ 5593409 h 5610058"/>
              <a:gd name="connsiteX4" fmla="*/ 4453498 w 8631811"/>
              <a:gd name="connsiteY4" fmla="*/ 5565111 h 5610058"/>
              <a:gd name="connsiteX5" fmla="*/ 4486270 w 8631811"/>
              <a:gd name="connsiteY5" fmla="*/ 5536556 h 5610058"/>
              <a:gd name="connsiteX6" fmla="*/ 4518701 w 8631811"/>
              <a:gd name="connsiteY6" fmla="*/ 5507747 h 5610058"/>
              <a:gd name="connsiteX7" fmla="*/ 4550797 w 8631811"/>
              <a:gd name="connsiteY7" fmla="*/ 5478687 h 5610058"/>
              <a:gd name="connsiteX8" fmla="*/ 4582564 w 8631811"/>
              <a:gd name="connsiteY8" fmla="*/ 5449380 h 5610058"/>
              <a:gd name="connsiteX9" fmla="*/ 4614010 w 8631811"/>
              <a:gd name="connsiteY9" fmla="*/ 5419830 h 5610058"/>
              <a:gd name="connsiteX10" fmla="*/ 4645139 w 8631811"/>
              <a:gd name="connsiteY10" fmla="*/ 5390040 h 5610058"/>
              <a:gd name="connsiteX11" fmla="*/ 4675959 w 8631811"/>
              <a:gd name="connsiteY11" fmla="*/ 5360014 h 5610058"/>
              <a:gd name="connsiteX12" fmla="*/ 4706476 w 8631811"/>
              <a:gd name="connsiteY12" fmla="*/ 5329755 h 5610058"/>
              <a:gd name="connsiteX13" fmla="*/ 4736695 w 8631811"/>
              <a:gd name="connsiteY13" fmla="*/ 5299266 h 5610058"/>
              <a:gd name="connsiteX14" fmla="*/ 4766625 w 8631811"/>
              <a:gd name="connsiteY14" fmla="*/ 5268551 h 5610058"/>
              <a:gd name="connsiteX15" fmla="*/ 4796270 w 8631811"/>
              <a:gd name="connsiteY15" fmla="*/ 5237614 h 5610058"/>
              <a:gd name="connsiteX16" fmla="*/ 4825637 w 8631811"/>
              <a:gd name="connsiteY16" fmla="*/ 5206458 h 5610058"/>
              <a:gd name="connsiteX17" fmla="*/ 4854733 w 8631811"/>
              <a:gd name="connsiteY17" fmla="*/ 5175087 h 5610058"/>
              <a:gd name="connsiteX18" fmla="*/ 4883564 w 8631811"/>
              <a:gd name="connsiteY18" fmla="*/ 5143504 h 5610058"/>
              <a:gd name="connsiteX19" fmla="*/ 4912136 w 8631811"/>
              <a:gd name="connsiteY19" fmla="*/ 5111713 h 5610058"/>
              <a:gd name="connsiteX20" fmla="*/ 4940455 w 8631811"/>
              <a:gd name="connsiteY20" fmla="*/ 5079717 h 5610058"/>
              <a:gd name="connsiteX21" fmla="*/ 4968528 w 8631811"/>
              <a:gd name="connsiteY21" fmla="*/ 5047519 h 5610058"/>
              <a:gd name="connsiteX22" fmla="*/ 4996362 w 8631811"/>
              <a:gd name="connsiteY22" fmla="*/ 5015124 h 5610058"/>
              <a:gd name="connsiteX23" fmla="*/ 5023962 w 8631811"/>
              <a:gd name="connsiteY23" fmla="*/ 4982535 h 5610058"/>
              <a:gd name="connsiteX24" fmla="*/ 5051334 w 8631811"/>
              <a:gd name="connsiteY24" fmla="*/ 4949755 h 5610058"/>
              <a:gd name="connsiteX25" fmla="*/ 5078486 w 8631811"/>
              <a:gd name="connsiteY25" fmla="*/ 4916787 h 5610058"/>
              <a:gd name="connsiteX26" fmla="*/ 5105424 w 8631811"/>
              <a:gd name="connsiteY26" fmla="*/ 4883636 h 5610058"/>
              <a:gd name="connsiteX27" fmla="*/ 5132154 w 8631811"/>
              <a:gd name="connsiteY27" fmla="*/ 4850305 h 5610058"/>
              <a:gd name="connsiteX28" fmla="*/ 5158681 w 8631811"/>
              <a:gd name="connsiteY28" fmla="*/ 4816797 h 5610058"/>
              <a:gd name="connsiteX29" fmla="*/ 5211157 w 8631811"/>
              <a:gd name="connsiteY29" fmla="*/ 4749265 h 5610058"/>
              <a:gd name="connsiteX30" fmla="*/ 5262901 w 8631811"/>
              <a:gd name="connsiteY30" fmla="*/ 4681068 h 5610058"/>
              <a:gd name="connsiteX31" fmla="*/ 5313965 w 8631811"/>
              <a:gd name="connsiteY31" fmla="*/ 4612234 h 5610058"/>
              <a:gd name="connsiteX32" fmla="*/ 5364399 w 8631811"/>
              <a:gd name="connsiteY32" fmla="*/ 4542793 h 5610058"/>
              <a:gd name="connsiteX33" fmla="*/ 5414255 w 8631811"/>
              <a:gd name="connsiteY33" fmla="*/ 4472771 h 5610058"/>
              <a:gd name="connsiteX34" fmla="*/ 5463582 w 8631811"/>
              <a:gd name="connsiteY34" fmla="*/ 4402196 h 5610058"/>
              <a:gd name="connsiteX35" fmla="*/ 5512432 w 8631811"/>
              <a:gd name="connsiteY35" fmla="*/ 4331098 h 5610058"/>
              <a:gd name="connsiteX36" fmla="*/ 5560854 w 8631811"/>
              <a:gd name="connsiteY36" fmla="*/ 4259503 h 5610058"/>
              <a:gd name="connsiteX37" fmla="*/ 5608901 w 8631811"/>
              <a:gd name="connsiteY37" fmla="*/ 4187441 h 5610058"/>
              <a:gd name="connsiteX38" fmla="*/ 5680377 w 8631811"/>
              <a:gd name="connsiteY38" fmla="*/ 4078531 h 5610058"/>
              <a:gd name="connsiteX39" fmla="*/ 5751291 w 8631811"/>
              <a:gd name="connsiteY39" fmla="*/ 3968727 h 5610058"/>
              <a:gd name="connsiteX40" fmla="*/ 5868700 w 8631811"/>
              <a:gd name="connsiteY40" fmla="*/ 3783989 h 5610058"/>
              <a:gd name="connsiteX41" fmla="*/ 6198426 w 8631811"/>
              <a:gd name="connsiteY41" fmla="*/ 3258640 h 5610058"/>
              <a:gd name="connsiteX42" fmla="*/ 6294647 w 8631811"/>
              <a:gd name="connsiteY42" fmla="*/ 3107321 h 5610058"/>
              <a:gd name="connsiteX43" fmla="*/ 6367867 w 8631811"/>
              <a:gd name="connsiteY43" fmla="*/ 2993735 h 5610058"/>
              <a:gd name="connsiteX44" fmla="*/ 6448414 w 8631811"/>
              <a:gd name="connsiteY44" fmla="*/ 2869788 h 5610058"/>
              <a:gd name="connsiteX45" fmla="*/ 6559384 w 8631811"/>
              <a:gd name="connsiteY45" fmla="*/ 2696807 h 5610058"/>
              <a:gd name="connsiteX46" fmla="*/ 6971450 w 8631811"/>
              <a:gd name="connsiteY46" fmla="*/ 2045274 h 5610058"/>
              <a:gd name="connsiteX47" fmla="*/ 7081972 w 8631811"/>
              <a:gd name="connsiteY47" fmla="*/ 1872743 h 5610058"/>
              <a:gd name="connsiteX48" fmla="*/ 7165496 w 8631811"/>
              <a:gd name="connsiteY48" fmla="*/ 1744202 h 5610058"/>
              <a:gd name="connsiteX49" fmla="*/ 7221568 w 8631811"/>
              <a:gd name="connsiteY49" fmla="*/ 1659017 h 5610058"/>
              <a:gd name="connsiteX50" fmla="*/ 7278006 w 8631811"/>
              <a:gd name="connsiteY50" fmla="*/ 1574303 h 5610058"/>
              <a:gd name="connsiteX51" fmla="*/ 7334860 w 8631811"/>
              <a:gd name="connsiteY51" fmla="*/ 1490113 h 5610058"/>
              <a:gd name="connsiteX52" fmla="*/ 7392174 w 8631811"/>
              <a:gd name="connsiteY52" fmla="*/ 1406503 h 5610058"/>
              <a:gd name="connsiteX53" fmla="*/ 7449998 w 8631811"/>
              <a:gd name="connsiteY53" fmla="*/ 1323526 h 5610058"/>
              <a:gd name="connsiteX54" fmla="*/ 7508378 w 8631811"/>
              <a:gd name="connsiteY54" fmla="*/ 1241237 h 5610058"/>
              <a:gd name="connsiteX55" fmla="*/ 7567361 w 8631811"/>
              <a:gd name="connsiteY55" fmla="*/ 1159689 h 5610058"/>
              <a:gd name="connsiteX56" fmla="*/ 7597094 w 8631811"/>
              <a:gd name="connsiteY56" fmla="*/ 1119210 h 5610058"/>
              <a:gd name="connsiteX57" fmla="*/ 7626996 w 8631811"/>
              <a:gd name="connsiteY57" fmla="*/ 1078937 h 5610058"/>
              <a:gd name="connsiteX58" fmla="*/ 7657072 w 8631811"/>
              <a:gd name="connsiteY58" fmla="*/ 1038876 h 5610058"/>
              <a:gd name="connsiteX59" fmla="*/ 7687328 w 8631811"/>
              <a:gd name="connsiteY59" fmla="*/ 999035 h 5610058"/>
              <a:gd name="connsiteX60" fmla="*/ 7717771 w 8631811"/>
              <a:gd name="connsiteY60" fmla="*/ 959419 h 5610058"/>
              <a:gd name="connsiteX61" fmla="*/ 7748407 w 8631811"/>
              <a:gd name="connsiteY61" fmla="*/ 920037 h 5610058"/>
              <a:gd name="connsiteX62" fmla="*/ 7779240 w 8631811"/>
              <a:gd name="connsiteY62" fmla="*/ 880894 h 5610058"/>
              <a:gd name="connsiteX63" fmla="*/ 7810278 w 8631811"/>
              <a:gd name="connsiteY63" fmla="*/ 841997 h 5610058"/>
              <a:gd name="connsiteX64" fmla="*/ 7841525 w 8631811"/>
              <a:gd name="connsiteY64" fmla="*/ 803354 h 5610058"/>
              <a:gd name="connsiteX65" fmla="*/ 7872989 w 8631811"/>
              <a:gd name="connsiteY65" fmla="*/ 764970 h 5610058"/>
              <a:gd name="connsiteX66" fmla="*/ 7904675 w 8631811"/>
              <a:gd name="connsiteY66" fmla="*/ 726853 h 5610058"/>
              <a:gd name="connsiteX67" fmla="*/ 7936588 w 8631811"/>
              <a:gd name="connsiteY67" fmla="*/ 689010 h 5610058"/>
              <a:gd name="connsiteX68" fmla="*/ 7968735 w 8631811"/>
              <a:gd name="connsiteY68" fmla="*/ 651447 h 5610058"/>
              <a:gd name="connsiteX69" fmla="*/ 8001122 w 8631811"/>
              <a:gd name="connsiteY69" fmla="*/ 614171 h 5610058"/>
              <a:gd name="connsiteX70" fmla="*/ 8033755 w 8631811"/>
              <a:gd name="connsiteY70" fmla="*/ 577189 h 5610058"/>
              <a:gd name="connsiteX71" fmla="*/ 8066638 w 8631811"/>
              <a:gd name="connsiteY71" fmla="*/ 540507 h 5610058"/>
              <a:gd name="connsiteX72" fmla="*/ 8099780 w 8631811"/>
              <a:gd name="connsiteY72" fmla="*/ 504132 h 5610058"/>
              <a:gd name="connsiteX73" fmla="*/ 8133184 w 8631811"/>
              <a:gd name="connsiteY73" fmla="*/ 468072 h 5610058"/>
              <a:gd name="connsiteX74" fmla="*/ 8166858 w 8631811"/>
              <a:gd name="connsiteY74" fmla="*/ 432332 h 5610058"/>
              <a:gd name="connsiteX75" fmla="*/ 8200807 w 8631811"/>
              <a:gd name="connsiteY75" fmla="*/ 396920 h 5610058"/>
              <a:gd name="connsiteX76" fmla="*/ 8235037 w 8631811"/>
              <a:gd name="connsiteY76" fmla="*/ 361843 h 5610058"/>
              <a:gd name="connsiteX77" fmla="*/ 8269554 w 8631811"/>
              <a:gd name="connsiteY77" fmla="*/ 327107 h 5610058"/>
              <a:gd name="connsiteX78" fmla="*/ 8304364 w 8631811"/>
              <a:gd name="connsiteY78" fmla="*/ 292718 h 5610058"/>
              <a:gd name="connsiteX79" fmla="*/ 8339473 w 8631811"/>
              <a:gd name="connsiteY79" fmla="*/ 258685 h 5610058"/>
              <a:gd name="connsiteX80" fmla="*/ 8374886 w 8631811"/>
              <a:gd name="connsiteY80" fmla="*/ 225013 h 5610058"/>
              <a:gd name="connsiteX81" fmla="*/ 8410611 w 8631811"/>
              <a:gd name="connsiteY81" fmla="*/ 191709 h 5610058"/>
              <a:gd name="connsiteX82" fmla="*/ 8446651 w 8631811"/>
              <a:gd name="connsiteY82" fmla="*/ 158780 h 5610058"/>
              <a:gd name="connsiteX83" fmla="*/ 8483015 w 8631811"/>
              <a:gd name="connsiteY83" fmla="*/ 126233 h 5610058"/>
              <a:gd name="connsiteX84" fmla="*/ 8519706 w 8631811"/>
              <a:gd name="connsiteY84" fmla="*/ 94075 h 5610058"/>
              <a:gd name="connsiteX85" fmla="*/ 8556732 w 8631811"/>
              <a:gd name="connsiteY85" fmla="*/ 62312 h 5610058"/>
              <a:gd name="connsiteX86" fmla="*/ 8594098 w 8631811"/>
              <a:gd name="connsiteY86" fmla="*/ 30951 h 5610058"/>
              <a:gd name="connsiteX87" fmla="*/ 8631811 w 8631811"/>
              <a:gd name="connsiteY87" fmla="*/ 0 h 5610058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9020"/>
              <a:gd name="connsiteX1" fmla="*/ 510 w 8631811"/>
              <a:gd name="connsiteY1" fmla="*/ 0 h 5599020"/>
              <a:gd name="connsiteX2" fmla="*/ 510 w 8631811"/>
              <a:gd name="connsiteY2" fmla="*/ 5593952 h 5599020"/>
              <a:gd name="connsiteX3" fmla="*/ 4420379 w 8631811"/>
              <a:gd name="connsiteY3" fmla="*/ 5593409 h 5599020"/>
              <a:gd name="connsiteX4" fmla="*/ 4453498 w 8631811"/>
              <a:gd name="connsiteY4" fmla="*/ 5565111 h 5599020"/>
              <a:gd name="connsiteX5" fmla="*/ 4486270 w 8631811"/>
              <a:gd name="connsiteY5" fmla="*/ 5536556 h 5599020"/>
              <a:gd name="connsiteX6" fmla="*/ 4518701 w 8631811"/>
              <a:gd name="connsiteY6" fmla="*/ 5507747 h 5599020"/>
              <a:gd name="connsiteX7" fmla="*/ 4550797 w 8631811"/>
              <a:gd name="connsiteY7" fmla="*/ 5478687 h 5599020"/>
              <a:gd name="connsiteX8" fmla="*/ 4582564 w 8631811"/>
              <a:gd name="connsiteY8" fmla="*/ 5449380 h 5599020"/>
              <a:gd name="connsiteX9" fmla="*/ 4614010 w 8631811"/>
              <a:gd name="connsiteY9" fmla="*/ 5419830 h 5599020"/>
              <a:gd name="connsiteX10" fmla="*/ 4645139 w 8631811"/>
              <a:gd name="connsiteY10" fmla="*/ 5390040 h 5599020"/>
              <a:gd name="connsiteX11" fmla="*/ 4675959 w 8631811"/>
              <a:gd name="connsiteY11" fmla="*/ 5360014 h 5599020"/>
              <a:gd name="connsiteX12" fmla="*/ 4706476 w 8631811"/>
              <a:gd name="connsiteY12" fmla="*/ 5329755 h 5599020"/>
              <a:gd name="connsiteX13" fmla="*/ 4736695 w 8631811"/>
              <a:gd name="connsiteY13" fmla="*/ 5299266 h 5599020"/>
              <a:gd name="connsiteX14" fmla="*/ 4766625 w 8631811"/>
              <a:gd name="connsiteY14" fmla="*/ 5268551 h 5599020"/>
              <a:gd name="connsiteX15" fmla="*/ 4796270 w 8631811"/>
              <a:gd name="connsiteY15" fmla="*/ 5237614 h 5599020"/>
              <a:gd name="connsiteX16" fmla="*/ 4825637 w 8631811"/>
              <a:gd name="connsiteY16" fmla="*/ 5206458 h 5599020"/>
              <a:gd name="connsiteX17" fmla="*/ 4854733 w 8631811"/>
              <a:gd name="connsiteY17" fmla="*/ 5175087 h 5599020"/>
              <a:gd name="connsiteX18" fmla="*/ 4883564 w 8631811"/>
              <a:gd name="connsiteY18" fmla="*/ 5143504 h 5599020"/>
              <a:gd name="connsiteX19" fmla="*/ 4912136 w 8631811"/>
              <a:gd name="connsiteY19" fmla="*/ 5111713 h 5599020"/>
              <a:gd name="connsiteX20" fmla="*/ 4940455 w 8631811"/>
              <a:gd name="connsiteY20" fmla="*/ 5079717 h 5599020"/>
              <a:gd name="connsiteX21" fmla="*/ 4968528 w 8631811"/>
              <a:gd name="connsiteY21" fmla="*/ 5047519 h 5599020"/>
              <a:gd name="connsiteX22" fmla="*/ 4996362 w 8631811"/>
              <a:gd name="connsiteY22" fmla="*/ 5015124 h 5599020"/>
              <a:gd name="connsiteX23" fmla="*/ 5023962 w 8631811"/>
              <a:gd name="connsiteY23" fmla="*/ 4982535 h 5599020"/>
              <a:gd name="connsiteX24" fmla="*/ 5051334 w 8631811"/>
              <a:gd name="connsiteY24" fmla="*/ 4949755 h 5599020"/>
              <a:gd name="connsiteX25" fmla="*/ 5078486 w 8631811"/>
              <a:gd name="connsiteY25" fmla="*/ 4916787 h 5599020"/>
              <a:gd name="connsiteX26" fmla="*/ 5105424 w 8631811"/>
              <a:gd name="connsiteY26" fmla="*/ 4883636 h 5599020"/>
              <a:gd name="connsiteX27" fmla="*/ 5132154 w 8631811"/>
              <a:gd name="connsiteY27" fmla="*/ 4850305 h 5599020"/>
              <a:gd name="connsiteX28" fmla="*/ 5158681 w 8631811"/>
              <a:gd name="connsiteY28" fmla="*/ 4816797 h 5599020"/>
              <a:gd name="connsiteX29" fmla="*/ 5211157 w 8631811"/>
              <a:gd name="connsiteY29" fmla="*/ 4749265 h 5599020"/>
              <a:gd name="connsiteX30" fmla="*/ 5262901 w 8631811"/>
              <a:gd name="connsiteY30" fmla="*/ 4681068 h 5599020"/>
              <a:gd name="connsiteX31" fmla="*/ 5313965 w 8631811"/>
              <a:gd name="connsiteY31" fmla="*/ 4612234 h 5599020"/>
              <a:gd name="connsiteX32" fmla="*/ 5364399 w 8631811"/>
              <a:gd name="connsiteY32" fmla="*/ 4542793 h 5599020"/>
              <a:gd name="connsiteX33" fmla="*/ 5414255 w 8631811"/>
              <a:gd name="connsiteY33" fmla="*/ 4472771 h 5599020"/>
              <a:gd name="connsiteX34" fmla="*/ 5463582 w 8631811"/>
              <a:gd name="connsiteY34" fmla="*/ 4402196 h 5599020"/>
              <a:gd name="connsiteX35" fmla="*/ 5512432 w 8631811"/>
              <a:gd name="connsiteY35" fmla="*/ 4331098 h 5599020"/>
              <a:gd name="connsiteX36" fmla="*/ 5560854 w 8631811"/>
              <a:gd name="connsiteY36" fmla="*/ 4259503 h 5599020"/>
              <a:gd name="connsiteX37" fmla="*/ 5608901 w 8631811"/>
              <a:gd name="connsiteY37" fmla="*/ 4187441 h 5599020"/>
              <a:gd name="connsiteX38" fmla="*/ 5680377 w 8631811"/>
              <a:gd name="connsiteY38" fmla="*/ 4078531 h 5599020"/>
              <a:gd name="connsiteX39" fmla="*/ 5751291 w 8631811"/>
              <a:gd name="connsiteY39" fmla="*/ 3968727 h 5599020"/>
              <a:gd name="connsiteX40" fmla="*/ 5868700 w 8631811"/>
              <a:gd name="connsiteY40" fmla="*/ 3783989 h 5599020"/>
              <a:gd name="connsiteX41" fmla="*/ 6198426 w 8631811"/>
              <a:gd name="connsiteY41" fmla="*/ 3258640 h 5599020"/>
              <a:gd name="connsiteX42" fmla="*/ 6294647 w 8631811"/>
              <a:gd name="connsiteY42" fmla="*/ 3107321 h 5599020"/>
              <a:gd name="connsiteX43" fmla="*/ 6367867 w 8631811"/>
              <a:gd name="connsiteY43" fmla="*/ 2993735 h 5599020"/>
              <a:gd name="connsiteX44" fmla="*/ 6448414 w 8631811"/>
              <a:gd name="connsiteY44" fmla="*/ 2869788 h 5599020"/>
              <a:gd name="connsiteX45" fmla="*/ 6559384 w 8631811"/>
              <a:gd name="connsiteY45" fmla="*/ 2696807 h 5599020"/>
              <a:gd name="connsiteX46" fmla="*/ 6971450 w 8631811"/>
              <a:gd name="connsiteY46" fmla="*/ 2045274 h 5599020"/>
              <a:gd name="connsiteX47" fmla="*/ 7081972 w 8631811"/>
              <a:gd name="connsiteY47" fmla="*/ 1872743 h 5599020"/>
              <a:gd name="connsiteX48" fmla="*/ 7165496 w 8631811"/>
              <a:gd name="connsiteY48" fmla="*/ 1744202 h 5599020"/>
              <a:gd name="connsiteX49" fmla="*/ 7221568 w 8631811"/>
              <a:gd name="connsiteY49" fmla="*/ 1659017 h 5599020"/>
              <a:gd name="connsiteX50" fmla="*/ 7278006 w 8631811"/>
              <a:gd name="connsiteY50" fmla="*/ 1574303 h 5599020"/>
              <a:gd name="connsiteX51" fmla="*/ 7334860 w 8631811"/>
              <a:gd name="connsiteY51" fmla="*/ 1490113 h 5599020"/>
              <a:gd name="connsiteX52" fmla="*/ 7392174 w 8631811"/>
              <a:gd name="connsiteY52" fmla="*/ 1406503 h 5599020"/>
              <a:gd name="connsiteX53" fmla="*/ 7449998 w 8631811"/>
              <a:gd name="connsiteY53" fmla="*/ 1323526 h 5599020"/>
              <a:gd name="connsiteX54" fmla="*/ 7508378 w 8631811"/>
              <a:gd name="connsiteY54" fmla="*/ 1241237 h 5599020"/>
              <a:gd name="connsiteX55" fmla="*/ 7567361 w 8631811"/>
              <a:gd name="connsiteY55" fmla="*/ 1159689 h 5599020"/>
              <a:gd name="connsiteX56" fmla="*/ 7597094 w 8631811"/>
              <a:gd name="connsiteY56" fmla="*/ 1119210 h 5599020"/>
              <a:gd name="connsiteX57" fmla="*/ 7626996 w 8631811"/>
              <a:gd name="connsiteY57" fmla="*/ 1078937 h 5599020"/>
              <a:gd name="connsiteX58" fmla="*/ 7657072 w 8631811"/>
              <a:gd name="connsiteY58" fmla="*/ 1038876 h 5599020"/>
              <a:gd name="connsiteX59" fmla="*/ 7687328 w 8631811"/>
              <a:gd name="connsiteY59" fmla="*/ 999035 h 5599020"/>
              <a:gd name="connsiteX60" fmla="*/ 7717771 w 8631811"/>
              <a:gd name="connsiteY60" fmla="*/ 959419 h 5599020"/>
              <a:gd name="connsiteX61" fmla="*/ 7748407 w 8631811"/>
              <a:gd name="connsiteY61" fmla="*/ 920037 h 5599020"/>
              <a:gd name="connsiteX62" fmla="*/ 7779240 w 8631811"/>
              <a:gd name="connsiteY62" fmla="*/ 880894 h 5599020"/>
              <a:gd name="connsiteX63" fmla="*/ 7810278 w 8631811"/>
              <a:gd name="connsiteY63" fmla="*/ 841997 h 5599020"/>
              <a:gd name="connsiteX64" fmla="*/ 7841525 w 8631811"/>
              <a:gd name="connsiteY64" fmla="*/ 803354 h 5599020"/>
              <a:gd name="connsiteX65" fmla="*/ 7872989 w 8631811"/>
              <a:gd name="connsiteY65" fmla="*/ 764970 h 5599020"/>
              <a:gd name="connsiteX66" fmla="*/ 7904675 w 8631811"/>
              <a:gd name="connsiteY66" fmla="*/ 726853 h 5599020"/>
              <a:gd name="connsiteX67" fmla="*/ 7936588 w 8631811"/>
              <a:gd name="connsiteY67" fmla="*/ 689010 h 5599020"/>
              <a:gd name="connsiteX68" fmla="*/ 7968735 w 8631811"/>
              <a:gd name="connsiteY68" fmla="*/ 651447 h 5599020"/>
              <a:gd name="connsiteX69" fmla="*/ 8001122 w 8631811"/>
              <a:gd name="connsiteY69" fmla="*/ 614171 h 5599020"/>
              <a:gd name="connsiteX70" fmla="*/ 8033755 w 8631811"/>
              <a:gd name="connsiteY70" fmla="*/ 577189 h 5599020"/>
              <a:gd name="connsiteX71" fmla="*/ 8066638 w 8631811"/>
              <a:gd name="connsiteY71" fmla="*/ 540507 h 5599020"/>
              <a:gd name="connsiteX72" fmla="*/ 8099780 w 8631811"/>
              <a:gd name="connsiteY72" fmla="*/ 504132 h 5599020"/>
              <a:gd name="connsiteX73" fmla="*/ 8133184 w 8631811"/>
              <a:gd name="connsiteY73" fmla="*/ 468072 h 5599020"/>
              <a:gd name="connsiteX74" fmla="*/ 8166858 w 8631811"/>
              <a:gd name="connsiteY74" fmla="*/ 432332 h 5599020"/>
              <a:gd name="connsiteX75" fmla="*/ 8200807 w 8631811"/>
              <a:gd name="connsiteY75" fmla="*/ 396920 h 5599020"/>
              <a:gd name="connsiteX76" fmla="*/ 8235037 w 8631811"/>
              <a:gd name="connsiteY76" fmla="*/ 361843 h 5599020"/>
              <a:gd name="connsiteX77" fmla="*/ 8269554 w 8631811"/>
              <a:gd name="connsiteY77" fmla="*/ 327107 h 5599020"/>
              <a:gd name="connsiteX78" fmla="*/ 8304364 w 8631811"/>
              <a:gd name="connsiteY78" fmla="*/ 292718 h 5599020"/>
              <a:gd name="connsiteX79" fmla="*/ 8339473 w 8631811"/>
              <a:gd name="connsiteY79" fmla="*/ 258685 h 5599020"/>
              <a:gd name="connsiteX80" fmla="*/ 8374886 w 8631811"/>
              <a:gd name="connsiteY80" fmla="*/ 225013 h 5599020"/>
              <a:gd name="connsiteX81" fmla="*/ 8410611 w 8631811"/>
              <a:gd name="connsiteY81" fmla="*/ 191709 h 5599020"/>
              <a:gd name="connsiteX82" fmla="*/ 8446651 w 8631811"/>
              <a:gd name="connsiteY82" fmla="*/ 158780 h 5599020"/>
              <a:gd name="connsiteX83" fmla="*/ 8483015 w 8631811"/>
              <a:gd name="connsiteY83" fmla="*/ 126233 h 5599020"/>
              <a:gd name="connsiteX84" fmla="*/ 8519706 w 8631811"/>
              <a:gd name="connsiteY84" fmla="*/ 94075 h 5599020"/>
              <a:gd name="connsiteX85" fmla="*/ 8556732 w 8631811"/>
              <a:gd name="connsiteY85" fmla="*/ 62312 h 5599020"/>
              <a:gd name="connsiteX86" fmla="*/ 8594098 w 8631811"/>
              <a:gd name="connsiteY86" fmla="*/ 30951 h 5599020"/>
              <a:gd name="connsiteX87" fmla="*/ 8631811 w 8631811"/>
              <a:gd name="connsiteY87" fmla="*/ 0 h 5599020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82192 w 8631811"/>
              <a:gd name="connsiteY3" fmla="*/ 5550657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55902"/>
              <a:gd name="connsiteX1" fmla="*/ 510 w 8631811"/>
              <a:gd name="connsiteY1" fmla="*/ 0 h 5655902"/>
              <a:gd name="connsiteX2" fmla="*/ 510 w 8631811"/>
              <a:gd name="connsiteY2" fmla="*/ 5593952 h 5655902"/>
              <a:gd name="connsiteX3" fmla="*/ 4362155 w 8631811"/>
              <a:gd name="connsiteY3" fmla="*/ 5654487 h 5655902"/>
              <a:gd name="connsiteX4" fmla="*/ 4453498 w 8631811"/>
              <a:gd name="connsiteY4" fmla="*/ 5565111 h 5655902"/>
              <a:gd name="connsiteX5" fmla="*/ 4486270 w 8631811"/>
              <a:gd name="connsiteY5" fmla="*/ 5536556 h 5655902"/>
              <a:gd name="connsiteX6" fmla="*/ 4518701 w 8631811"/>
              <a:gd name="connsiteY6" fmla="*/ 5507747 h 5655902"/>
              <a:gd name="connsiteX7" fmla="*/ 4550797 w 8631811"/>
              <a:gd name="connsiteY7" fmla="*/ 5478687 h 5655902"/>
              <a:gd name="connsiteX8" fmla="*/ 4582564 w 8631811"/>
              <a:gd name="connsiteY8" fmla="*/ 5449380 h 5655902"/>
              <a:gd name="connsiteX9" fmla="*/ 4614010 w 8631811"/>
              <a:gd name="connsiteY9" fmla="*/ 5419830 h 5655902"/>
              <a:gd name="connsiteX10" fmla="*/ 4645139 w 8631811"/>
              <a:gd name="connsiteY10" fmla="*/ 5390040 h 5655902"/>
              <a:gd name="connsiteX11" fmla="*/ 4675959 w 8631811"/>
              <a:gd name="connsiteY11" fmla="*/ 5360014 h 5655902"/>
              <a:gd name="connsiteX12" fmla="*/ 4706476 w 8631811"/>
              <a:gd name="connsiteY12" fmla="*/ 5329755 h 5655902"/>
              <a:gd name="connsiteX13" fmla="*/ 4736695 w 8631811"/>
              <a:gd name="connsiteY13" fmla="*/ 5299266 h 5655902"/>
              <a:gd name="connsiteX14" fmla="*/ 4766625 w 8631811"/>
              <a:gd name="connsiteY14" fmla="*/ 5268551 h 5655902"/>
              <a:gd name="connsiteX15" fmla="*/ 4796270 w 8631811"/>
              <a:gd name="connsiteY15" fmla="*/ 5237614 h 5655902"/>
              <a:gd name="connsiteX16" fmla="*/ 4825637 w 8631811"/>
              <a:gd name="connsiteY16" fmla="*/ 5206458 h 5655902"/>
              <a:gd name="connsiteX17" fmla="*/ 4854733 w 8631811"/>
              <a:gd name="connsiteY17" fmla="*/ 5175087 h 5655902"/>
              <a:gd name="connsiteX18" fmla="*/ 4883564 w 8631811"/>
              <a:gd name="connsiteY18" fmla="*/ 5143504 h 5655902"/>
              <a:gd name="connsiteX19" fmla="*/ 4912136 w 8631811"/>
              <a:gd name="connsiteY19" fmla="*/ 5111713 h 5655902"/>
              <a:gd name="connsiteX20" fmla="*/ 4940455 w 8631811"/>
              <a:gd name="connsiteY20" fmla="*/ 5079717 h 5655902"/>
              <a:gd name="connsiteX21" fmla="*/ 4968528 w 8631811"/>
              <a:gd name="connsiteY21" fmla="*/ 5047519 h 5655902"/>
              <a:gd name="connsiteX22" fmla="*/ 4996362 w 8631811"/>
              <a:gd name="connsiteY22" fmla="*/ 5015124 h 5655902"/>
              <a:gd name="connsiteX23" fmla="*/ 5023962 w 8631811"/>
              <a:gd name="connsiteY23" fmla="*/ 4982535 h 5655902"/>
              <a:gd name="connsiteX24" fmla="*/ 5051334 w 8631811"/>
              <a:gd name="connsiteY24" fmla="*/ 4949755 h 5655902"/>
              <a:gd name="connsiteX25" fmla="*/ 5078486 w 8631811"/>
              <a:gd name="connsiteY25" fmla="*/ 4916787 h 5655902"/>
              <a:gd name="connsiteX26" fmla="*/ 5105424 w 8631811"/>
              <a:gd name="connsiteY26" fmla="*/ 4883636 h 5655902"/>
              <a:gd name="connsiteX27" fmla="*/ 5132154 w 8631811"/>
              <a:gd name="connsiteY27" fmla="*/ 4850305 h 5655902"/>
              <a:gd name="connsiteX28" fmla="*/ 5158681 w 8631811"/>
              <a:gd name="connsiteY28" fmla="*/ 4816797 h 5655902"/>
              <a:gd name="connsiteX29" fmla="*/ 5211157 w 8631811"/>
              <a:gd name="connsiteY29" fmla="*/ 4749265 h 5655902"/>
              <a:gd name="connsiteX30" fmla="*/ 5262901 w 8631811"/>
              <a:gd name="connsiteY30" fmla="*/ 4681068 h 5655902"/>
              <a:gd name="connsiteX31" fmla="*/ 5313965 w 8631811"/>
              <a:gd name="connsiteY31" fmla="*/ 4612234 h 5655902"/>
              <a:gd name="connsiteX32" fmla="*/ 5364399 w 8631811"/>
              <a:gd name="connsiteY32" fmla="*/ 4542793 h 5655902"/>
              <a:gd name="connsiteX33" fmla="*/ 5414255 w 8631811"/>
              <a:gd name="connsiteY33" fmla="*/ 4472771 h 5655902"/>
              <a:gd name="connsiteX34" fmla="*/ 5463582 w 8631811"/>
              <a:gd name="connsiteY34" fmla="*/ 4402196 h 5655902"/>
              <a:gd name="connsiteX35" fmla="*/ 5512432 w 8631811"/>
              <a:gd name="connsiteY35" fmla="*/ 4331098 h 5655902"/>
              <a:gd name="connsiteX36" fmla="*/ 5560854 w 8631811"/>
              <a:gd name="connsiteY36" fmla="*/ 4259503 h 5655902"/>
              <a:gd name="connsiteX37" fmla="*/ 5608901 w 8631811"/>
              <a:gd name="connsiteY37" fmla="*/ 4187441 h 5655902"/>
              <a:gd name="connsiteX38" fmla="*/ 5680377 w 8631811"/>
              <a:gd name="connsiteY38" fmla="*/ 4078531 h 5655902"/>
              <a:gd name="connsiteX39" fmla="*/ 5751291 w 8631811"/>
              <a:gd name="connsiteY39" fmla="*/ 3968727 h 5655902"/>
              <a:gd name="connsiteX40" fmla="*/ 5868700 w 8631811"/>
              <a:gd name="connsiteY40" fmla="*/ 3783989 h 5655902"/>
              <a:gd name="connsiteX41" fmla="*/ 6198426 w 8631811"/>
              <a:gd name="connsiteY41" fmla="*/ 3258640 h 5655902"/>
              <a:gd name="connsiteX42" fmla="*/ 6294647 w 8631811"/>
              <a:gd name="connsiteY42" fmla="*/ 3107321 h 5655902"/>
              <a:gd name="connsiteX43" fmla="*/ 6367867 w 8631811"/>
              <a:gd name="connsiteY43" fmla="*/ 2993735 h 5655902"/>
              <a:gd name="connsiteX44" fmla="*/ 6448414 w 8631811"/>
              <a:gd name="connsiteY44" fmla="*/ 2869788 h 5655902"/>
              <a:gd name="connsiteX45" fmla="*/ 6559384 w 8631811"/>
              <a:gd name="connsiteY45" fmla="*/ 2696807 h 5655902"/>
              <a:gd name="connsiteX46" fmla="*/ 6971450 w 8631811"/>
              <a:gd name="connsiteY46" fmla="*/ 2045274 h 5655902"/>
              <a:gd name="connsiteX47" fmla="*/ 7081972 w 8631811"/>
              <a:gd name="connsiteY47" fmla="*/ 1872743 h 5655902"/>
              <a:gd name="connsiteX48" fmla="*/ 7165496 w 8631811"/>
              <a:gd name="connsiteY48" fmla="*/ 1744202 h 5655902"/>
              <a:gd name="connsiteX49" fmla="*/ 7221568 w 8631811"/>
              <a:gd name="connsiteY49" fmla="*/ 1659017 h 5655902"/>
              <a:gd name="connsiteX50" fmla="*/ 7278006 w 8631811"/>
              <a:gd name="connsiteY50" fmla="*/ 1574303 h 5655902"/>
              <a:gd name="connsiteX51" fmla="*/ 7334860 w 8631811"/>
              <a:gd name="connsiteY51" fmla="*/ 1490113 h 5655902"/>
              <a:gd name="connsiteX52" fmla="*/ 7392174 w 8631811"/>
              <a:gd name="connsiteY52" fmla="*/ 1406503 h 5655902"/>
              <a:gd name="connsiteX53" fmla="*/ 7449998 w 8631811"/>
              <a:gd name="connsiteY53" fmla="*/ 1323526 h 5655902"/>
              <a:gd name="connsiteX54" fmla="*/ 7508378 w 8631811"/>
              <a:gd name="connsiteY54" fmla="*/ 1241237 h 5655902"/>
              <a:gd name="connsiteX55" fmla="*/ 7567361 w 8631811"/>
              <a:gd name="connsiteY55" fmla="*/ 1159689 h 5655902"/>
              <a:gd name="connsiteX56" fmla="*/ 7597094 w 8631811"/>
              <a:gd name="connsiteY56" fmla="*/ 1119210 h 5655902"/>
              <a:gd name="connsiteX57" fmla="*/ 7626996 w 8631811"/>
              <a:gd name="connsiteY57" fmla="*/ 1078937 h 5655902"/>
              <a:gd name="connsiteX58" fmla="*/ 7657072 w 8631811"/>
              <a:gd name="connsiteY58" fmla="*/ 1038876 h 5655902"/>
              <a:gd name="connsiteX59" fmla="*/ 7687328 w 8631811"/>
              <a:gd name="connsiteY59" fmla="*/ 999035 h 5655902"/>
              <a:gd name="connsiteX60" fmla="*/ 7717771 w 8631811"/>
              <a:gd name="connsiteY60" fmla="*/ 959419 h 5655902"/>
              <a:gd name="connsiteX61" fmla="*/ 7748407 w 8631811"/>
              <a:gd name="connsiteY61" fmla="*/ 920037 h 5655902"/>
              <a:gd name="connsiteX62" fmla="*/ 7779240 w 8631811"/>
              <a:gd name="connsiteY62" fmla="*/ 880894 h 5655902"/>
              <a:gd name="connsiteX63" fmla="*/ 7810278 w 8631811"/>
              <a:gd name="connsiteY63" fmla="*/ 841997 h 5655902"/>
              <a:gd name="connsiteX64" fmla="*/ 7841525 w 8631811"/>
              <a:gd name="connsiteY64" fmla="*/ 803354 h 5655902"/>
              <a:gd name="connsiteX65" fmla="*/ 7872989 w 8631811"/>
              <a:gd name="connsiteY65" fmla="*/ 764970 h 5655902"/>
              <a:gd name="connsiteX66" fmla="*/ 7904675 w 8631811"/>
              <a:gd name="connsiteY66" fmla="*/ 726853 h 5655902"/>
              <a:gd name="connsiteX67" fmla="*/ 7936588 w 8631811"/>
              <a:gd name="connsiteY67" fmla="*/ 689010 h 5655902"/>
              <a:gd name="connsiteX68" fmla="*/ 7968735 w 8631811"/>
              <a:gd name="connsiteY68" fmla="*/ 651447 h 5655902"/>
              <a:gd name="connsiteX69" fmla="*/ 8001122 w 8631811"/>
              <a:gd name="connsiteY69" fmla="*/ 614171 h 5655902"/>
              <a:gd name="connsiteX70" fmla="*/ 8033755 w 8631811"/>
              <a:gd name="connsiteY70" fmla="*/ 577189 h 5655902"/>
              <a:gd name="connsiteX71" fmla="*/ 8066638 w 8631811"/>
              <a:gd name="connsiteY71" fmla="*/ 540507 h 5655902"/>
              <a:gd name="connsiteX72" fmla="*/ 8099780 w 8631811"/>
              <a:gd name="connsiteY72" fmla="*/ 504132 h 5655902"/>
              <a:gd name="connsiteX73" fmla="*/ 8133184 w 8631811"/>
              <a:gd name="connsiteY73" fmla="*/ 468072 h 5655902"/>
              <a:gd name="connsiteX74" fmla="*/ 8166858 w 8631811"/>
              <a:gd name="connsiteY74" fmla="*/ 432332 h 5655902"/>
              <a:gd name="connsiteX75" fmla="*/ 8200807 w 8631811"/>
              <a:gd name="connsiteY75" fmla="*/ 396920 h 5655902"/>
              <a:gd name="connsiteX76" fmla="*/ 8235037 w 8631811"/>
              <a:gd name="connsiteY76" fmla="*/ 361843 h 5655902"/>
              <a:gd name="connsiteX77" fmla="*/ 8269554 w 8631811"/>
              <a:gd name="connsiteY77" fmla="*/ 327107 h 5655902"/>
              <a:gd name="connsiteX78" fmla="*/ 8304364 w 8631811"/>
              <a:gd name="connsiteY78" fmla="*/ 292718 h 5655902"/>
              <a:gd name="connsiteX79" fmla="*/ 8339473 w 8631811"/>
              <a:gd name="connsiteY79" fmla="*/ 258685 h 5655902"/>
              <a:gd name="connsiteX80" fmla="*/ 8374886 w 8631811"/>
              <a:gd name="connsiteY80" fmla="*/ 225013 h 5655902"/>
              <a:gd name="connsiteX81" fmla="*/ 8410611 w 8631811"/>
              <a:gd name="connsiteY81" fmla="*/ 191709 h 5655902"/>
              <a:gd name="connsiteX82" fmla="*/ 8446651 w 8631811"/>
              <a:gd name="connsiteY82" fmla="*/ 158780 h 5655902"/>
              <a:gd name="connsiteX83" fmla="*/ 8483015 w 8631811"/>
              <a:gd name="connsiteY83" fmla="*/ 126233 h 5655902"/>
              <a:gd name="connsiteX84" fmla="*/ 8519706 w 8631811"/>
              <a:gd name="connsiteY84" fmla="*/ 94075 h 5655902"/>
              <a:gd name="connsiteX85" fmla="*/ 8556732 w 8631811"/>
              <a:gd name="connsiteY85" fmla="*/ 62312 h 5655902"/>
              <a:gd name="connsiteX86" fmla="*/ 8594098 w 8631811"/>
              <a:gd name="connsiteY86" fmla="*/ 30951 h 5655902"/>
              <a:gd name="connsiteX87" fmla="*/ 8631811 w 8631811"/>
              <a:gd name="connsiteY87" fmla="*/ 0 h 5655902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8631811" h="5609155">
                <a:moveTo>
                  <a:pt x="8631811" y="0"/>
                </a:moveTo>
                <a:lnTo>
                  <a:pt x="510" y="0"/>
                </a:lnTo>
                <a:cubicBezTo>
                  <a:pt x="-1254" y="1862614"/>
                  <a:pt x="2274" y="3731338"/>
                  <a:pt x="510" y="5593952"/>
                </a:cubicBezTo>
                <a:cubicBezTo>
                  <a:pt x="2341" y="5593771"/>
                  <a:pt x="4397374" y="5618022"/>
                  <a:pt x="4415084" y="5605626"/>
                </a:cubicBezTo>
                <a:cubicBezTo>
                  <a:pt x="4394366" y="5618587"/>
                  <a:pt x="4458338" y="5576581"/>
                  <a:pt x="4453498" y="5565111"/>
                </a:cubicBezTo>
                <a:cubicBezTo>
                  <a:pt x="4458213" y="5577087"/>
                  <a:pt x="4475346" y="5546074"/>
                  <a:pt x="4486270" y="5536556"/>
                </a:cubicBezTo>
                <a:lnTo>
                  <a:pt x="4518701" y="5507747"/>
                </a:lnTo>
                <a:lnTo>
                  <a:pt x="4550797" y="5478687"/>
                </a:lnTo>
                <a:lnTo>
                  <a:pt x="4582564" y="5449380"/>
                </a:lnTo>
                <a:lnTo>
                  <a:pt x="4614010" y="5419830"/>
                </a:lnTo>
                <a:lnTo>
                  <a:pt x="4645139" y="5390040"/>
                </a:lnTo>
                <a:lnTo>
                  <a:pt x="4675959" y="5360014"/>
                </a:lnTo>
                <a:lnTo>
                  <a:pt x="4706476" y="5329755"/>
                </a:lnTo>
                <a:lnTo>
                  <a:pt x="4736695" y="5299266"/>
                </a:lnTo>
                <a:lnTo>
                  <a:pt x="4766625" y="5268551"/>
                </a:lnTo>
                <a:lnTo>
                  <a:pt x="4796270" y="5237614"/>
                </a:lnTo>
                <a:lnTo>
                  <a:pt x="4825637" y="5206458"/>
                </a:lnTo>
                <a:lnTo>
                  <a:pt x="4854733" y="5175087"/>
                </a:lnTo>
                <a:lnTo>
                  <a:pt x="4883564" y="5143504"/>
                </a:lnTo>
                <a:lnTo>
                  <a:pt x="4912136" y="5111713"/>
                </a:lnTo>
                <a:lnTo>
                  <a:pt x="4940455" y="5079717"/>
                </a:lnTo>
                <a:lnTo>
                  <a:pt x="4968528" y="5047519"/>
                </a:lnTo>
                <a:lnTo>
                  <a:pt x="4996362" y="5015124"/>
                </a:lnTo>
                <a:lnTo>
                  <a:pt x="5023962" y="4982535"/>
                </a:lnTo>
                <a:lnTo>
                  <a:pt x="5051334" y="4949755"/>
                </a:lnTo>
                <a:lnTo>
                  <a:pt x="5078486" y="4916787"/>
                </a:lnTo>
                <a:lnTo>
                  <a:pt x="5105424" y="4883636"/>
                </a:lnTo>
                <a:lnTo>
                  <a:pt x="5132154" y="4850305"/>
                </a:lnTo>
                <a:lnTo>
                  <a:pt x="5158681" y="4816797"/>
                </a:lnTo>
                <a:lnTo>
                  <a:pt x="5211157" y="4749265"/>
                </a:lnTo>
                <a:lnTo>
                  <a:pt x="5262901" y="4681068"/>
                </a:lnTo>
                <a:lnTo>
                  <a:pt x="5313965" y="4612234"/>
                </a:lnTo>
                <a:lnTo>
                  <a:pt x="5364399" y="4542793"/>
                </a:lnTo>
                <a:lnTo>
                  <a:pt x="5414255" y="4472771"/>
                </a:lnTo>
                <a:lnTo>
                  <a:pt x="5463582" y="4402196"/>
                </a:lnTo>
                <a:lnTo>
                  <a:pt x="5512432" y="4331098"/>
                </a:lnTo>
                <a:lnTo>
                  <a:pt x="5560854" y="4259503"/>
                </a:lnTo>
                <a:lnTo>
                  <a:pt x="5608901" y="4187441"/>
                </a:lnTo>
                <a:lnTo>
                  <a:pt x="5680377" y="4078531"/>
                </a:lnTo>
                <a:lnTo>
                  <a:pt x="5751291" y="3968727"/>
                </a:lnTo>
                <a:lnTo>
                  <a:pt x="5868700" y="3783989"/>
                </a:lnTo>
                <a:lnTo>
                  <a:pt x="6198426" y="3258640"/>
                </a:lnTo>
                <a:lnTo>
                  <a:pt x="6294647" y="3107321"/>
                </a:lnTo>
                <a:lnTo>
                  <a:pt x="6367867" y="2993735"/>
                </a:lnTo>
                <a:lnTo>
                  <a:pt x="6448414" y="2869788"/>
                </a:lnTo>
                <a:lnTo>
                  <a:pt x="6559384" y="2696807"/>
                </a:lnTo>
                <a:lnTo>
                  <a:pt x="6971450" y="2045274"/>
                </a:lnTo>
                <a:lnTo>
                  <a:pt x="7081972" y="1872743"/>
                </a:lnTo>
                <a:lnTo>
                  <a:pt x="7165496" y="1744202"/>
                </a:lnTo>
                <a:lnTo>
                  <a:pt x="7221568" y="1659017"/>
                </a:lnTo>
                <a:lnTo>
                  <a:pt x="7278006" y="1574303"/>
                </a:lnTo>
                <a:lnTo>
                  <a:pt x="7334860" y="1490113"/>
                </a:lnTo>
                <a:lnTo>
                  <a:pt x="7392174" y="1406503"/>
                </a:lnTo>
                <a:lnTo>
                  <a:pt x="7449998" y="1323526"/>
                </a:lnTo>
                <a:lnTo>
                  <a:pt x="7508378" y="1241237"/>
                </a:lnTo>
                <a:lnTo>
                  <a:pt x="7567361" y="1159689"/>
                </a:lnTo>
                <a:lnTo>
                  <a:pt x="7597094" y="1119210"/>
                </a:lnTo>
                <a:lnTo>
                  <a:pt x="7626996" y="1078937"/>
                </a:lnTo>
                <a:lnTo>
                  <a:pt x="7657072" y="1038876"/>
                </a:lnTo>
                <a:lnTo>
                  <a:pt x="7687328" y="999035"/>
                </a:lnTo>
                <a:lnTo>
                  <a:pt x="7717771" y="959419"/>
                </a:lnTo>
                <a:lnTo>
                  <a:pt x="7748407" y="920037"/>
                </a:lnTo>
                <a:lnTo>
                  <a:pt x="7779240" y="880894"/>
                </a:lnTo>
                <a:lnTo>
                  <a:pt x="7810278" y="841997"/>
                </a:lnTo>
                <a:lnTo>
                  <a:pt x="7841525" y="803354"/>
                </a:lnTo>
                <a:lnTo>
                  <a:pt x="7872989" y="764970"/>
                </a:lnTo>
                <a:lnTo>
                  <a:pt x="7904675" y="726853"/>
                </a:lnTo>
                <a:lnTo>
                  <a:pt x="7936588" y="689010"/>
                </a:lnTo>
                <a:lnTo>
                  <a:pt x="7968735" y="651447"/>
                </a:lnTo>
                <a:lnTo>
                  <a:pt x="8001122" y="614171"/>
                </a:lnTo>
                <a:lnTo>
                  <a:pt x="8033755" y="577189"/>
                </a:lnTo>
                <a:lnTo>
                  <a:pt x="8066638" y="540507"/>
                </a:lnTo>
                <a:lnTo>
                  <a:pt x="8099780" y="504132"/>
                </a:lnTo>
                <a:lnTo>
                  <a:pt x="8133184" y="468072"/>
                </a:lnTo>
                <a:lnTo>
                  <a:pt x="8166858" y="432332"/>
                </a:lnTo>
                <a:lnTo>
                  <a:pt x="8200807" y="396920"/>
                </a:lnTo>
                <a:lnTo>
                  <a:pt x="8235037" y="361843"/>
                </a:lnTo>
                <a:lnTo>
                  <a:pt x="8269554" y="327107"/>
                </a:lnTo>
                <a:lnTo>
                  <a:pt x="8304364" y="292718"/>
                </a:lnTo>
                <a:lnTo>
                  <a:pt x="8339473" y="258685"/>
                </a:lnTo>
                <a:lnTo>
                  <a:pt x="8374886" y="225013"/>
                </a:lnTo>
                <a:lnTo>
                  <a:pt x="8410611" y="191709"/>
                </a:lnTo>
                <a:lnTo>
                  <a:pt x="8446651" y="158780"/>
                </a:lnTo>
                <a:lnTo>
                  <a:pt x="8483015" y="126233"/>
                </a:lnTo>
                <a:lnTo>
                  <a:pt x="8519706" y="94075"/>
                </a:lnTo>
                <a:lnTo>
                  <a:pt x="8556732" y="62312"/>
                </a:lnTo>
                <a:lnTo>
                  <a:pt x="8594098" y="30951"/>
                </a:lnTo>
                <a:lnTo>
                  <a:pt x="86318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8C418250-AB36-36FB-9270-9CB45A480B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0102B9D4-0563-7995-9EA1-0B93159F1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8CBE8946-2013-EC5E-27B5-64858DA2C6AA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3674D779-7676-DE47-8056-62354B48B58D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17992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0E57A8AC-BF8C-EC18-6661-813599C8D8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3800" y="0"/>
            <a:ext cx="5948391" cy="688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7FB5D4F0-26ED-CC75-D041-B96DBFB98F5E}"/>
              </a:ext>
            </a:extLst>
          </p:cNvPr>
          <p:cNvSpPr/>
          <p:nvPr userDrawn="1"/>
        </p:nvSpPr>
        <p:spPr>
          <a:xfrm>
            <a:off x="-722" y="-15"/>
            <a:ext cx="12222913" cy="6883405"/>
          </a:xfrm>
          <a:custGeom>
            <a:avLst/>
            <a:gdLst>
              <a:gd name="connsiteX0" fmla="*/ 8631301 w 8631301"/>
              <a:gd name="connsiteY0" fmla="*/ 0 h 6687210"/>
              <a:gd name="connsiteX1" fmla="*/ 0 w 8631301"/>
              <a:gd name="connsiteY1" fmla="*/ 0 h 6687210"/>
              <a:gd name="connsiteX2" fmla="*/ 0 w 8631301"/>
              <a:gd name="connsiteY2" fmla="*/ 5367969 h 6687210"/>
              <a:gd name="connsiteX3" fmla="*/ 1556981 w 8631301"/>
              <a:gd name="connsiteY3" fmla="*/ 6687210 h 6687210"/>
              <a:gd name="connsiteX4" fmla="*/ 1622552 w 8631301"/>
              <a:gd name="connsiteY4" fmla="*/ 6680790 h 6687210"/>
              <a:gd name="connsiteX5" fmla="*/ 1687395 w 8631301"/>
              <a:gd name="connsiteY5" fmla="*/ 6673902 h 6687210"/>
              <a:gd name="connsiteX6" fmla="*/ 1751517 w 8631301"/>
              <a:gd name="connsiteY6" fmla="*/ 6666549 h 6687210"/>
              <a:gd name="connsiteX7" fmla="*/ 1814923 w 8631301"/>
              <a:gd name="connsiteY7" fmla="*/ 6658735 h 6687210"/>
              <a:gd name="connsiteX8" fmla="*/ 1877621 w 8631301"/>
              <a:gd name="connsiteY8" fmla="*/ 6650463 h 6687210"/>
              <a:gd name="connsiteX9" fmla="*/ 1939616 w 8631301"/>
              <a:gd name="connsiteY9" fmla="*/ 6641737 h 6687210"/>
              <a:gd name="connsiteX10" fmla="*/ 2000915 w 8631301"/>
              <a:gd name="connsiteY10" fmla="*/ 6632561 h 6687210"/>
              <a:gd name="connsiteX11" fmla="*/ 2061524 w 8631301"/>
              <a:gd name="connsiteY11" fmla="*/ 6622937 h 6687210"/>
              <a:gd name="connsiteX12" fmla="*/ 2121449 w 8631301"/>
              <a:gd name="connsiteY12" fmla="*/ 6612869 h 6687210"/>
              <a:gd name="connsiteX13" fmla="*/ 2180698 w 8631301"/>
              <a:gd name="connsiteY13" fmla="*/ 6602362 h 6687210"/>
              <a:gd name="connsiteX14" fmla="*/ 2239276 w 8631301"/>
              <a:gd name="connsiteY14" fmla="*/ 6591417 h 6687210"/>
              <a:gd name="connsiteX15" fmla="*/ 2297189 w 8631301"/>
              <a:gd name="connsiteY15" fmla="*/ 6580040 h 6687210"/>
              <a:gd name="connsiteX16" fmla="*/ 2354444 w 8631301"/>
              <a:gd name="connsiteY16" fmla="*/ 6568233 h 6687210"/>
              <a:gd name="connsiteX17" fmla="*/ 2411048 w 8631301"/>
              <a:gd name="connsiteY17" fmla="*/ 6555999 h 6687210"/>
              <a:gd name="connsiteX18" fmla="*/ 2467006 w 8631301"/>
              <a:gd name="connsiteY18" fmla="*/ 6543344 h 6687210"/>
              <a:gd name="connsiteX19" fmla="*/ 2522325 w 8631301"/>
              <a:gd name="connsiteY19" fmla="*/ 6530269 h 6687210"/>
              <a:gd name="connsiteX20" fmla="*/ 2577011 w 8631301"/>
              <a:gd name="connsiteY20" fmla="*/ 6516778 h 6687210"/>
              <a:gd name="connsiteX21" fmla="*/ 2631071 w 8631301"/>
              <a:gd name="connsiteY21" fmla="*/ 6502876 h 6687210"/>
              <a:gd name="connsiteX22" fmla="*/ 2684511 w 8631301"/>
              <a:gd name="connsiteY22" fmla="*/ 6488565 h 6687210"/>
              <a:gd name="connsiteX23" fmla="*/ 2737336 w 8631301"/>
              <a:gd name="connsiteY23" fmla="*/ 6473849 h 6687210"/>
              <a:gd name="connsiteX24" fmla="*/ 2789555 w 8631301"/>
              <a:gd name="connsiteY24" fmla="*/ 6458731 h 6687210"/>
              <a:gd name="connsiteX25" fmla="*/ 2841173 w 8631301"/>
              <a:gd name="connsiteY25" fmla="*/ 6443216 h 6687210"/>
              <a:gd name="connsiteX26" fmla="*/ 2892195 w 8631301"/>
              <a:gd name="connsiteY26" fmla="*/ 6427305 h 6687210"/>
              <a:gd name="connsiteX27" fmla="*/ 2942630 w 8631301"/>
              <a:gd name="connsiteY27" fmla="*/ 6411004 h 6687210"/>
              <a:gd name="connsiteX28" fmla="*/ 2992482 w 8631301"/>
              <a:gd name="connsiteY28" fmla="*/ 6394316 h 6687210"/>
              <a:gd name="connsiteX29" fmla="*/ 3041759 w 8631301"/>
              <a:gd name="connsiteY29" fmla="*/ 6377243 h 6687210"/>
              <a:gd name="connsiteX30" fmla="*/ 3090466 w 8631301"/>
              <a:gd name="connsiteY30" fmla="*/ 6359791 h 6687210"/>
              <a:gd name="connsiteX31" fmla="*/ 3138610 w 8631301"/>
              <a:gd name="connsiteY31" fmla="*/ 6341961 h 6687210"/>
              <a:gd name="connsiteX32" fmla="*/ 3186198 w 8631301"/>
              <a:gd name="connsiteY32" fmla="*/ 6323757 h 6687210"/>
              <a:gd name="connsiteX33" fmla="*/ 3233235 w 8631301"/>
              <a:gd name="connsiteY33" fmla="*/ 6305184 h 6687210"/>
              <a:gd name="connsiteX34" fmla="*/ 3279728 w 8631301"/>
              <a:gd name="connsiteY34" fmla="*/ 6286245 h 6687210"/>
              <a:gd name="connsiteX35" fmla="*/ 3325684 w 8631301"/>
              <a:gd name="connsiteY35" fmla="*/ 6266942 h 6687210"/>
              <a:gd name="connsiteX36" fmla="*/ 3371108 w 8631301"/>
              <a:gd name="connsiteY36" fmla="*/ 6247281 h 6687210"/>
              <a:gd name="connsiteX37" fmla="*/ 3416007 w 8631301"/>
              <a:gd name="connsiteY37" fmla="*/ 6227263 h 6687210"/>
              <a:gd name="connsiteX38" fmla="*/ 3460387 w 8631301"/>
              <a:gd name="connsiteY38" fmla="*/ 6206893 h 6687210"/>
              <a:gd name="connsiteX39" fmla="*/ 3504255 w 8631301"/>
              <a:gd name="connsiteY39" fmla="*/ 6186174 h 6687210"/>
              <a:gd name="connsiteX40" fmla="*/ 3547617 w 8631301"/>
              <a:gd name="connsiteY40" fmla="*/ 6165110 h 6687210"/>
              <a:gd name="connsiteX41" fmla="*/ 3590480 w 8631301"/>
              <a:gd name="connsiteY41" fmla="*/ 6143704 h 6687210"/>
              <a:gd name="connsiteX42" fmla="*/ 3632849 w 8631301"/>
              <a:gd name="connsiteY42" fmla="*/ 6121960 h 6687210"/>
              <a:gd name="connsiteX43" fmla="*/ 3674731 w 8631301"/>
              <a:gd name="connsiteY43" fmla="*/ 6099881 h 6687210"/>
              <a:gd name="connsiteX44" fmla="*/ 3716133 w 8631301"/>
              <a:gd name="connsiteY44" fmla="*/ 6077471 h 6687210"/>
              <a:gd name="connsiteX45" fmla="*/ 3757060 w 8631301"/>
              <a:gd name="connsiteY45" fmla="*/ 6054733 h 6687210"/>
              <a:gd name="connsiteX46" fmla="*/ 3797519 w 8631301"/>
              <a:gd name="connsiteY46" fmla="*/ 6031671 h 6687210"/>
              <a:gd name="connsiteX47" fmla="*/ 3837517 w 8631301"/>
              <a:gd name="connsiteY47" fmla="*/ 6008288 h 6687210"/>
              <a:gd name="connsiteX48" fmla="*/ 3877059 w 8631301"/>
              <a:gd name="connsiteY48" fmla="*/ 5984588 h 6687210"/>
              <a:gd name="connsiteX49" fmla="*/ 3916152 w 8631301"/>
              <a:gd name="connsiteY49" fmla="*/ 5960574 h 6687210"/>
              <a:gd name="connsiteX50" fmla="*/ 3954803 w 8631301"/>
              <a:gd name="connsiteY50" fmla="*/ 5936250 h 6687210"/>
              <a:gd name="connsiteX51" fmla="*/ 3993018 w 8631301"/>
              <a:gd name="connsiteY51" fmla="*/ 5911619 h 6687210"/>
              <a:gd name="connsiteX52" fmla="*/ 4030802 w 8631301"/>
              <a:gd name="connsiteY52" fmla="*/ 5886685 h 6687210"/>
              <a:gd name="connsiteX53" fmla="*/ 4068163 w 8631301"/>
              <a:gd name="connsiteY53" fmla="*/ 5861452 h 6687210"/>
              <a:gd name="connsiteX54" fmla="*/ 4105107 w 8631301"/>
              <a:gd name="connsiteY54" fmla="*/ 5835922 h 6687210"/>
              <a:gd name="connsiteX55" fmla="*/ 4141640 w 8631301"/>
              <a:gd name="connsiteY55" fmla="*/ 5810100 h 6687210"/>
              <a:gd name="connsiteX56" fmla="*/ 4177768 w 8631301"/>
              <a:gd name="connsiteY56" fmla="*/ 5783988 h 6687210"/>
              <a:gd name="connsiteX57" fmla="*/ 4213498 w 8631301"/>
              <a:gd name="connsiteY57" fmla="*/ 5757591 h 6687210"/>
              <a:gd name="connsiteX58" fmla="*/ 4248836 w 8631301"/>
              <a:gd name="connsiteY58" fmla="*/ 5730912 h 6687210"/>
              <a:gd name="connsiteX59" fmla="*/ 4283788 w 8631301"/>
              <a:gd name="connsiteY59" fmla="*/ 5703955 h 6687210"/>
              <a:gd name="connsiteX60" fmla="*/ 4318361 w 8631301"/>
              <a:gd name="connsiteY60" fmla="*/ 5676722 h 6687210"/>
              <a:gd name="connsiteX61" fmla="*/ 4352561 w 8631301"/>
              <a:gd name="connsiteY61" fmla="*/ 5649218 h 6687210"/>
              <a:gd name="connsiteX62" fmla="*/ 4386395 w 8631301"/>
              <a:gd name="connsiteY62" fmla="*/ 5621446 h 6687210"/>
              <a:gd name="connsiteX63" fmla="*/ 4419869 w 8631301"/>
              <a:gd name="connsiteY63" fmla="*/ 5593409 h 6687210"/>
              <a:gd name="connsiteX64" fmla="*/ 4452988 w 8631301"/>
              <a:gd name="connsiteY64" fmla="*/ 5565111 h 6687210"/>
              <a:gd name="connsiteX65" fmla="*/ 4485760 w 8631301"/>
              <a:gd name="connsiteY65" fmla="*/ 5536556 h 6687210"/>
              <a:gd name="connsiteX66" fmla="*/ 4518191 w 8631301"/>
              <a:gd name="connsiteY66" fmla="*/ 5507747 h 6687210"/>
              <a:gd name="connsiteX67" fmla="*/ 4550287 w 8631301"/>
              <a:gd name="connsiteY67" fmla="*/ 5478687 h 6687210"/>
              <a:gd name="connsiteX68" fmla="*/ 4582054 w 8631301"/>
              <a:gd name="connsiteY68" fmla="*/ 5449380 h 6687210"/>
              <a:gd name="connsiteX69" fmla="*/ 4613500 w 8631301"/>
              <a:gd name="connsiteY69" fmla="*/ 5419830 h 6687210"/>
              <a:gd name="connsiteX70" fmla="*/ 4644629 w 8631301"/>
              <a:gd name="connsiteY70" fmla="*/ 5390040 h 6687210"/>
              <a:gd name="connsiteX71" fmla="*/ 4675449 w 8631301"/>
              <a:gd name="connsiteY71" fmla="*/ 5360014 h 6687210"/>
              <a:gd name="connsiteX72" fmla="*/ 4705966 w 8631301"/>
              <a:gd name="connsiteY72" fmla="*/ 5329755 h 6687210"/>
              <a:gd name="connsiteX73" fmla="*/ 4736185 w 8631301"/>
              <a:gd name="connsiteY73" fmla="*/ 5299266 h 6687210"/>
              <a:gd name="connsiteX74" fmla="*/ 4766115 w 8631301"/>
              <a:gd name="connsiteY74" fmla="*/ 5268551 h 6687210"/>
              <a:gd name="connsiteX75" fmla="*/ 4795760 w 8631301"/>
              <a:gd name="connsiteY75" fmla="*/ 5237614 h 6687210"/>
              <a:gd name="connsiteX76" fmla="*/ 4825127 w 8631301"/>
              <a:gd name="connsiteY76" fmla="*/ 5206458 h 6687210"/>
              <a:gd name="connsiteX77" fmla="*/ 4854223 w 8631301"/>
              <a:gd name="connsiteY77" fmla="*/ 5175087 h 6687210"/>
              <a:gd name="connsiteX78" fmla="*/ 4883054 w 8631301"/>
              <a:gd name="connsiteY78" fmla="*/ 5143504 h 6687210"/>
              <a:gd name="connsiteX79" fmla="*/ 4911626 w 8631301"/>
              <a:gd name="connsiteY79" fmla="*/ 5111713 h 6687210"/>
              <a:gd name="connsiteX80" fmla="*/ 4939945 w 8631301"/>
              <a:gd name="connsiteY80" fmla="*/ 5079717 h 6687210"/>
              <a:gd name="connsiteX81" fmla="*/ 4968018 w 8631301"/>
              <a:gd name="connsiteY81" fmla="*/ 5047519 h 6687210"/>
              <a:gd name="connsiteX82" fmla="*/ 4995852 w 8631301"/>
              <a:gd name="connsiteY82" fmla="*/ 5015124 h 6687210"/>
              <a:gd name="connsiteX83" fmla="*/ 5023452 w 8631301"/>
              <a:gd name="connsiteY83" fmla="*/ 4982535 h 6687210"/>
              <a:gd name="connsiteX84" fmla="*/ 5050824 w 8631301"/>
              <a:gd name="connsiteY84" fmla="*/ 4949755 h 6687210"/>
              <a:gd name="connsiteX85" fmla="*/ 5077976 w 8631301"/>
              <a:gd name="connsiteY85" fmla="*/ 4916787 h 6687210"/>
              <a:gd name="connsiteX86" fmla="*/ 5104914 w 8631301"/>
              <a:gd name="connsiteY86" fmla="*/ 4883636 h 6687210"/>
              <a:gd name="connsiteX87" fmla="*/ 5131644 w 8631301"/>
              <a:gd name="connsiteY87" fmla="*/ 4850305 h 6687210"/>
              <a:gd name="connsiteX88" fmla="*/ 5158171 w 8631301"/>
              <a:gd name="connsiteY88" fmla="*/ 4816797 h 6687210"/>
              <a:gd name="connsiteX89" fmla="*/ 5210647 w 8631301"/>
              <a:gd name="connsiteY89" fmla="*/ 4749265 h 6687210"/>
              <a:gd name="connsiteX90" fmla="*/ 5262391 w 8631301"/>
              <a:gd name="connsiteY90" fmla="*/ 4681068 h 6687210"/>
              <a:gd name="connsiteX91" fmla="*/ 5313455 w 8631301"/>
              <a:gd name="connsiteY91" fmla="*/ 4612234 h 6687210"/>
              <a:gd name="connsiteX92" fmla="*/ 5363889 w 8631301"/>
              <a:gd name="connsiteY92" fmla="*/ 4542793 h 6687210"/>
              <a:gd name="connsiteX93" fmla="*/ 5413745 w 8631301"/>
              <a:gd name="connsiteY93" fmla="*/ 4472771 h 6687210"/>
              <a:gd name="connsiteX94" fmla="*/ 5463072 w 8631301"/>
              <a:gd name="connsiteY94" fmla="*/ 4402196 h 6687210"/>
              <a:gd name="connsiteX95" fmla="*/ 5511922 w 8631301"/>
              <a:gd name="connsiteY95" fmla="*/ 4331098 h 6687210"/>
              <a:gd name="connsiteX96" fmla="*/ 5560344 w 8631301"/>
              <a:gd name="connsiteY96" fmla="*/ 4259503 h 6687210"/>
              <a:gd name="connsiteX97" fmla="*/ 5608391 w 8631301"/>
              <a:gd name="connsiteY97" fmla="*/ 4187441 h 6687210"/>
              <a:gd name="connsiteX98" fmla="*/ 5679867 w 8631301"/>
              <a:gd name="connsiteY98" fmla="*/ 4078531 h 6687210"/>
              <a:gd name="connsiteX99" fmla="*/ 5750781 w 8631301"/>
              <a:gd name="connsiteY99" fmla="*/ 3968727 h 6687210"/>
              <a:gd name="connsiteX100" fmla="*/ 5868190 w 8631301"/>
              <a:gd name="connsiteY100" fmla="*/ 3783989 h 6687210"/>
              <a:gd name="connsiteX101" fmla="*/ 6197916 w 8631301"/>
              <a:gd name="connsiteY101" fmla="*/ 3258640 h 6687210"/>
              <a:gd name="connsiteX102" fmla="*/ 6294137 w 8631301"/>
              <a:gd name="connsiteY102" fmla="*/ 3107321 h 6687210"/>
              <a:gd name="connsiteX103" fmla="*/ 6367357 w 8631301"/>
              <a:gd name="connsiteY103" fmla="*/ 2993735 h 6687210"/>
              <a:gd name="connsiteX104" fmla="*/ 6447904 w 8631301"/>
              <a:gd name="connsiteY104" fmla="*/ 2869788 h 6687210"/>
              <a:gd name="connsiteX105" fmla="*/ 6558874 w 8631301"/>
              <a:gd name="connsiteY105" fmla="*/ 2696807 h 6687210"/>
              <a:gd name="connsiteX106" fmla="*/ 6970940 w 8631301"/>
              <a:gd name="connsiteY106" fmla="*/ 2045274 h 6687210"/>
              <a:gd name="connsiteX107" fmla="*/ 7081462 w 8631301"/>
              <a:gd name="connsiteY107" fmla="*/ 1872743 h 6687210"/>
              <a:gd name="connsiteX108" fmla="*/ 7164986 w 8631301"/>
              <a:gd name="connsiteY108" fmla="*/ 1744202 h 6687210"/>
              <a:gd name="connsiteX109" fmla="*/ 7221058 w 8631301"/>
              <a:gd name="connsiteY109" fmla="*/ 1659017 h 6687210"/>
              <a:gd name="connsiteX110" fmla="*/ 7277496 w 8631301"/>
              <a:gd name="connsiteY110" fmla="*/ 1574303 h 6687210"/>
              <a:gd name="connsiteX111" fmla="*/ 7334350 w 8631301"/>
              <a:gd name="connsiteY111" fmla="*/ 1490113 h 6687210"/>
              <a:gd name="connsiteX112" fmla="*/ 7391664 w 8631301"/>
              <a:gd name="connsiteY112" fmla="*/ 1406503 h 6687210"/>
              <a:gd name="connsiteX113" fmla="*/ 7449488 w 8631301"/>
              <a:gd name="connsiteY113" fmla="*/ 1323526 h 6687210"/>
              <a:gd name="connsiteX114" fmla="*/ 7507868 w 8631301"/>
              <a:gd name="connsiteY114" fmla="*/ 1241237 h 6687210"/>
              <a:gd name="connsiteX115" fmla="*/ 7566851 w 8631301"/>
              <a:gd name="connsiteY115" fmla="*/ 1159689 h 6687210"/>
              <a:gd name="connsiteX116" fmla="*/ 7596584 w 8631301"/>
              <a:gd name="connsiteY116" fmla="*/ 1119210 h 6687210"/>
              <a:gd name="connsiteX117" fmla="*/ 7626486 w 8631301"/>
              <a:gd name="connsiteY117" fmla="*/ 1078937 h 6687210"/>
              <a:gd name="connsiteX118" fmla="*/ 7656562 w 8631301"/>
              <a:gd name="connsiteY118" fmla="*/ 1038876 h 6687210"/>
              <a:gd name="connsiteX119" fmla="*/ 7686818 w 8631301"/>
              <a:gd name="connsiteY119" fmla="*/ 999035 h 6687210"/>
              <a:gd name="connsiteX120" fmla="*/ 7717261 w 8631301"/>
              <a:gd name="connsiteY120" fmla="*/ 959419 h 6687210"/>
              <a:gd name="connsiteX121" fmla="*/ 7747897 w 8631301"/>
              <a:gd name="connsiteY121" fmla="*/ 920037 h 6687210"/>
              <a:gd name="connsiteX122" fmla="*/ 7778730 w 8631301"/>
              <a:gd name="connsiteY122" fmla="*/ 880894 h 6687210"/>
              <a:gd name="connsiteX123" fmla="*/ 7809768 w 8631301"/>
              <a:gd name="connsiteY123" fmla="*/ 841997 h 6687210"/>
              <a:gd name="connsiteX124" fmla="*/ 7841015 w 8631301"/>
              <a:gd name="connsiteY124" fmla="*/ 803354 h 6687210"/>
              <a:gd name="connsiteX125" fmla="*/ 7872479 w 8631301"/>
              <a:gd name="connsiteY125" fmla="*/ 764970 h 6687210"/>
              <a:gd name="connsiteX126" fmla="*/ 7904165 w 8631301"/>
              <a:gd name="connsiteY126" fmla="*/ 726853 h 6687210"/>
              <a:gd name="connsiteX127" fmla="*/ 7936078 w 8631301"/>
              <a:gd name="connsiteY127" fmla="*/ 689010 h 6687210"/>
              <a:gd name="connsiteX128" fmla="*/ 7968225 w 8631301"/>
              <a:gd name="connsiteY128" fmla="*/ 651447 h 6687210"/>
              <a:gd name="connsiteX129" fmla="*/ 8000612 w 8631301"/>
              <a:gd name="connsiteY129" fmla="*/ 614171 h 6687210"/>
              <a:gd name="connsiteX130" fmla="*/ 8033245 w 8631301"/>
              <a:gd name="connsiteY130" fmla="*/ 577189 h 6687210"/>
              <a:gd name="connsiteX131" fmla="*/ 8066128 w 8631301"/>
              <a:gd name="connsiteY131" fmla="*/ 540507 h 6687210"/>
              <a:gd name="connsiteX132" fmla="*/ 8099270 w 8631301"/>
              <a:gd name="connsiteY132" fmla="*/ 504132 h 6687210"/>
              <a:gd name="connsiteX133" fmla="*/ 8132674 w 8631301"/>
              <a:gd name="connsiteY133" fmla="*/ 468072 h 6687210"/>
              <a:gd name="connsiteX134" fmla="*/ 8166348 w 8631301"/>
              <a:gd name="connsiteY134" fmla="*/ 432332 h 6687210"/>
              <a:gd name="connsiteX135" fmla="*/ 8200297 w 8631301"/>
              <a:gd name="connsiteY135" fmla="*/ 396920 h 6687210"/>
              <a:gd name="connsiteX136" fmla="*/ 8234527 w 8631301"/>
              <a:gd name="connsiteY136" fmla="*/ 361843 h 6687210"/>
              <a:gd name="connsiteX137" fmla="*/ 8269044 w 8631301"/>
              <a:gd name="connsiteY137" fmla="*/ 327107 h 6687210"/>
              <a:gd name="connsiteX138" fmla="*/ 8303854 w 8631301"/>
              <a:gd name="connsiteY138" fmla="*/ 292718 h 6687210"/>
              <a:gd name="connsiteX139" fmla="*/ 8338963 w 8631301"/>
              <a:gd name="connsiteY139" fmla="*/ 258685 h 6687210"/>
              <a:gd name="connsiteX140" fmla="*/ 8374376 w 8631301"/>
              <a:gd name="connsiteY140" fmla="*/ 225013 h 6687210"/>
              <a:gd name="connsiteX141" fmla="*/ 8410101 w 8631301"/>
              <a:gd name="connsiteY141" fmla="*/ 191709 h 6687210"/>
              <a:gd name="connsiteX142" fmla="*/ 8446141 w 8631301"/>
              <a:gd name="connsiteY142" fmla="*/ 158780 h 6687210"/>
              <a:gd name="connsiteX143" fmla="*/ 8482505 w 8631301"/>
              <a:gd name="connsiteY143" fmla="*/ 126233 h 6687210"/>
              <a:gd name="connsiteX144" fmla="*/ 8519196 w 8631301"/>
              <a:gd name="connsiteY144" fmla="*/ 94075 h 6687210"/>
              <a:gd name="connsiteX145" fmla="*/ 8556222 w 8631301"/>
              <a:gd name="connsiteY145" fmla="*/ 62312 h 6687210"/>
              <a:gd name="connsiteX146" fmla="*/ 8593588 w 8631301"/>
              <a:gd name="connsiteY146" fmla="*/ 30951 h 6687210"/>
              <a:gd name="connsiteX147" fmla="*/ 8631301 w 8631301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7210"/>
              <a:gd name="connsiteX1" fmla="*/ 5293 w 8636594"/>
              <a:gd name="connsiteY1" fmla="*/ 0 h 6687210"/>
              <a:gd name="connsiteX2" fmla="*/ 0 w 8636594"/>
              <a:gd name="connsiteY2" fmla="*/ 5587843 h 6687210"/>
              <a:gd name="connsiteX3" fmla="*/ 1562274 w 8636594"/>
              <a:gd name="connsiteY3" fmla="*/ 6687210 h 6687210"/>
              <a:gd name="connsiteX4" fmla="*/ 1627845 w 8636594"/>
              <a:gd name="connsiteY4" fmla="*/ 6680790 h 6687210"/>
              <a:gd name="connsiteX5" fmla="*/ 1692688 w 8636594"/>
              <a:gd name="connsiteY5" fmla="*/ 6673902 h 6687210"/>
              <a:gd name="connsiteX6" fmla="*/ 1756810 w 8636594"/>
              <a:gd name="connsiteY6" fmla="*/ 6666549 h 6687210"/>
              <a:gd name="connsiteX7" fmla="*/ 1820216 w 8636594"/>
              <a:gd name="connsiteY7" fmla="*/ 6658735 h 6687210"/>
              <a:gd name="connsiteX8" fmla="*/ 1882914 w 8636594"/>
              <a:gd name="connsiteY8" fmla="*/ 6650463 h 6687210"/>
              <a:gd name="connsiteX9" fmla="*/ 1944909 w 8636594"/>
              <a:gd name="connsiteY9" fmla="*/ 6641737 h 6687210"/>
              <a:gd name="connsiteX10" fmla="*/ 2006208 w 8636594"/>
              <a:gd name="connsiteY10" fmla="*/ 6632561 h 6687210"/>
              <a:gd name="connsiteX11" fmla="*/ 2066817 w 8636594"/>
              <a:gd name="connsiteY11" fmla="*/ 6622937 h 6687210"/>
              <a:gd name="connsiteX12" fmla="*/ 2126742 w 8636594"/>
              <a:gd name="connsiteY12" fmla="*/ 6612869 h 6687210"/>
              <a:gd name="connsiteX13" fmla="*/ 2185991 w 8636594"/>
              <a:gd name="connsiteY13" fmla="*/ 6602362 h 6687210"/>
              <a:gd name="connsiteX14" fmla="*/ 2244569 w 8636594"/>
              <a:gd name="connsiteY14" fmla="*/ 6591417 h 6687210"/>
              <a:gd name="connsiteX15" fmla="*/ 2302482 w 8636594"/>
              <a:gd name="connsiteY15" fmla="*/ 6580040 h 6687210"/>
              <a:gd name="connsiteX16" fmla="*/ 2359737 w 8636594"/>
              <a:gd name="connsiteY16" fmla="*/ 6568233 h 6687210"/>
              <a:gd name="connsiteX17" fmla="*/ 2416341 w 8636594"/>
              <a:gd name="connsiteY17" fmla="*/ 6555999 h 6687210"/>
              <a:gd name="connsiteX18" fmla="*/ 2472299 w 8636594"/>
              <a:gd name="connsiteY18" fmla="*/ 6543344 h 6687210"/>
              <a:gd name="connsiteX19" fmla="*/ 2527618 w 8636594"/>
              <a:gd name="connsiteY19" fmla="*/ 6530269 h 6687210"/>
              <a:gd name="connsiteX20" fmla="*/ 2582304 w 8636594"/>
              <a:gd name="connsiteY20" fmla="*/ 6516778 h 6687210"/>
              <a:gd name="connsiteX21" fmla="*/ 2636364 w 8636594"/>
              <a:gd name="connsiteY21" fmla="*/ 6502876 h 6687210"/>
              <a:gd name="connsiteX22" fmla="*/ 2689804 w 8636594"/>
              <a:gd name="connsiteY22" fmla="*/ 6488565 h 6687210"/>
              <a:gd name="connsiteX23" fmla="*/ 2742629 w 8636594"/>
              <a:gd name="connsiteY23" fmla="*/ 6473849 h 6687210"/>
              <a:gd name="connsiteX24" fmla="*/ 2794848 w 8636594"/>
              <a:gd name="connsiteY24" fmla="*/ 6458731 h 6687210"/>
              <a:gd name="connsiteX25" fmla="*/ 2846466 w 8636594"/>
              <a:gd name="connsiteY25" fmla="*/ 6443216 h 6687210"/>
              <a:gd name="connsiteX26" fmla="*/ 2897488 w 8636594"/>
              <a:gd name="connsiteY26" fmla="*/ 6427305 h 6687210"/>
              <a:gd name="connsiteX27" fmla="*/ 2947923 w 8636594"/>
              <a:gd name="connsiteY27" fmla="*/ 6411004 h 6687210"/>
              <a:gd name="connsiteX28" fmla="*/ 2997775 w 8636594"/>
              <a:gd name="connsiteY28" fmla="*/ 6394316 h 6687210"/>
              <a:gd name="connsiteX29" fmla="*/ 3047052 w 8636594"/>
              <a:gd name="connsiteY29" fmla="*/ 6377243 h 6687210"/>
              <a:gd name="connsiteX30" fmla="*/ 3095759 w 8636594"/>
              <a:gd name="connsiteY30" fmla="*/ 6359791 h 6687210"/>
              <a:gd name="connsiteX31" fmla="*/ 3143903 w 8636594"/>
              <a:gd name="connsiteY31" fmla="*/ 6341961 h 6687210"/>
              <a:gd name="connsiteX32" fmla="*/ 3191491 w 8636594"/>
              <a:gd name="connsiteY32" fmla="*/ 6323757 h 6687210"/>
              <a:gd name="connsiteX33" fmla="*/ 3238528 w 8636594"/>
              <a:gd name="connsiteY33" fmla="*/ 6305184 h 6687210"/>
              <a:gd name="connsiteX34" fmla="*/ 3285021 w 8636594"/>
              <a:gd name="connsiteY34" fmla="*/ 6286245 h 6687210"/>
              <a:gd name="connsiteX35" fmla="*/ 3330977 w 8636594"/>
              <a:gd name="connsiteY35" fmla="*/ 6266942 h 6687210"/>
              <a:gd name="connsiteX36" fmla="*/ 3376401 w 8636594"/>
              <a:gd name="connsiteY36" fmla="*/ 6247281 h 6687210"/>
              <a:gd name="connsiteX37" fmla="*/ 3421300 w 8636594"/>
              <a:gd name="connsiteY37" fmla="*/ 6227263 h 6687210"/>
              <a:gd name="connsiteX38" fmla="*/ 3465680 w 8636594"/>
              <a:gd name="connsiteY38" fmla="*/ 6206893 h 6687210"/>
              <a:gd name="connsiteX39" fmla="*/ 3509548 w 8636594"/>
              <a:gd name="connsiteY39" fmla="*/ 6186174 h 6687210"/>
              <a:gd name="connsiteX40" fmla="*/ 3552910 w 8636594"/>
              <a:gd name="connsiteY40" fmla="*/ 6165110 h 6687210"/>
              <a:gd name="connsiteX41" fmla="*/ 3595773 w 8636594"/>
              <a:gd name="connsiteY41" fmla="*/ 6143704 h 6687210"/>
              <a:gd name="connsiteX42" fmla="*/ 3638142 w 8636594"/>
              <a:gd name="connsiteY42" fmla="*/ 6121960 h 6687210"/>
              <a:gd name="connsiteX43" fmla="*/ 3680024 w 8636594"/>
              <a:gd name="connsiteY43" fmla="*/ 6099881 h 6687210"/>
              <a:gd name="connsiteX44" fmla="*/ 3721426 w 8636594"/>
              <a:gd name="connsiteY44" fmla="*/ 6077471 h 6687210"/>
              <a:gd name="connsiteX45" fmla="*/ 3762353 w 8636594"/>
              <a:gd name="connsiteY45" fmla="*/ 6054733 h 6687210"/>
              <a:gd name="connsiteX46" fmla="*/ 3802812 w 8636594"/>
              <a:gd name="connsiteY46" fmla="*/ 6031671 h 6687210"/>
              <a:gd name="connsiteX47" fmla="*/ 3842810 w 8636594"/>
              <a:gd name="connsiteY47" fmla="*/ 6008288 h 6687210"/>
              <a:gd name="connsiteX48" fmla="*/ 3882352 w 8636594"/>
              <a:gd name="connsiteY48" fmla="*/ 5984588 h 6687210"/>
              <a:gd name="connsiteX49" fmla="*/ 3921445 w 8636594"/>
              <a:gd name="connsiteY49" fmla="*/ 5960574 h 6687210"/>
              <a:gd name="connsiteX50" fmla="*/ 3960096 w 8636594"/>
              <a:gd name="connsiteY50" fmla="*/ 5936250 h 6687210"/>
              <a:gd name="connsiteX51" fmla="*/ 3998311 w 8636594"/>
              <a:gd name="connsiteY51" fmla="*/ 5911619 h 6687210"/>
              <a:gd name="connsiteX52" fmla="*/ 4036095 w 8636594"/>
              <a:gd name="connsiteY52" fmla="*/ 5886685 h 6687210"/>
              <a:gd name="connsiteX53" fmla="*/ 4073456 w 8636594"/>
              <a:gd name="connsiteY53" fmla="*/ 5861452 h 6687210"/>
              <a:gd name="connsiteX54" fmla="*/ 4110400 w 8636594"/>
              <a:gd name="connsiteY54" fmla="*/ 5835922 h 6687210"/>
              <a:gd name="connsiteX55" fmla="*/ 4146933 w 8636594"/>
              <a:gd name="connsiteY55" fmla="*/ 5810100 h 6687210"/>
              <a:gd name="connsiteX56" fmla="*/ 4183061 w 8636594"/>
              <a:gd name="connsiteY56" fmla="*/ 5783988 h 6687210"/>
              <a:gd name="connsiteX57" fmla="*/ 4218791 w 8636594"/>
              <a:gd name="connsiteY57" fmla="*/ 5757591 h 6687210"/>
              <a:gd name="connsiteX58" fmla="*/ 4254129 w 8636594"/>
              <a:gd name="connsiteY58" fmla="*/ 5730912 h 6687210"/>
              <a:gd name="connsiteX59" fmla="*/ 4289081 w 8636594"/>
              <a:gd name="connsiteY59" fmla="*/ 5703955 h 6687210"/>
              <a:gd name="connsiteX60" fmla="*/ 4323654 w 8636594"/>
              <a:gd name="connsiteY60" fmla="*/ 5676722 h 6687210"/>
              <a:gd name="connsiteX61" fmla="*/ 4357854 w 8636594"/>
              <a:gd name="connsiteY61" fmla="*/ 5649218 h 6687210"/>
              <a:gd name="connsiteX62" fmla="*/ 4391688 w 8636594"/>
              <a:gd name="connsiteY62" fmla="*/ 5621446 h 6687210"/>
              <a:gd name="connsiteX63" fmla="*/ 4425162 w 8636594"/>
              <a:gd name="connsiteY63" fmla="*/ 5593409 h 6687210"/>
              <a:gd name="connsiteX64" fmla="*/ 4458281 w 8636594"/>
              <a:gd name="connsiteY64" fmla="*/ 5565111 h 6687210"/>
              <a:gd name="connsiteX65" fmla="*/ 4491053 w 8636594"/>
              <a:gd name="connsiteY65" fmla="*/ 5536556 h 6687210"/>
              <a:gd name="connsiteX66" fmla="*/ 4523484 w 8636594"/>
              <a:gd name="connsiteY66" fmla="*/ 5507747 h 6687210"/>
              <a:gd name="connsiteX67" fmla="*/ 4555580 w 8636594"/>
              <a:gd name="connsiteY67" fmla="*/ 5478687 h 6687210"/>
              <a:gd name="connsiteX68" fmla="*/ 4587347 w 8636594"/>
              <a:gd name="connsiteY68" fmla="*/ 5449380 h 6687210"/>
              <a:gd name="connsiteX69" fmla="*/ 4618793 w 8636594"/>
              <a:gd name="connsiteY69" fmla="*/ 5419830 h 6687210"/>
              <a:gd name="connsiteX70" fmla="*/ 4649922 w 8636594"/>
              <a:gd name="connsiteY70" fmla="*/ 5390040 h 6687210"/>
              <a:gd name="connsiteX71" fmla="*/ 4680742 w 8636594"/>
              <a:gd name="connsiteY71" fmla="*/ 5360014 h 6687210"/>
              <a:gd name="connsiteX72" fmla="*/ 4711259 w 8636594"/>
              <a:gd name="connsiteY72" fmla="*/ 5329755 h 6687210"/>
              <a:gd name="connsiteX73" fmla="*/ 4741478 w 8636594"/>
              <a:gd name="connsiteY73" fmla="*/ 5299266 h 6687210"/>
              <a:gd name="connsiteX74" fmla="*/ 4771408 w 8636594"/>
              <a:gd name="connsiteY74" fmla="*/ 5268551 h 6687210"/>
              <a:gd name="connsiteX75" fmla="*/ 4801053 w 8636594"/>
              <a:gd name="connsiteY75" fmla="*/ 5237614 h 6687210"/>
              <a:gd name="connsiteX76" fmla="*/ 4830420 w 8636594"/>
              <a:gd name="connsiteY76" fmla="*/ 5206458 h 6687210"/>
              <a:gd name="connsiteX77" fmla="*/ 4859516 w 8636594"/>
              <a:gd name="connsiteY77" fmla="*/ 5175087 h 6687210"/>
              <a:gd name="connsiteX78" fmla="*/ 4888347 w 8636594"/>
              <a:gd name="connsiteY78" fmla="*/ 5143504 h 6687210"/>
              <a:gd name="connsiteX79" fmla="*/ 4916919 w 8636594"/>
              <a:gd name="connsiteY79" fmla="*/ 5111713 h 6687210"/>
              <a:gd name="connsiteX80" fmla="*/ 4945238 w 8636594"/>
              <a:gd name="connsiteY80" fmla="*/ 5079717 h 6687210"/>
              <a:gd name="connsiteX81" fmla="*/ 4973311 w 8636594"/>
              <a:gd name="connsiteY81" fmla="*/ 5047519 h 6687210"/>
              <a:gd name="connsiteX82" fmla="*/ 5001145 w 8636594"/>
              <a:gd name="connsiteY82" fmla="*/ 5015124 h 6687210"/>
              <a:gd name="connsiteX83" fmla="*/ 5028745 w 8636594"/>
              <a:gd name="connsiteY83" fmla="*/ 4982535 h 6687210"/>
              <a:gd name="connsiteX84" fmla="*/ 5056117 w 8636594"/>
              <a:gd name="connsiteY84" fmla="*/ 4949755 h 6687210"/>
              <a:gd name="connsiteX85" fmla="*/ 5083269 w 8636594"/>
              <a:gd name="connsiteY85" fmla="*/ 4916787 h 6687210"/>
              <a:gd name="connsiteX86" fmla="*/ 5110207 w 8636594"/>
              <a:gd name="connsiteY86" fmla="*/ 4883636 h 6687210"/>
              <a:gd name="connsiteX87" fmla="*/ 5136937 w 8636594"/>
              <a:gd name="connsiteY87" fmla="*/ 4850305 h 6687210"/>
              <a:gd name="connsiteX88" fmla="*/ 5163464 w 8636594"/>
              <a:gd name="connsiteY88" fmla="*/ 4816797 h 6687210"/>
              <a:gd name="connsiteX89" fmla="*/ 5215940 w 8636594"/>
              <a:gd name="connsiteY89" fmla="*/ 4749265 h 6687210"/>
              <a:gd name="connsiteX90" fmla="*/ 5267684 w 8636594"/>
              <a:gd name="connsiteY90" fmla="*/ 4681068 h 6687210"/>
              <a:gd name="connsiteX91" fmla="*/ 5318748 w 8636594"/>
              <a:gd name="connsiteY91" fmla="*/ 4612234 h 6687210"/>
              <a:gd name="connsiteX92" fmla="*/ 5369182 w 8636594"/>
              <a:gd name="connsiteY92" fmla="*/ 4542793 h 6687210"/>
              <a:gd name="connsiteX93" fmla="*/ 5419038 w 8636594"/>
              <a:gd name="connsiteY93" fmla="*/ 4472771 h 6687210"/>
              <a:gd name="connsiteX94" fmla="*/ 5468365 w 8636594"/>
              <a:gd name="connsiteY94" fmla="*/ 4402196 h 6687210"/>
              <a:gd name="connsiteX95" fmla="*/ 5517215 w 8636594"/>
              <a:gd name="connsiteY95" fmla="*/ 4331098 h 6687210"/>
              <a:gd name="connsiteX96" fmla="*/ 5565637 w 8636594"/>
              <a:gd name="connsiteY96" fmla="*/ 4259503 h 6687210"/>
              <a:gd name="connsiteX97" fmla="*/ 5613684 w 8636594"/>
              <a:gd name="connsiteY97" fmla="*/ 4187441 h 6687210"/>
              <a:gd name="connsiteX98" fmla="*/ 5685160 w 8636594"/>
              <a:gd name="connsiteY98" fmla="*/ 4078531 h 6687210"/>
              <a:gd name="connsiteX99" fmla="*/ 5756074 w 8636594"/>
              <a:gd name="connsiteY99" fmla="*/ 3968727 h 6687210"/>
              <a:gd name="connsiteX100" fmla="*/ 5873483 w 8636594"/>
              <a:gd name="connsiteY100" fmla="*/ 3783989 h 6687210"/>
              <a:gd name="connsiteX101" fmla="*/ 6203209 w 8636594"/>
              <a:gd name="connsiteY101" fmla="*/ 3258640 h 6687210"/>
              <a:gd name="connsiteX102" fmla="*/ 6299430 w 8636594"/>
              <a:gd name="connsiteY102" fmla="*/ 3107321 h 6687210"/>
              <a:gd name="connsiteX103" fmla="*/ 6372650 w 8636594"/>
              <a:gd name="connsiteY103" fmla="*/ 2993735 h 6687210"/>
              <a:gd name="connsiteX104" fmla="*/ 6453197 w 8636594"/>
              <a:gd name="connsiteY104" fmla="*/ 2869788 h 6687210"/>
              <a:gd name="connsiteX105" fmla="*/ 6564167 w 8636594"/>
              <a:gd name="connsiteY105" fmla="*/ 2696807 h 6687210"/>
              <a:gd name="connsiteX106" fmla="*/ 6976233 w 8636594"/>
              <a:gd name="connsiteY106" fmla="*/ 2045274 h 6687210"/>
              <a:gd name="connsiteX107" fmla="*/ 7086755 w 8636594"/>
              <a:gd name="connsiteY107" fmla="*/ 1872743 h 6687210"/>
              <a:gd name="connsiteX108" fmla="*/ 7170279 w 8636594"/>
              <a:gd name="connsiteY108" fmla="*/ 1744202 h 6687210"/>
              <a:gd name="connsiteX109" fmla="*/ 7226351 w 8636594"/>
              <a:gd name="connsiteY109" fmla="*/ 1659017 h 6687210"/>
              <a:gd name="connsiteX110" fmla="*/ 7282789 w 8636594"/>
              <a:gd name="connsiteY110" fmla="*/ 1574303 h 6687210"/>
              <a:gd name="connsiteX111" fmla="*/ 7339643 w 8636594"/>
              <a:gd name="connsiteY111" fmla="*/ 1490113 h 6687210"/>
              <a:gd name="connsiteX112" fmla="*/ 7396957 w 8636594"/>
              <a:gd name="connsiteY112" fmla="*/ 1406503 h 6687210"/>
              <a:gd name="connsiteX113" fmla="*/ 7454781 w 8636594"/>
              <a:gd name="connsiteY113" fmla="*/ 1323526 h 6687210"/>
              <a:gd name="connsiteX114" fmla="*/ 7513161 w 8636594"/>
              <a:gd name="connsiteY114" fmla="*/ 1241237 h 6687210"/>
              <a:gd name="connsiteX115" fmla="*/ 7572144 w 8636594"/>
              <a:gd name="connsiteY115" fmla="*/ 1159689 h 6687210"/>
              <a:gd name="connsiteX116" fmla="*/ 7601877 w 8636594"/>
              <a:gd name="connsiteY116" fmla="*/ 1119210 h 6687210"/>
              <a:gd name="connsiteX117" fmla="*/ 7631779 w 8636594"/>
              <a:gd name="connsiteY117" fmla="*/ 1078937 h 6687210"/>
              <a:gd name="connsiteX118" fmla="*/ 7661855 w 8636594"/>
              <a:gd name="connsiteY118" fmla="*/ 1038876 h 6687210"/>
              <a:gd name="connsiteX119" fmla="*/ 7692111 w 8636594"/>
              <a:gd name="connsiteY119" fmla="*/ 999035 h 6687210"/>
              <a:gd name="connsiteX120" fmla="*/ 7722554 w 8636594"/>
              <a:gd name="connsiteY120" fmla="*/ 959419 h 6687210"/>
              <a:gd name="connsiteX121" fmla="*/ 7753190 w 8636594"/>
              <a:gd name="connsiteY121" fmla="*/ 920037 h 6687210"/>
              <a:gd name="connsiteX122" fmla="*/ 7784023 w 8636594"/>
              <a:gd name="connsiteY122" fmla="*/ 880894 h 6687210"/>
              <a:gd name="connsiteX123" fmla="*/ 7815061 w 8636594"/>
              <a:gd name="connsiteY123" fmla="*/ 841997 h 6687210"/>
              <a:gd name="connsiteX124" fmla="*/ 7846308 w 8636594"/>
              <a:gd name="connsiteY124" fmla="*/ 803354 h 6687210"/>
              <a:gd name="connsiteX125" fmla="*/ 7877772 w 8636594"/>
              <a:gd name="connsiteY125" fmla="*/ 764970 h 6687210"/>
              <a:gd name="connsiteX126" fmla="*/ 7909458 w 8636594"/>
              <a:gd name="connsiteY126" fmla="*/ 726853 h 6687210"/>
              <a:gd name="connsiteX127" fmla="*/ 7941371 w 8636594"/>
              <a:gd name="connsiteY127" fmla="*/ 689010 h 6687210"/>
              <a:gd name="connsiteX128" fmla="*/ 7973518 w 8636594"/>
              <a:gd name="connsiteY128" fmla="*/ 651447 h 6687210"/>
              <a:gd name="connsiteX129" fmla="*/ 8005905 w 8636594"/>
              <a:gd name="connsiteY129" fmla="*/ 614171 h 6687210"/>
              <a:gd name="connsiteX130" fmla="*/ 8038538 w 8636594"/>
              <a:gd name="connsiteY130" fmla="*/ 577189 h 6687210"/>
              <a:gd name="connsiteX131" fmla="*/ 8071421 w 8636594"/>
              <a:gd name="connsiteY131" fmla="*/ 540507 h 6687210"/>
              <a:gd name="connsiteX132" fmla="*/ 8104563 w 8636594"/>
              <a:gd name="connsiteY132" fmla="*/ 504132 h 6687210"/>
              <a:gd name="connsiteX133" fmla="*/ 8137967 w 8636594"/>
              <a:gd name="connsiteY133" fmla="*/ 468072 h 6687210"/>
              <a:gd name="connsiteX134" fmla="*/ 8171641 w 8636594"/>
              <a:gd name="connsiteY134" fmla="*/ 432332 h 6687210"/>
              <a:gd name="connsiteX135" fmla="*/ 8205590 w 8636594"/>
              <a:gd name="connsiteY135" fmla="*/ 396920 h 6687210"/>
              <a:gd name="connsiteX136" fmla="*/ 8239820 w 8636594"/>
              <a:gd name="connsiteY136" fmla="*/ 361843 h 6687210"/>
              <a:gd name="connsiteX137" fmla="*/ 8274337 w 8636594"/>
              <a:gd name="connsiteY137" fmla="*/ 327107 h 6687210"/>
              <a:gd name="connsiteX138" fmla="*/ 8309147 w 8636594"/>
              <a:gd name="connsiteY138" fmla="*/ 292718 h 6687210"/>
              <a:gd name="connsiteX139" fmla="*/ 8344256 w 8636594"/>
              <a:gd name="connsiteY139" fmla="*/ 258685 h 6687210"/>
              <a:gd name="connsiteX140" fmla="*/ 8379669 w 8636594"/>
              <a:gd name="connsiteY140" fmla="*/ 225013 h 6687210"/>
              <a:gd name="connsiteX141" fmla="*/ 8415394 w 8636594"/>
              <a:gd name="connsiteY141" fmla="*/ 191709 h 6687210"/>
              <a:gd name="connsiteX142" fmla="*/ 8451434 w 8636594"/>
              <a:gd name="connsiteY142" fmla="*/ 158780 h 6687210"/>
              <a:gd name="connsiteX143" fmla="*/ 8487798 w 8636594"/>
              <a:gd name="connsiteY143" fmla="*/ 126233 h 6687210"/>
              <a:gd name="connsiteX144" fmla="*/ 8524489 w 8636594"/>
              <a:gd name="connsiteY144" fmla="*/ 94075 h 6687210"/>
              <a:gd name="connsiteX145" fmla="*/ 8561515 w 8636594"/>
              <a:gd name="connsiteY145" fmla="*/ 62312 h 6687210"/>
              <a:gd name="connsiteX146" fmla="*/ 8598881 w 8636594"/>
              <a:gd name="connsiteY146" fmla="*/ 30951 h 6687210"/>
              <a:gd name="connsiteX147" fmla="*/ 8636594 w 8636594"/>
              <a:gd name="connsiteY147" fmla="*/ 0 h 6687210"/>
              <a:gd name="connsiteX0" fmla="*/ 8636594 w 8636594"/>
              <a:gd name="connsiteY0" fmla="*/ 0 h 6680790"/>
              <a:gd name="connsiteX1" fmla="*/ 5293 w 8636594"/>
              <a:gd name="connsiteY1" fmla="*/ 0 h 6680790"/>
              <a:gd name="connsiteX2" fmla="*/ 0 w 8636594"/>
              <a:gd name="connsiteY2" fmla="*/ 5587843 h 6680790"/>
              <a:gd name="connsiteX3" fmla="*/ 1594033 w 8636594"/>
              <a:gd name="connsiteY3" fmla="*/ 5600057 h 6680790"/>
              <a:gd name="connsiteX4" fmla="*/ 1627845 w 8636594"/>
              <a:gd name="connsiteY4" fmla="*/ 6680790 h 6680790"/>
              <a:gd name="connsiteX5" fmla="*/ 1692688 w 8636594"/>
              <a:gd name="connsiteY5" fmla="*/ 6673902 h 6680790"/>
              <a:gd name="connsiteX6" fmla="*/ 1756810 w 8636594"/>
              <a:gd name="connsiteY6" fmla="*/ 6666549 h 6680790"/>
              <a:gd name="connsiteX7" fmla="*/ 1820216 w 8636594"/>
              <a:gd name="connsiteY7" fmla="*/ 6658735 h 6680790"/>
              <a:gd name="connsiteX8" fmla="*/ 1882914 w 8636594"/>
              <a:gd name="connsiteY8" fmla="*/ 6650463 h 6680790"/>
              <a:gd name="connsiteX9" fmla="*/ 1944909 w 8636594"/>
              <a:gd name="connsiteY9" fmla="*/ 6641737 h 6680790"/>
              <a:gd name="connsiteX10" fmla="*/ 2006208 w 8636594"/>
              <a:gd name="connsiteY10" fmla="*/ 6632561 h 6680790"/>
              <a:gd name="connsiteX11" fmla="*/ 2066817 w 8636594"/>
              <a:gd name="connsiteY11" fmla="*/ 6622937 h 6680790"/>
              <a:gd name="connsiteX12" fmla="*/ 2126742 w 8636594"/>
              <a:gd name="connsiteY12" fmla="*/ 6612869 h 6680790"/>
              <a:gd name="connsiteX13" fmla="*/ 2185991 w 8636594"/>
              <a:gd name="connsiteY13" fmla="*/ 6602362 h 6680790"/>
              <a:gd name="connsiteX14" fmla="*/ 2244569 w 8636594"/>
              <a:gd name="connsiteY14" fmla="*/ 6591417 h 6680790"/>
              <a:gd name="connsiteX15" fmla="*/ 2302482 w 8636594"/>
              <a:gd name="connsiteY15" fmla="*/ 6580040 h 6680790"/>
              <a:gd name="connsiteX16" fmla="*/ 2359737 w 8636594"/>
              <a:gd name="connsiteY16" fmla="*/ 6568233 h 6680790"/>
              <a:gd name="connsiteX17" fmla="*/ 2416341 w 8636594"/>
              <a:gd name="connsiteY17" fmla="*/ 6555999 h 6680790"/>
              <a:gd name="connsiteX18" fmla="*/ 2472299 w 8636594"/>
              <a:gd name="connsiteY18" fmla="*/ 6543344 h 6680790"/>
              <a:gd name="connsiteX19" fmla="*/ 2527618 w 8636594"/>
              <a:gd name="connsiteY19" fmla="*/ 6530269 h 6680790"/>
              <a:gd name="connsiteX20" fmla="*/ 2582304 w 8636594"/>
              <a:gd name="connsiteY20" fmla="*/ 6516778 h 6680790"/>
              <a:gd name="connsiteX21" fmla="*/ 2636364 w 8636594"/>
              <a:gd name="connsiteY21" fmla="*/ 6502876 h 6680790"/>
              <a:gd name="connsiteX22" fmla="*/ 2689804 w 8636594"/>
              <a:gd name="connsiteY22" fmla="*/ 6488565 h 6680790"/>
              <a:gd name="connsiteX23" fmla="*/ 2742629 w 8636594"/>
              <a:gd name="connsiteY23" fmla="*/ 6473849 h 6680790"/>
              <a:gd name="connsiteX24" fmla="*/ 2794848 w 8636594"/>
              <a:gd name="connsiteY24" fmla="*/ 6458731 h 6680790"/>
              <a:gd name="connsiteX25" fmla="*/ 2846466 w 8636594"/>
              <a:gd name="connsiteY25" fmla="*/ 6443216 h 6680790"/>
              <a:gd name="connsiteX26" fmla="*/ 2897488 w 8636594"/>
              <a:gd name="connsiteY26" fmla="*/ 6427305 h 6680790"/>
              <a:gd name="connsiteX27" fmla="*/ 2947923 w 8636594"/>
              <a:gd name="connsiteY27" fmla="*/ 6411004 h 6680790"/>
              <a:gd name="connsiteX28" fmla="*/ 2997775 w 8636594"/>
              <a:gd name="connsiteY28" fmla="*/ 6394316 h 6680790"/>
              <a:gd name="connsiteX29" fmla="*/ 3047052 w 8636594"/>
              <a:gd name="connsiteY29" fmla="*/ 6377243 h 6680790"/>
              <a:gd name="connsiteX30" fmla="*/ 3095759 w 8636594"/>
              <a:gd name="connsiteY30" fmla="*/ 6359791 h 6680790"/>
              <a:gd name="connsiteX31" fmla="*/ 3143903 w 8636594"/>
              <a:gd name="connsiteY31" fmla="*/ 6341961 h 6680790"/>
              <a:gd name="connsiteX32" fmla="*/ 3191491 w 8636594"/>
              <a:gd name="connsiteY32" fmla="*/ 6323757 h 6680790"/>
              <a:gd name="connsiteX33" fmla="*/ 3238528 w 8636594"/>
              <a:gd name="connsiteY33" fmla="*/ 6305184 h 6680790"/>
              <a:gd name="connsiteX34" fmla="*/ 3285021 w 8636594"/>
              <a:gd name="connsiteY34" fmla="*/ 6286245 h 6680790"/>
              <a:gd name="connsiteX35" fmla="*/ 3330977 w 8636594"/>
              <a:gd name="connsiteY35" fmla="*/ 6266942 h 6680790"/>
              <a:gd name="connsiteX36" fmla="*/ 3376401 w 8636594"/>
              <a:gd name="connsiteY36" fmla="*/ 6247281 h 6680790"/>
              <a:gd name="connsiteX37" fmla="*/ 3421300 w 8636594"/>
              <a:gd name="connsiteY37" fmla="*/ 6227263 h 6680790"/>
              <a:gd name="connsiteX38" fmla="*/ 3465680 w 8636594"/>
              <a:gd name="connsiteY38" fmla="*/ 6206893 h 6680790"/>
              <a:gd name="connsiteX39" fmla="*/ 3509548 w 8636594"/>
              <a:gd name="connsiteY39" fmla="*/ 6186174 h 6680790"/>
              <a:gd name="connsiteX40" fmla="*/ 3552910 w 8636594"/>
              <a:gd name="connsiteY40" fmla="*/ 6165110 h 6680790"/>
              <a:gd name="connsiteX41" fmla="*/ 3595773 w 8636594"/>
              <a:gd name="connsiteY41" fmla="*/ 6143704 h 6680790"/>
              <a:gd name="connsiteX42" fmla="*/ 3638142 w 8636594"/>
              <a:gd name="connsiteY42" fmla="*/ 6121960 h 6680790"/>
              <a:gd name="connsiteX43" fmla="*/ 3680024 w 8636594"/>
              <a:gd name="connsiteY43" fmla="*/ 6099881 h 6680790"/>
              <a:gd name="connsiteX44" fmla="*/ 3721426 w 8636594"/>
              <a:gd name="connsiteY44" fmla="*/ 6077471 h 6680790"/>
              <a:gd name="connsiteX45" fmla="*/ 3762353 w 8636594"/>
              <a:gd name="connsiteY45" fmla="*/ 6054733 h 6680790"/>
              <a:gd name="connsiteX46" fmla="*/ 3802812 w 8636594"/>
              <a:gd name="connsiteY46" fmla="*/ 6031671 h 6680790"/>
              <a:gd name="connsiteX47" fmla="*/ 3842810 w 8636594"/>
              <a:gd name="connsiteY47" fmla="*/ 6008288 h 6680790"/>
              <a:gd name="connsiteX48" fmla="*/ 3882352 w 8636594"/>
              <a:gd name="connsiteY48" fmla="*/ 5984588 h 6680790"/>
              <a:gd name="connsiteX49" fmla="*/ 3921445 w 8636594"/>
              <a:gd name="connsiteY49" fmla="*/ 5960574 h 6680790"/>
              <a:gd name="connsiteX50" fmla="*/ 3960096 w 8636594"/>
              <a:gd name="connsiteY50" fmla="*/ 5936250 h 6680790"/>
              <a:gd name="connsiteX51" fmla="*/ 3998311 w 8636594"/>
              <a:gd name="connsiteY51" fmla="*/ 5911619 h 6680790"/>
              <a:gd name="connsiteX52" fmla="*/ 4036095 w 8636594"/>
              <a:gd name="connsiteY52" fmla="*/ 5886685 h 6680790"/>
              <a:gd name="connsiteX53" fmla="*/ 4073456 w 8636594"/>
              <a:gd name="connsiteY53" fmla="*/ 5861452 h 6680790"/>
              <a:gd name="connsiteX54" fmla="*/ 4110400 w 8636594"/>
              <a:gd name="connsiteY54" fmla="*/ 5835922 h 6680790"/>
              <a:gd name="connsiteX55" fmla="*/ 4146933 w 8636594"/>
              <a:gd name="connsiteY55" fmla="*/ 5810100 h 6680790"/>
              <a:gd name="connsiteX56" fmla="*/ 4183061 w 8636594"/>
              <a:gd name="connsiteY56" fmla="*/ 5783988 h 6680790"/>
              <a:gd name="connsiteX57" fmla="*/ 4218791 w 8636594"/>
              <a:gd name="connsiteY57" fmla="*/ 5757591 h 6680790"/>
              <a:gd name="connsiteX58" fmla="*/ 4254129 w 8636594"/>
              <a:gd name="connsiteY58" fmla="*/ 5730912 h 6680790"/>
              <a:gd name="connsiteX59" fmla="*/ 4289081 w 8636594"/>
              <a:gd name="connsiteY59" fmla="*/ 5703955 h 6680790"/>
              <a:gd name="connsiteX60" fmla="*/ 4323654 w 8636594"/>
              <a:gd name="connsiteY60" fmla="*/ 5676722 h 6680790"/>
              <a:gd name="connsiteX61" fmla="*/ 4357854 w 8636594"/>
              <a:gd name="connsiteY61" fmla="*/ 5649218 h 6680790"/>
              <a:gd name="connsiteX62" fmla="*/ 4391688 w 8636594"/>
              <a:gd name="connsiteY62" fmla="*/ 5621446 h 6680790"/>
              <a:gd name="connsiteX63" fmla="*/ 4425162 w 8636594"/>
              <a:gd name="connsiteY63" fmla="*/ 5593409 h 6680790"/>
              <a:gd name="connsiteX64" fmla="*/ 4458281 w 8636594"/>
              <a:gd name="connsiteY64" fmla="*/ 5565111 h 6680790"/>
              <a:gd name="connsiteX65" fmla="*/ 4491053 w 8636594"/>
              <a:gd name="connsiteY65" fmla="*/ 5536556 h 6680790"/>
              <a:gd name="connsiteX66" fmla="*/ 4523484 w 8636594"/>
              <a:gd name="connsiteY66" fmla="*/ 5507747 h 6680790"/>
              <a:gd name="connsiteX67" fmla="*/ 4555580 w 8636594"/>
              <a:gd name="connsiteY67" fmla="*/ 5478687 h 6680790"/>
              <a:gd name="connsiteX68" fmla="*/ 4587347 w 8636594"/>
              <a:gd name="connsiteY68" fmla="*/ 5449380 h 6680790"/>
              <a:gd name="connsiteX69" fmla="*/ 4618793 w 8636594"/>
              <a:gd name="connsiteY69" fmla="*/ 5419830 h 6680790"/>
              <a:gd name="connsiteX70" fmla="*/ 4649922 w 8636594"/>
              <a:gd name="connsiteY70" fmla="*/ 5390040 h 6680790"/>
              <a:gd name="connsiteX71" fmla="*/ 4680742 w 8636594"/>
              <a:gd name="connsiteY71" fmla="*/ 5360014 h 6680790"/>
              <a:gd name="connsiteX72" fmla="*/ 4711259 w 8636594"/>
              <a:gd name="connsiteY72" fmla="*/ 5329755 h 6680790"/>
              <a:gd name="connsiteX73" fmla="*/ 4741478 w 8636594"/>
              <a:gd name="connsiteY73" fmla="*/ 5299266 h 6680790"/>
              <a:gd name="connsiteX74" fmla="*/ 4771408 w 8636594"/>
              <a:gd name="connsiteY74" fmla="*/ 5268551 h 6680790"/>
              <a:gd name="connsiteX75" fmla="*/ 4801053 w 8636594"/>
              <a:gd name="connsiteY75" fmla="*/ 5237614 h 6680790"/>
              <a:gd name="connsiteX76" fmla="*/ 4830420 w 8636594"/>
              <a:gd name="connsiteY76" fmla="*/ 5206458 h 6680790"/>
              <a:gd name="connsiteX77" fmla="*/ 4859516 w 8636594"/>
              <a:gd name="connsiteY77" fmla="*/ 5175087 h 6680790"/>
              <a:gd name="connsiteX78" fmla="*/ 4888347 w 8636594"/>
              <a:gd name="connsiteY78" fmla="*/ 5143504 h 6680790"/>
              <a:gd name="connsiteX79" fmla="*/ 4916919 w 8636594"/>
              <a:gd name="connsiteY79" fmla="*/ 5111713 h 6680790"/>
              <a:gd name="connsiteX80" fmla="*/ 4945238 w 8636594"/>
              <a:gd name="connsiteY80" fmla="*/ 5079717 h 6680790"/>
              <a:gd name="connsiteX81" fmla="*/ 4973311 w 8636594"/>
              <a:gd name="connsiteY81" fmla="*/ 5047519 h 6680790"/>
              <a:gd name="connsiteX82" fmla="*/ 5001145 w 8636594"/>
              <a:gd name="connsiteY82" fmla="*/ 5015124 h 6680790"/>
              <a:gd name="connsiteX83" fmla="*/ 5028745 w 8636594"/>
              <a:gd name="connsiteY83" fmla="*/ 4982535 h 6680790"/>
              <a:gd name="connsiteX84" fmla="*/ 5056117 w 8636594"/>
              <a:gd name="connsiteY84" fmla="*/ 4949755 h 6680790"/>
              <a:gd name="connsiteX85" fmla="*/ 5083269 w 8636594"/>
              <a:gd name="connsiteY85" fmla="*/ 4916787 h 6680790"/>
              <a:gd name="connsiteX86" fmla="*/ 5110207 w 8636594"/>
              <a:gd name="connsiteY86" fmla="*/ 4883636 h 6680790"/>
              <a:gd name="connsiteX87" fmla="*/ 5136937 w 8636594"/>
              <a:gd name="connsiteY87" fmla="*/ 4850305 h 6680790"/>
              <a:gd name="connsiteX88" fmla="*/ 5163464 w 8636594"/>
              <a:gd name="connsiteY88" fmla="*/ 4816797 h 6680790"/>
              <a:gd name="connsiteX89" fmla="*/ 5215940 w 8636594"/>
              <a:gd name="connsiteY89" fmla="*/ 4749265 h 6680790"/>
              <a:gd name="connsiteX90" fmla="*/ 5267684 w 8636594"/>
              <a:gd name="connsiteY90" fmla="*/ 4681068 h 6680790"/>
              <a:gd name="connsiteX91" fmla="*/ 5318748 w 8636594"/>
              <a:gd name="connsiteY91" fmla="*/ 4612234 h 6680790"/>
              <a:gd name="connsiteX92" fmla="*/ 5369182 w 8636594"/>
              <a:gd name="connsiteY92" fmla="*/ 4542793 h 6680790"/>
              <a:gd name="connsiteX93" fmla="*/ 5419038 w 8636594"/>
              <a:gd name="connsiteY93" fmla="*/ 4472771 h 6680790"/>
              <a:gd name="connsiteX94" fmla="*/ 5468365 w 8636594"/>
              <a:gd name="connsiteY94" fmla="*/ 4402196 h 6680790"/>
              <a:gd name="connsiteX95" fmla="*/ 5517215 w 8636594"/>
              <a:gd name="connsiteY95" fmla="*/ 4331098 h 6680790"/>
              <a:gd name="connsiteX96" fmla="*/ 5565637 w 8636594"/>
              <a:gd name="connsiteY96" fmla="*/ 4259503 h 6680790"/>
              <a:gd name="connsiteX97" fmla="*/ 5613684 w 8636594"/>
              <a:gd name="connsiteY97" fmla="*/ 4187441 h 6680790"/>
              <a:gd name="connsiteX98" fmla="*/ 5685160 w 8636594"/>
              <a:gd name="connsiteY98" fmla="*/ 4078531 h 6680790"/>
              <a:gd name="connsiteX99" fmla="*/ 5756074 w 8636594"/>
              <a:gd name="connsiteY99" fmla="*/ 3968727 h 6680790"/>
              <a:gd name="connsiteX100" fmla="*/ 5873483 w 8636594"/>
              <a:gd name="connsiteY100" fmla="*/ 3783989 h 6680790"/>
              <a:gd name="connsiteX101" fmla="*/ 6203209 w 8636594"/>
              <a:gd name="connsiteY101" fmla="*/ 3258640 h 6680790"/>
              <a:gd name="connsiteX102" fmla="*/ 6299430 w 8636594"/>
              <a:gd name="connsiteY102" fmla="*/ 3107321 h 6680790"/>
              <a:gd name="connsiteX103" fmla="*/ 6372650 w 8636594"/>
              <a:gd name="connsiteY103" fmla="*/ 2993735 h 6680790"/>
              <a:gd name="connsiteX104" fmla="*/ 6453197 w 8636594"/>
              <a:gd name="connsiteY104" fmla="*/ 2869788 h 6680790"/>
              <a:gd name="connsiteX105" fmla="*/ 6564167 w 8636594"/>
              <a:gd name="connsiteY105" fmla="*/ 2696807 h 6680790"/>
              <a:gd name="connsiteX106" fmla="*/ 6976233 w 8636594"/>
              <a:gd name="connsiteY106" fmla="*/ 2045274 h 6680790"/>
              <a:gd name="connsiteX107" fmla="*/ 7086755 w 8636594"/>
              <a:gd name="connsiteY107" fmla="*/ 1872743 h 6680790"/>
              <a:gd name="connsiteX108" fmla="*/ 7170279 w 8636594"/>
              <a:gd name="connsiteY108" fmla="*/ 1744202 h 6680790"/>
              <a:gd name="connsiteX109" fmla="*/ 7226351 w 8636594"/>
              <a:gd name="connsiteY109" fmla="*/ 1659017 h 6680790"/>
              <a:gd name="connsiteX110" fmla="*/ 7282789 w 8636594"/>
              <a:gd name="connsiteY110" fmla="*/ 1574303 h 6680790"/>
              <a:gd name="connsiteX111" fmla="*/ 7339643 w 8636594"/>
              <a:gd name="connsiteY111" fmla="*/ 1490113 h 6680790"/>
              <a:gd name="connsiteX112" fmla="*/ 7396957 w 8636594"/>
              <a:gd name="connsiteY112" fmla="*/ 1406503 h 6680790"/>
              <a:gd name="connsiteX113" fmla="*/ 7454781 w 8636594"/>
              <a:gd name="connsiteY113" fmla="*/ 1323526 h 6680790"/>
              <a:gd name="connsiteX114" fmla="*/ 7513161 w 8636594"/>
              <a:gd name="connsiteY114" fmla="*/ 1241237 h 6680790"/>
              <a:gd name="connsiteX115" fmla="*/ 7572144 w 8636594"/>
              <a:gd name="connsiteY115" fmla="*/ 1159689 h 6680790"/>
              <a:gd name="connsiteX116" fmla="*/ 7601877 w 8636594"/>
              <a:gd name="connsiteY116" fmla="*/ 1119210 h 6680790"/>
              <a:gd name="connsiteX117" fmla="*/ 7631779 w 8636594"/>
              <a:gd name="connsiteY117" fmla="*/ 1078937 h 6680790"/>
              <a:gd name="connsiteX118" fmla="*/ 7661855 w 8636594"/>
              <a:gd name="connsiteY118" fmla="*/ 1038876 h 6680790"/>
              <a:gd name="connsiteX119" fmla="*/ 7692111 w 8636594"/>
              <a:gd name="connsiteY119" fmla="*/ 999035 h 6680790"/>
              <a:gd name="connsiteX120" fmla="*/ 7722554 w 8636594"/>
              <a:gd name="connsiteY120" fmla="*/ 959419 h 6680790"/>
              <a:gd name="connsiteX121" fmla="*/ 7753190 w 8636594"/>
              <a:gd name="connsiteY121" fmla="*/ 920037 h 6680790"/>
              <a:gd name="connsiteX122" fmla="*/ 7784023 w 8636594"/>
              <a:gd name="connsiteY122" fmla="*/ 880894 h 6680790"/>
              <a:gd name="connsiteX123" fmla="*/ 7815061 w 8636594"/>
              <a:gd name="connsiteY123" fmla="*/ 841997 h 6680790"/>
              <a:gd name="connsiteX124" fmla="*/ 7846308 w 8636594"/>
              <a:gd name="connsiteY124" fmla="*/ 803354 h 6680790"/>
              <a:gd name="connsiteX125" fmla="*/ 7877772 w 8636594"/>
              <a:gd name="connsiteY125" fmla="*/ 764970 h 6680790"/>
              <a:gd name="connsiteX126" fmla="*/ 7909458 w 8636594"/>
              <a:gd name="connsiteY126" fmla="*/ 726853 h 6680790"/>
              <a:gd name="connsiteX127" fmla="*/ 7941371 w 8636594"/>
              <a:gd name="connsiteY127" fmla="*/ 689010 h 6680790"/>
              <a:gd name="connsiteX128" fmla="*/ 7973518 w 8636594"/>
              <a:gd name="connsiteY128" fmla="*/ 651447 h 6680790"/>
              <a:gd name="connsiteX129" fmla="*/ 8005905 w 8636594"/>
              <a:gd name="connsiteY129" fmla="*/ 614171 h 6680790"/>
              <a:gd name="connsiteX130" fmla="*/ 8038538 w 8636594"/>
              <a:gd name="connsiteY130" fmla="*/ 577189 h 6680790"/>
              <a:gd name="connsiteX131" fmla="*/ 8071421 w 8636594"/>
              <a:gd name="connsiteY131" fmla="*/ 540507 h 6680790"/>
              <a:gd name="connsiteX132" fmla="*/ 8104563 w 8636594"/>
              <a:gd name="connsiteY132" fmla="*/ 504132 h 6680790"/>
              <a:gd name="connsiteX133" fmla="*/ 8137967 w 8636594"/>
              <a:gd name="connsiteY133" fmla="*/ 468072 h 6680790"/>
              <a:gd name="connsiteX134" fmla="*/ 8171641 w 8636594"/>
              <a:gd name="connsiteY134" fmla="*/ 432332 h 6680790"/>
              <a:gd name="connsiteX135" fmla="*/ 8205590 w 8636594"/>
              <a:gd name="connsiteY135" fmla="*/ 396920 h 6680790"/>
              <a:gd name="connsiteX136" fmla="*/ 8239820 w 8636594"/>
              <a:gd name="connsiteY136" fmla="*/ 361843 h 6680790"/>
              <a:gd name="connsiteX137" fmla="*/ 8274337 w 8636594"/>
              <a:gd name="connsiteY137" fmla="*/ 327107 h 6680790"/>
              <a:gd name="connsiteX138" fmla="*/ 8309147 w 8636594"/>
              <a:gd name="connsiteY138" fmla="*/ 292718 h 6680790"/>
              <a:gd name="connsiteX139" fmla="*/ 8344256 w 8636594"/>
              <a:gd name="connsiteY139" fmla="*/ 258685 h 6680790"/>
              <a:gd name="connsiteX140" fmla="*/ 8379669 w 8636594"/>
              <a:gd name="connsiteY140" fmla="*/ 225013 h 6680790"/>
              <a:gd name="connsiteX141" fmla="*/ 8415394 w 8636594"/>
              <a:gd name="connsiteY141" fmla="*/ 191709 h 6680790"/>
              <a:gd name="connsiteX142" fmla="*/ 8451434 w 8636594"/>
              <a:gd name="connsiteY142" fmla="*/ 158780 h 6680790"/>
              <a:gd name="connsiteX143" fmla="*/ 8487798 w 8636594"/>
              <a:gd name="connsiteY143" fmla="*/ 126233 h 6680790"/>
              <a:gd name="connsiteX144" fmla="*/ 8524489 w 8636594"/>
              <a:gd name="connsiteY144" fmla="*/ 94075 h 6680790"/>
              <a:gd name="connsiteX145" fmla="*/ 8561515 w 8636594"/>
              <a:gd name="connsiteY145" fmla="*/ 62312 h 6680790"/>
              <a:gd name="connsiteX146" fmla="*/ 8598881 w 8636594"/>
              <a:gd name="connsiteY146" fmla="*/ 30951 h 6680790"/>
              <a:gd name="connsiteX147" fmla="*/ 8636594 w 8636594"/>
              <a:gd name="connsiteY147" fmla="*/ 0 h 6680790"/>
              <a:gd name="connsiteX0" fmla="*/ 8636594 w 8636594"/>
              <a:gd name="connsiteY0" fmla="*/ 0 h 6673902"/>
              <a:gd name="connsiteX1" fmla="*/ 5293 w 8636594"/>
              <a:gd name="connsiteY1" fmla="*/ 0 h 6673902"/>
              <a:gd name="connsiteX2" fmla="*/ 0 w 8636594"/>
              <a:gd name="connsiteY2" fmla="*/ 5587843 h 6673902"/>
              <a:gd name="connsiteX3" fmla="*/ 1594033 w 8636594"/>
              <a:gd name="connsiteY3" fmla="*/ 5600057 h 6673902"/>
              <a:gd name="connsiteX4" fmla="*/ 1686068 w 8636594"/>
              <a:gd name="connsiteY4" fmla="*/ 5599745 h 6673902"/>
              <a:gd name="connsiteX5" fmla="*/ 1692688 w 8636594"/>
              <a:gd name="connsiteY5" fmla="*/ 6673902 h 6673902"/>
              <a:gd name="connsiteX6" fmla="*/ 1756810 w 8636594"/>
              <a:gd name="connsiteY6" fmla="*/ 6666549 h 6673902"/>
              <a:gd name="connsiteX7" fmla="*/ 1820216 w 8636594"/>
              <a:gd name="connsiteY7" fmla="*/ 6658735 h 6673902"/>
              <a:gd name="connsiteX8" fmla="*/ 1882914 w 8636594"/>
              <a:gd name="connsiteY8" fmla="*/ 6650463 h 6673902"/>
              <a:gd name="connsiteX9" fmla="*/ 1944909 w 8636594"/>
              <a:gd name="connsiteY9" fmla="*/ 6641737 h 6673902"/>
              <a:gd name="connsiteX10" fmla="*/ 2006208 w 8636594"/>
              <a:gd name="connsiteY10" fmla="*/ 6632561 h 6673902"/>
              <a:gd name="connsiteX11" fmla="*/ 2066817 w 8636594"/>
              <a:gd name="connsiteY11" fmla="*/ 6622937 h 6673902"/>
              <a:gd name="connsiteX12" fmla="*/ 2126742 w 8636594"/>
              <a:gd name="connsiteY12" fmla="*/ 6612869 h 6673902"/>
              <a:gd name="connsiteX13" fmla="*/ 2185991 w 8636594"/>
              <a:gd name="connsiteY13" fmla="*/ 6602362 h 6673902"/>
              <a:gd name="connsiteX14" fmla="*/ 2244569 w 8636594"/>
              <a:gd name="connsiteY14" fmla="*/ 6591417 h 6673902"/>
              <a:gd name="connsiteX15" fmla="*/ 2302482 w 8636594"/>
              <a:gd name="connsiteY15" fmla="*/ 6580040 h 6673902"/>
              <a:gd name="connsiteX16" fmla="*/ 2359737 w 8636594"/>
              <a:gd name="connsiteY16" fmla="*/ 6568233 h 6673902"/>
              <a:gd name="connsiteX17" fmla="*/ 2416341 w 8636594"/>
              <a:gd name="connsiteY17" fmla="*/ 6555999 h 6673902"/>
              <a:gd name="connsiteX18" fmla="*/ 2472299 w 8636594"/>
              <a:gd name="connsiteY18" fmla="*/ 6543344 h 6673902"/>
              <a:gd name="connsiteX19" fmla="*/ 2527618 w 8636594"/>
              <a:gd name="connsiteY19" fmla="*/ 6530269 h 6673902"/>
              <a:gd name="connsiteX20" fmla="*/ 2582304 w 8636594"/>
              <a:gd name="connsiteY20" fmla="*/ 6516778 h 6673902"/>
              <a:gd name="connsiteX21" fmla="*/ 2636364 w 8636594"/>
              <a:gd name="connsiteY21" fmla="*/ 6502876 h 6673902"/>
              <a:gd name="connsiteX22" fmla="*/ 2689804 w 8636594"/>
              <a:gd name="connsiteY22" fmla="*/ 6488565 h 6673902"/>
              <a:gd name="connsiteX23" fmla="*/ 2742629 w 8636594"/>
              <a:gd name="connsiteY23" fmla="*/ 6473849 h 6673902"/>
              <a:gd name="connsiteX24" fmla="*/ 2794848 w 8636594"/>
              <a:gd name="connsiteY24" fmla="*/ 6458731 h 6673902"/>
              <a:gd name="connsiteX25" fmla="*/ 2846466 w 8636594"/>
              <a:gd name="connsiteY25" fmla="*/ 6443216 h 6673902"/>
              <a:gd name="connsiteX26" fmla="*/ 2897488 w 8636594"/>
              <a:gd name="connsiteY26" fmla="*/ 6427305 h 6673902"/>
              <a:gd name="connsiteX27" fmla="*/ 2947923 w 8636594"/>
              <a:gd name="connsiteY27" fmla="*/ 6411004 h 6673902"/>
              <a:gd name="connsiteX28" fmla="*/ 2997775 w 8636594"/>
              <a:gd name="connsiteY28" fmla="*/ 6394316 h 6673902"/>
              <a:gd name="connsiteX29" fmla="*/ 3047052 w 8636594"/>
              <a:gd name="connsiteY29" fmla="*/ 6377243 h 6673902"/>
              <a:gd name="connsiteX30" fmla="*/ 3095759 w 8636594"/>
              <a:gd name="connsiteY30" fmla="*/ 6359791 h 6673902"/>
              <a:gd name="connsiteX31" fmla="*/ 3143903 w 8636594"/>
              <a:gd name="connsiteY31" fmla="*/ 6341961 h 6673902"/>
              <a:gd name="connsiteX32" fmla="*/ 3191491 w 8636594"/>
              <a:gd name="connsiteY32" fmla="*/ 6323757 h 6673902"/>
              <a:gd name="connsiteX33" fmla="*/ 3238528 w 8636594"/>
              <a:gd name="connsiteY33" fmla="*/ 6305184 h 6673902"/>
              <a:gd name="connsiteX34" fmla="*/ 3285021 w 8636594"/>
              <a:gd name="connsiteY34" fmla="*/ 6286245 h 6673902"/>
              <a:gd name="connsiteX35" fmla="*/ 3330977 w 8636594"/>
              <a:gd name="connsiteY35" fmla="*/ 6266942 h 6673902"/>
              <a:gd name="connsiteX36" fmla="*/ 3376401 w 8636594"/>
              <a:gd name="connsiteY36" fmla="*/ 6247281 h 6673902"/>
              <a:gd name="connsiteX37" fmla="*/ 3421300 w 8636594"/>
              <a:gd name="connsiteY37" fmla="*/ 6227263 h 6673902"/>
              <a:gd name="connsiteX38" fmla="*/ 3465680 w 8636594"/>
              <a:gd name="connsiteY38" fmla="*/ 6206893 h 6673902"/>
              <a:gd name="connsiteX39" fmla="*/ 3509548 w 8636594"/>
              <a:gd name="connsiteY39" fmla="*/ 6186174 h 6673902"/>
              <a:gd name="connsiteX40" fmla="*/ 3552910 w 8636594"/>
              <a:gd name="connsiteY40" fmla="*/ 6165110 h 6673902"/>
              <a:gd name="connsiteX41" fmla="*/ 3595773 w 8636594"/>
              <a:gd name="connsiteY41" fmla="*/ 6143704 h 6673902"/>
              <a:gd name="connsiteX42" fmla="*/ 3638142 w 8636594"/>
              <a:gd name="connsiteY42" fmla="*/ 6121960 h 6673902"/>
              <a:gd name="connsiteX43" fmla="*/ 3680024 w 8636594"/>
              <a:gd name="connsiteY43" fmla="*/ 6099881 h 6673902"/>
              <a:gd name="connsiteX44" fmla="*/ 3721426 w 8636594"/>
              <a:gd name="connsiteY44" fmla="*/ 6077471 h 6673902"/>
              <a:gd name="connsiteX45" fmla="*/ 3762353 w 8636594"/>
              <a:gd name="connsiteY45" fmla="*/ 6054733 h 6673902"/>
              <a:gd name="connsiteX46" fmla="*/ 3802812 w 8636594"/>
              <a:gd name="connsiteY46" fmla="*/ 6031671 h 6673902"/>
              <a:gd name="connsiteX47" fmla="*/ 3842810 w 8636594"/>
              <a:gd name="connsiteY47" fmla="*/ 6008288 h 6673902"/>
              <a:gd name="connsiteX48" fmla="*/ 3882352 w 8636594"/>
              <a:gd name="connsiteY48" fmla="*/ 5984588 h 6673902"/>
              <a:gd name="connsiteX49" fmla="*/ 3921445 w 8636594"/>
              <a:gd name="connsiteY49" fmla="*/ 5960574 h 6673902"/>
              <a:gd name="connsiteX50" fmla="*/ 3960096 w 8636594"/>
              <a:gd name="connsiteY50" fmla="*/ 5936250 h 6673902"/>
              <a:gd name="connsiteX51" fmla="*/ 3998311 w 8636594"/>
              <a:gd name="connsiteY51" fmla="*/ 5911619 h 6673902"/>
              <a:gd name="connsiteX52" fmla="*/ 4036095 w 8636594"/>
              <a:gd name="connsiteY52" fmla="*/ 5886685 h 6673902"/>
              <a:gd name="connsiteX53" fmla="*/ 4073456 w 8636594"/>
              <a:gd name="connsiteY53" fmla="*/ 5861452 h 6673902"/>
              <a:gd name="connsiteX54" fmla="*/ 4110400 w 8636594"/>
              <a:gd name="connsiteY54" fmla="*/ 5835922 h 6673902"/>
              <a:gd name="connsiteX55" fmla="*/ 4146933 w 8636594"/>
              <a:gd name="connsiteY55" fmla="*/ 5810100 h 6673902"/>
              <a:gd name="connsiteX56" fmla="*/ 4183061 w 8636594"/>
              <a:gd name="connsiteY56" fmla="*/ 5783988 h 6673902"/>
              <a:gd name="connsiteX57" fmla="*/ 4218791 w 8636594"/>
              <a:gd name="connsiteY57" fmla="*/ 5757591 h 6673902"/>
              <a:gd name="connsiteX58" fmla="*/ 4254129 w 8636594"/>
              <a:gd name="connsiteY58" fmla="*/ 5730912 h 6673902"/>
              <a:gd name="connsiteX59" fmla="*/ 4289081 w 8636594"/>
              <a:gd name="connsiteY59" fmla="*/ 5703955 h 6673902"/>
              <a:gd name="connsiteX60" fmla="*/ 4323654 w 8636594"/>
              <a:gd name="connsiteY60" fmla="*/ 5676722 h 6673902"/>
              <a:gd name="connsiteX61" fmla="*/ 4357854 w 8636594"/>
              <a:gd name="connsiteY61" fmla="*/ 5649218 h 6673902"/>
              <a:gd name="connsiteX62" fmla="*/ 4391688 w 8636594"/>
              <a:gd name="connsiteY62" fmla="*/ 5621446 h 6673902"/>
              <a:gd name="connsiteX63" fmla="*/ 4425162 w 8636594"/>
              <a:gd name="connsiteY63" fmla="*/ 5593409 h 6673902"/>
              <a:gd name="connsiteX64" fmla="*/ 4458281 w 8636594"/>
              <a:gd name="connsiteY64" fmla="*/ 5565111 h 6673902"/>
              <a:gd name="connsiteX65" fmla="*/ 4491053 w 8636594"/>
              <a:gd name="connsiteY65" fmla="*/ 5536556 h 6673902"/>
              <a:gd name="connsiteX66" fmla="*/ 4523484 w 8636594"/>
              <a:gd name="connsiteY66" fmla="*/ 5507747 h 6673902"/>
              <a:gd name="connsiteX67" fmla="*/ 4555580 w 8636594"/>
              <a:gd name="connsiteY67" fmla="*/ 5478687 h 6673902"/>
              <a:gd name="connsiteX68" fmla="*/ 4587347 w 8636594"/>
              <a:gd name="connsiteY68" fmla="*/ 5449380 h 6673902"/>
              <a:gd name="connsiteX69" fmla="*/ 4618793 w 8636594"/>
              <a:gd name="connsiteY69" fmla="*/ 5419830 h 6673902"/>
              <a:gd name="connsiteX70" fmla="*/ 4649922 w 8636594"/>
              <a:gd name="connsiteY70" fmla="*/ 5390040 h 6673902"/>
              <a:gd name="connsiteX71" fmla="*/ 4680742 w 8636594"/>
              <a:gd name="connsiteY71" fmla="*/ 5360014 h 6673902"/>
              <a:gd name="connsiteX72" fmla="*/ 4711259 w 8636594"/>
              <a:gd name="connsiteY72" fmla="*/ 5329755 h 6673902"/>
              <a:gd name="connsiteX73" fmla="*/ 4741478 w 8636594"/>
              <a:gd name="connsiteY73" fmla="*/ 5299266 h 6673902"/>
              <a:gd name="connsiteX74" fmla="*/ 4771408 w 8636594"/>
              <a:gd name="connsiteY74" fmla="*/ 5268551 h 6673902"/>
              <a:gd name="connsiteX75" fmla="*/ 4801053 w 8636594"/>
              <a:gd name="connsiteY75" fmla="*/ 5237614 h 6673902"/>
              <a:gd name="connsiteX76" fmla="*/ 4830420 w 8636594"/>
              <a:gd name="connsiteY76" fmla="*/ 5206458 h 6673902"/>
              <a:gd name="connsiteX77" fmla="*/ 4859516 w 8636594"/>
              <a:gd name="connsiteY77" fmla="*/ 5175087 h 6673902"/>
              <a:gd name="connsiteX78" fmla="*/ 4888347 w 8636594"/>
              <a:gd name="connsiteY78" fmla="*/ 5143504 h 6673902"/>
              <a:gd name="connsiteX79" fmla="*/ 4916919 w 8636594"/>
              <a:gd name="connsiteY79" fmla="*/ 5111713 h 6673902"/>
              <a:gd name="connsiteX80" fmla="*/ 4945238 w 8636594"/>
              <a:gd name="connsiteY80" fmla="*/ 5079717 h 6673902"/>
              <a:gd name="connsiteX81" fmla="*/ 4973311 w 8636594"/>
              <a:gd name="connsiteY81" fmla="*/ 5047519 h 6673902"/>
              <a:gd name="connsiteX82" fmla="*/ 5001145 w 8636594"/>
              <a:gd name="connsiteY82" fmla="*/ 5015124 h 6673902"/>
              <a:gd name="connsiteX83" fmla="*/ 5028745 w 8636594"/>
              <a:gd name="connsiteY83" fmla="*/ 4982535 h 6673902"/>
              <a:gd name="connsiteX84" fmla="*/ 5056117 w 8636594"/>
              <a:gd name="connsiteY84" fmla="*/ 4949755 h 6673902"/>
              <a:gd name="connsiteX85" fmla="*/ 5083269 w 8636594"/>
              <a:gd name="connsiteY85" fmla="*/ 4916787 h 6673902"/>
              <a:gd name="connsiteX86" fmla="*/ 5110207 w 8636594"/>
              <a:gd name="connsiteY86" fmla="*/ 4883636 h 6673902"/>
              <a:gd name="connsiteX87" fmla="*/ 5136937 w 8636594"/>
              <a:gd name="connsiteY87" fmla="*/ 4850305 h 6673902"/>
              <a:gd name="connsiteX88" fmla="*/ 5163464 w 8636594"/>
              <a:gd name="connsiteY88" fmla="*/ 4816797 h 6673902"/>
              <a:gd name="connsiteX89" fmla="*/ 5215940 w 8636594"/>
              <a:gd name="connsiteY89" fmla="*/ 4749265 h 6673902"/>
              <a:gd name="connsiteX90" fmla="*/ 5267684 w 8636594"/>
              <a:gd name="connsiteY90" fmla="*/ 4681068 h 6673902"/>
              <a:gd name="connsiteX91" fmla="*/ 5318748 w 8636594"/>
              <a:gd name="connsiteY91" fmla="*/ 4612234 h 6673902"/>
              <a:gd name="connsiteX92" fmla="*/ 5369182 w 8636594"/>
              <a:gd name="connsiteY92" fmla="*/ 4542793 h 6673902"/>
              <a:gd name="connsiteX93" fmla="*/ 5419038 w 8636594"/>
              <a:gd name="connsiteY93" fmla="*/ 4472771 h 6673902"/>
              <a:gd name="connsiteX94" fmla="*/ 5468365 w 8636594"/>
              <a:gd name="connsiteY94" fmla="*/ 4402196 h 6673902"/>
              <a:gd name="connsiteX95" fmla="*/ 5517215 w 8636594"/>
              <a:gd name="connsiteY95" fmla="*/ 4331098 h 6673902"/>
              <a:gd name="connsiteX96" fmla="*/ 5565637 w 8636594"/>
              <a:gd name="connsiteY96" fmla="*/ 4259503 h 6673902"/>
              <a:gd name="connsiteX97" fmla="*/ 5613684 w 8636594"/>
              <a:gd name="connsiteY97" fmla="*/ 4187441 h 6673902"/>
              <a:gd name="connsiteX98" fmla="*/ 5685160 w 8636594"/>
              <a:gd name="connsiteY98" fmla="*/ 4078531 h 6673902"/>
              <a:gd name="connsiteX99" fmla="*/ 5756074 w 8636594"/>
              <a:gd name="connsiteY99" fmla="*/ 3968727 h 6673902"/>
              <a:gd name="connsiteX100" fmla="*/ 5873483 w 8636594"/>
              <a:gd name="connsiteY100" fmla="*/ 3783989 h 6673902"/>
              <a:gd name="connsiteX101" fmla="*/ 6203209 w 8636594"/>
              <a:gd name="connsiteY101" fmla="*/ 3258640 h 6673902"/>
              <a:gd name="connsiteX102" fmla="*/ 6299430 w 8636594"/>
              <a:gd name="connsiteY102" fmla="*/ 3107321 h 6673902"/>
              <a:gd name="connsiteX103" fmla="*/ 6372650 w 8636594"/>
              <a:gd name="connsiteY103" fmla="*/ 2993735 h 6673902"/>
              <a:gd name="connsiteX104" fmla="*/ 6453197 w 8636594"/>
              <a:gd name="connsiteY104" fmla="*/ 2869788 h 6673902"/>
              <a:gd name="connsiteX105" fmla="*/ 6564167 w 8636594"/>
              <a:gd name="connsiteY105" fmla="*/ 2696807 h 6673902"/>
              <a:gd name="connsiteX106" fmla="*/ 6976233 w 8636594"/>
              <a:gd name="connsiteY106" fmla="*/ 2045274 h 6673902"/>
              <a:gd name="connsiteX107" fmla="*/ 7086755 w 8636594"/>
              <a:gd name="connsiteY107" fmla="*/ 1872743 h 6673902"/>
              <a:gd name="connsiteX108" fmla="*/ 7170279 w 8636594"/>
              <a:gd name="connsiteY108" fmla="*/ 1744202 h 6673902"/>
              <a:gd name="connsiteX109" fmla="*/ 7226351 w 8636594"/>
              <a:gd name="connsiteY109" fmla="*/ 1659017 h 6673902"/>
              <a:gd name="connsiteX110" fmla="*/ 7282789 w 8636594"/>
              <a:gd name="connsiteY110" fmla="*/ 1574303 h 6673902"/>
              <a:gd name="connsiteX111" fmla="*/ 7339643 w 8636594"/>
              <a:gd name="connsiteY111" fmla="*/ 1490113 h 6673902"/>
              <a:gd name="connsiteX112" fmla="*/ 7396957 w 8636594"/>
              <a:gd name="connsiteY112" fmla="*/ 1406503 h 6673902"/>
              <a:gd name="connsiteX113" fmla="*/ 7454781 w 8636594"/>
              <a:gd name="connsiteY113" fmla="*/ 1323526 h 6673902"/>
              <a:gd name="connsiteX114" fmla="*/ 7513161 w 8636594"/>
              <a:gd name="connsiteY114" fmla="*/ 1241237 h 6673902"/>
              <a:gd name="connsiteX115" fmla="*/ 7572144 w 8636594"/>
              <a:gd name="connsiteY115" fmla="*/ 1159689 h 6673902"/>
              <a:gd name="connsiteX116" fmla="*/ 7601877 w 8636594"/>
              <a:gd name="connsiteY116" fmla="*/ 1119210 h 6673902"/>
              <a:gd name="connsiteX117" fmla="*/ 7631779 w 8636594"/>
              <a:gd name="connsiteY117" fmla="*/ 1078937 h 6673902"/>
              <a:gd name="connsiteX118" fmla="*/ 7661855 w 8636594"/>
              <a:gd name="connsiteY118" fmla="*/ 1038876 h 6673902"/>
              <a:gd name="connsiteX119" fmla="*/ 7692111 w 8636594"/>
              <a:gd name="connsiteY119" fmla="*/ 999035 h 6673902"/>
              <a:gd name="connsiteX120" fmla="*/ 7722554 w 8636594"/>
              <a:gd name="connsiteY120" fmla="*/ 959419 h 6673902"/>
              <a:gd name="connsiteX121" fmla="*/ 7753190 w 8636594"/>
              <a:gd name="connsiteY121" fmla="*/ 920037 h 6673902"/>
              <a:gd name="connsiteX122" fmla="*/ 7784023 w 8636594"/>
              <a:gd name="connsiteY122" fmla="*/ 880894 h 6673902"/>
              <a:gd name="connsiteX123" fmla="*/ 7815061 w 8636594"/>
              <a:gd name="connsiteY123" fmla="*/ 841997 h 6673902"/>
              <a:gd name="connsiteX124" fmla="*/ 7846308 w 8636594"/>
              <a:gd name="connsiteY124" fmla="*/ 803354 h 6673902"/>
              <a:gd name="connsiteX125" fmla="*/ 7877772 w 8636594"/>
              <a:gd name="connsiteY125" fmla="*/ 764970 h 6673902"/>
              <a:gd name="connsiteX126" fmla="*/ 7909458 w 8636594"/>
              <a:gd name="connsiteY126" fmla="*/ 726853 h 6673902"/>
              <a:gd name="connsiteX127" fmla="*/ 7941371 w 8636594"/>
              <a:gd name="connsiteY127" fmla="*/ 689010 h 6673902"/>
              <a:gd name="connsiteX128" fmla="*/ 7973518 w 8636594"/>
              <a:gd name="connsiteY128" fmla="*/ 651447 h 6673902"/>
              <a:gd name="connsiteX129" fmla="*/ 8005905 w 8636594"/>
              <a:gd name="connsiteY129" fmla="*/ 614171 h 6673902"/>
              <a:gd name="connsiteX130" fmla="*/ 8038538 w 8636594"/>
              <a:gd name="connsiteY130" fmla="*/ 577189 h 6673902"/>
              <a:gd name="connsiteX131" fmla="*/ 8071421 w 8636594"/>
              <a:gd name="connsiteY131" fmla="*/ 540507 h 6673902"/>
              <a:gd name="connsiteX132" fmla="*/ 8104563 w 8636594"/>
              <a:gd name="connsiteY132" fmla="*/ 504132 h 6673902"/>
              <a:gd name="connsiteX133" fmla="*/ 8137967 w 8636594"/>
              <a:gd name="connsiteY133" fmla="*/ 468072 h 6673902"/>
              <a:gd name="connsiteX134" fmla="*/ 8171641 w 8636594"/>
              <a:gd name="connsiteY134" fmla="*/ 432332 h 6673902"/>
              <a:gd name="connsiteX135" fmla="*/ 8205590 w 8636594"/>
              <a:gd name="connsiteY135" fmla="*/ 396920 h 6673902"/>
              <a:gd name="connsiteX136" fmla="*/ 8239820 w 8636594"/>
              <a:gd name="connsiteY136" fmla="*/ 361843 h 6673902"/>
              <a:gd name="connsiteX137" fmla="*/ 8274337 w 8636594"/>
              <a:gd name="connsiteY137" fmla="*/ 327107 h 6673902"/>
              <a:gd name="connsiteX138" fmla="*/ 8309147 w 8636594"/>
              <a:gd name="connsiteY138" fmla="*/ 292718 h 6673902"/>
              <a:gd name="connsiteX139" fmla="*/ 8344256 w 8636594"/>
              <a:gd name="connsiteY139" fmla="*/ 258685 h 6673902"/>
              <a:gd name="connsiteX140" fmla="*/ 8379669 w 8636594"/>
              <a:gd name="connsiteY140" fmla="*/ 225013 h 6673902"/>
              <a:gd name="connsiteX141" fmla="*/ 8415394 w 8636594"/>
              <a:gd name="connsiteY141" fmla="*/ 191709 h 6673902"/>
              <a:gd name="connsiteX142" fmla="*/ 8451434 w 8636594"/>
              <a:gd name="connsiteY142" fmla="*/ 158780 h 6673902"/>
              <a:gd name="connsiteX143" fmla="*/ 8487798 w 8636594"/>
              <a:gd name="connsiteY143" fmla="*/ 126233 h 6673902"/>
              <a:gd name="connsiteX144" fmla="*/ 8524489 w 8636594"/>
              <a:gd name="connsiteY144" fmla="*/ 94075 h 6673902"/>
              <a:gd name="connsiteX145" fmla="*/ 8561515 w 8636594"/>
              <a:gd name="connsiteY145" fmla="*/ 62312 h 6673902"/>
              <a:gd name="connsiteX146" fmla="*/ 8598881 w 8636594"/>
              <a:gd name="connsiteY146" fmla="*/ 30951 h 6673902"/>
              <a:gd name="connsiteX147" fmla="*/ 8636594 w 8636594"/>
              <a:gd name="connsiteY147" fmla="*/ 0 h 6673902"/>
              <a:gd name="connsiteX0" fmla="*/ 8636594 w 8636594"/>
              <a:gd name="connsiteY0" fmla="*/ 0 h 6666549"/>
              <a:gd name="connsiteX1" fmla="*/ 5293 w 8636594"/>
              <a:gd name="connsiteY1" fmla="*/ 0 h 6666549"/>
              <a:gd name="connsiteX2" fmla="*/ 0 w 8636594"/>
              <a:gd name="connsiteY2" fmla="*/ 5587843 h 6666549"/>
              <a:gd name="connsiteX3" fmla="*/ 1594033 w 8636594"/>
              <a:gd name="connsiteY3" fmla="*/ 5600057 h 6666549"/>
              <a:gd name="connsiteX4" fmla="*/ 1686068 w 8636594"/>
              <a:gd name="connsiteY4" fmla="*/ 5599745 h 6666549"/>
              <a:gd name="connsiteX5" fmla="*/ 1883237 w 8636594"/>
              <a:gd name="connsiteY5" fmla="*/ 5855484 h 6666549"/>
              <a:gd name="connsiteX6" fmla="*/ 1756810 w 8636594"/>
              <a:gd name="connsiteY6" fmla="*/ 6666549 h 6666549"/>
              <a:gd name="connsiteX7" fmla="*/ 1820216 w 8636594"/>
              <a:gd name="connsiteY7" fmla="*/ 6658735 h 6666549"/>
              <a:gd name="connsiteX8" fmla="*/ 1882914 w 8636594"/>
              <a:gd name="connsiteY8" fmla="*/ 6650463 h 6666549"/>
              <a:gd name="connsiteX9" fmla="*/ 1944909 w 8636594"/>
              <a:gd name="connsiteY9" fmla="*/ 6641737 h 6666549"/>
              <a:gd name="connsiteX10" fmla="*/ 2006208 w 8636594"/>
              <a:gd name="connsiteY10" fmla="*/ 6632561 h 6666549"/>
              <a:gd name="connsiteX11" fmla="*/ 2066817 w 8636594"/>
              <a:gd name="connsiteY11" fmla="*/ 6622937 h 6666549"/>
              <a:gd name="connsiteX12" fmla="*/ 2126742 w 8636594"/>
              <a:gd name="connsiteY12" fmla="*/ 6612869 h 6666549"/>
              <a:gd name="connsiteX13" fmla="*/ 2185991 w 8636594"/>
              <a:gd name="connsiteY13" fmla="*/ 6602362 h 6666549"/>
              <a:gd name="connsiteX14" fmla="*/ 2244569 w 8636594"/>
              <a:gd name="connsiteY14" fmla="*/ 6591417 h 6666549"/>
              <a:gd name="connsiteX15" fmla="*/ 2302482 w 8636594"/>
              <a:gd name="connsiteY15" fmla="*/ 6580040 h 6666549"/>
              <a:gd name="connsiteX16" fmla="*/ 2359737 w 8636594"/>
              <a:gd name="connsiteY16" fmla="*/ 6568233 h 6666549"/>
              <a:gd name="connsiteX17" fmla="*/ 2416341 w 8636594"/>
              <a:gd name="connsiteY17" fmla="*/ 6555999 h 6666549"/>
              <a:gd name="connsiteX18" fmla="*/ 2472299 w 8636594"/>
              <a:gd name="connsiteY18" fmla="*/ 6543344 h 6666549"/>
              <a:gd name="connsiteX19" fmla="*/ 2527618 w 8636594"/>
              <a:gd name="connsiteY19" fmla="*/ 6530269 h 6666549"/>
              <a:gd name="connsiteX20" fmla="*/ 2582304 w 8636594"/>
              <a:gd name="connsiteY20" fmla="*/ 6516778 h 6666549"/>
              <a:gd name="connsiteX21" fmla="*/ 2636364 w 8636594"/>
              <a:gd name="connsiteY21" fmla="*/ 6502876 h 6666549"/>
              <a:gd name="connsiteX22" fmla="*/ 2689804 w 8636594"/>
              <a:gd name="connsiteY22" fmla="*/ 6488565 h 6666549"/>
              <a:gd name="connsiteX23" fmla="*/ 2742629 w 8636594"/>
              <a:gd name="connsiteY23" fmla="*/ 6473849 h 6666549"/>
              <a:gd name="connsiteX24" fmla="*/ 2794848 w 8636594"/>
              <a:gd name="connsiteY24" fmla="*/ 6458731 h 6666549"/>
              <a:gd name="connsiteX25" fmla="*/ 2846466 w 8636594"/>
              <a:gd name="connsiteY25" fmla="*/ 6443216 h 6666549"/>
              <a:gd name="connsiteX26" fmla="*/ 2897488 w 8636594"/>
              <a:gd name="connsiteY26" fmla="*/ 6427305 h 6666549"/>
              <a:gd name="connsiteX27" fmla="*/ 2947923 w 8636594"/>
              <a:gd name="connsiteY27" fmla="*/ 6411004 h 6666549"/>
              <a:gd name="connsiteX28" fmla="*/ 2997775 w 8636594"/>
              <a:gd name="connsiteY28" fmla="*/ 6394316 h 6666549"/>
              <a:gd name="connsiteX29" fmla="*/ 3047052 w 8636594"/>
              <a:gd name="connsiteY29" fmla="*/ 6377243 h 6666549"/>
              <a:gd name="connsiteX30" fmla="*/ 3095759 w 8636594"/>
              <a:gd name="connsiteY30" fmla="*/ 6359791 h 6666549"/>
              <a:gd name="connsiteX31" fmla="*/ 3143903 w 8636594"/>
              <a:gd name="connsiteY31" fmla="*/ 6341961 h 6666549"/>
              <a:gd name="connsiteX32" fmla="*/ 3191491 w 8636594"/>
              <a:gd name="connsiteY32" fmla="*/ 6323757 h 6666549"/>
              <a:gd name="connsiteX33" fmla="*/ 3238528 w 8636594"/>
              <a:gd name="connsiteY33" fmla="*/ 6305184 h 6666549"/>
              <a:gd name="connsiteX34" fmla="*/ 3285021 w 8636594"/>
              <a:gd name="connsiteY34" fmla="*/ 6286245 h 6666549"/>
              <a:gd name="connsiteX35" fmla="*/ 3330977 w 8636594"/>
              <a:gd name="connsiteY35" fmla="*/ 6266942 h 6666549"/>
              <a:gd name="connsiteX36" fmla="*/ 3376401 w 8636594"/>
              <a:gd name="connsiteY36" fmla="*/ 6247281 h 6666549"/>
              <a:gd name="connsiteX37" fmla="*/ 3421300 w 8636594"/>
              <a:gd name="connsiteY37" fmla="*/ 6227263 h 6666549"/>
              <a:gd name="connsiteX38" fmla="*/ 3465680 w 8636594"/>
              <a:gd name="connsiteY38" fmla="*/ 6206893 h 6666549"/>
              <a:gd name="connsiteX39" fmla="*/ 3509548 w 8636594"/>
              <a:gd name="connsiteY39" fmla="*/ 6186174 h 6666549"/>
              <a:gd name="connsiteX40" fmla="*/ 3552910 w 8636594"/>
              <a:gd name="connsiteY40" fmla="*/ 6165110 h 6666549"/>
              <a:gd name="connsiteX41" fmla="*/ 3595773 w 8636594"/>
              <a:gd name="connsiteY41" fmla="*/ 6143704 h 6666549"/>
              <a:gd name="connsiteX42" fmla="*/ 3638142 w 8636594"/>
              <a:gd name="connsiteY42" fmla="*/ 6121960 h 6666549"/>
              <a:gd name="connsiteX43" fmla="*/ 3680024 w 8636594"/>
              <a:gd name="connsiteY43" fmla="*/ 6099881 h 6666549"/>
              <a:gd name="connsiteX44" fmla="*/ 3721426 w 8636594"/>
              <a:gd name="connsiteY44" fmla="*/ 6077471 h 6666549"/>
              <a:gd name="connsiteX45" fmla="*/ 3762353 w 8636594"/>
              <a:gd name="connsiteY45" fmla="*/ 6054733 h 6666549"/>
              <a:gd name="connsiteX46" fmla="*/ 3802812 w 8636594"/>
              <a:gd name="connsiteY46" fmla="*/ 6031671 h 6666549"/>
              <a:gd name="connsiteX47" fmla="*/ 3842810 w 8636594"/>
              <a:gd name="connsiteY47" fmla="*/ 6008288 h 6666549"/>
              <a:gd name="connsiteX48" fmla="*/ 3882352 w 8636594"/>
              <a:gd name="connsiteY48" fmla="*/ 5984588 h 6666549"/>
              <a:gd name="connsiteX49" fmla="*/ 3921445 w 8636594"/>
              <a:gd name="connsiteY49" fmla="*/ 5960574 h 6666549"/>
              <a:gd name="connsiteX50" fmla="*/ 3960096 w 8636594"/>
              <a:gd name="connsiteY50" fmla="*/ 5936250 h 6666549"/>
              <a:gd name="connsiteX51" fmla="*/ 3998311 w 8636594"/>
              <a:gd name="connsiteY51" fmla="*/ 5911619 h 6666549"/>
              <a:gd name="connsiteX52" fmla="*/ 4036095 w 8636594"/>
              <a:gd name="connsiteY52" fmla="*/ 5886685 h 6666549"/>
              <a:gd name="connsiteX53" fmla="*/ 4073456 w 8636594"/>
              <a:gd name="connsiteY53" fmla="*/ 5861452 h 6666549"/>
              <a:gd name="connsiteX54" fmla="*/ 4110400 w 8636594"/>
              <a:gd name="connsiteY54" fmla="*/ 5835922 h 6666549"/>
              <a:gd name="connsiteX55" fmla="*/ 4146933 w 8636594"/>
              <a:gd name="connsiteY55" fmla="*/ 5810100 h 6666549"/>
              <a:gd name="connsiteX56" fmla="*/ 4183061 w 8636594"/>
              <a:gd name="connsiteY56" fmla="*/ 5783988 h 6666549"/>
              <a:gd name="connsiteX57" fmla="*/ 4218791 w 8636594"/>
              <a:gd name="connsiteY57" fmla="*/ 5757591 h 6666549"/>
              <a:gd name="connsiteX58" fmla="*/ 4254129 w 8636594"/>
              <a:gd name="connsiteY58" fmla="*/ 5730912 h 6666549"/>
              <a:gd name="connsiteX59" fmla="*/ 4289081 w 8636594"/>
              <a:gd name="connsiteY59" fmla="*/ 5703955 h 6666549"/>
              <a:gd name="connsiteX60" fmla="*/ 4323654 w 8636594"/>
              <a:gd name="connsiteY60" fmla="*/ 5676722 h 6666549"/>
              <a:gd name="connsiteX61" fmla="*/ 4357854 w 8636594"/>
              <a:gd name="connsiteY61" fmla="*/ 5649218 h 6666549"/>
              <a:gd name="connsiteX62" fmla="*/ 4391688 w 8636594"/>
              <a:gd name="connsiteY62" fmla="*/ 5621446 h 6666549"/>
              <a:gd name="connsiteX63" fmla="*/ 4425162 w 8636594"/>
              <a:gd name="connsiteY63" fmla="*/ 5593409 h 6666549"/>
              <a:gd name="connsiteX64" fmla="*/ 4458281 w 8636594"/>
              <a:gd name="connsiteY64" fmla="*/ 5565111 h 6666549"/>
              <a:gd name="connsiteX65" fmla="*/ 4491053 w 8636594"/>
              <a:gd name="connsiteY65" fmla="*/ 5536556 h 6666549"/>
              <a:gd name="connsiteX66" fmla="*/ 4523484 w 8636594"/>
              <a:gd name="connsiteY66" fmla="*/ 5507747 h 6666549"/>
              <a:gd name="connsiteX67" fmla="*/ 4555580 w 8636594"/>
              <a:gd name="connsiteY67" fmla="*/ 5478687 h 6666549"/>
              <a:gd name="connsiteX68" fmla="*/ 4587347 w 8636594"/>
              <a:gd name="connsiteY68" fmla="*/ 5449380 h 6666549"/>
              <a:gd name="connsiteX69" fmla="*/ 4618793 w 8636594"/>
              <a:gd name="connsiteY69" fmla="*/ 5419830 h 6666549"/>
              <a:gd name="connsiteX70" fmla="*/ 4649922 w 8636594"/>
              <a:gd name="connsiteY70" fmla="*/ 5390040 h 6666549"/>
              <a:gd name="connsiteX71" fmla="*/ 4680742 w 8636594"/>
              <a:gd name="connsiteY71" fmla="*/ 5360014 h 6666549"/>
              <a:gd name="connsiteX72" fmla="*/ 4711259 w 8636594"/>
              <a:gd name="connsiteY72" fmla="*/ 5329755 h 6666549"/>
              <a:gd name="connsiteX73" fmla="*/ 4741478 w 8636594"/>
              <a:gd name="connsiteY73" fmla="*/ 5299266 h 6666549"/>
              <a:gd name="connsiteX74" fmla="*/ 4771408 w 8636594"/>
              <a:gd name="connsiteY74" fmla="*/ 5268551 h 6666549"/>
              <a:gd name="connsiteX75" fmla="*/ 4801053 w 8636594"/>
              <a:gd name="connsiteY75" fmla="*/ 5237614 h 6666549"/>
              <a:gd name="connsiteX76" fmla="*/ 4830420 w 8636594"/>
              <a:gd name="connsiteY76" fmla="*/ 5206458 h 6666549"/>
              <a:gd name="connsiteX77" fmla="*/ 4859516 w 8636594"/>
              <a:gd name="connsiteY77" fmla="*/ 5175087 h 6666549"/>
              <a:gd name="connsiteX78" fmla="*/ 4888347 w 8636594"/>
              <a:gd name="connsiteY78" fmla="*/ 5143504 h 6666549"/>
              <a:gd name="connsiteX79" fmla="*/ 4916919 w 8636594"/>
              <a:gd name="connsiteY79" fmla="*/ 5111713 h 6666549"/>
              <a:gd name="connsiteX80" fmla="*/ 4945238 w 8636594"/>
              <a:gd name="connsiteY80" fmla="*/ 5079717 h 6666549"/>
              <a:gd name="connsiteX81" fmla="*/ 4973311 w 8636594"/>
              <a:gd name="connsiteY81" fmla="*/ 5047519 h 6666549"/>
              <a:gd name="connsiteX82" fmla="*/ 5001145 w 8636594"/>
              <a:gd name="connsiteY82" fmla="*/ 5015124 h 6666549"/>
              <a:gd name="connsiteX83" fmla="*/ 5028745 w 8636594"/>
              <a:gd name="connsiteY83" fmla="*/ 4982535 h 6666549"/>
              <a:gd name="connsiteX84" fmla="*/ 5056117 w 8636594"/>
              <a:gd name="connsiteY84" fmla="*/ 4949755 h 6666549"/>
              <a:gd name="connsiteX85" fmla="*/ 5083269 w 8636594"/>
              <a:gd name="connsiteY85" fmla="*/ 4916787 h 6666549"/>
              <a:gd name="connsiteX86" fmla="*/ 5110207 w 8636594"/>
              <a:gd name="connsiteY86" fmla="*/ 4883636 h 6666549"/>
              <a:gd name="connsiteX87" fmla="*/ 5136937 w 8636594"/>
              <a:gd name="connsiteY87" fmla="*/ 4850305 h 6666549"/>
              <a:gd name="connsiteX88" fmla="*/ 5163464 w 8636594"/>
              <a:gd name="connsiteY88" fmla="*/ 4816797 h 6666549"/>
              <a:gd name="connsiteX89" fmla="*/ 5215940 w 8636594"/>
              <a:gd name="connsiteY89" fmla="*/ 4749265 h 6666549"/>
              <a:gd name="connsiteX90" fmla="*/ 5267684 w 8636594"/>
              <a:gd name="connsiteY90" fmla="*/ 4681068 h 6666549"/>
              <a:gd name="connsiteX91" fmla="*/ 5318748 w 8636594"/>
              <a:gd name="connsiteY91" fmla="*/ 4612234 h 6666549"/>
              <a:gd name="connsiteX92" fmla="*/ 5369182 w 8636594"/>
              <a:gd name="connsiteY92" fmla="*/ 4542793 h 6666549"/>
              <a:gd name="connsiteX93" fmla="*/ 5419038 w 8636594"/>
              <a:gd name="connsiteY93" fmla="*/ 4472771 h 6666549"/>
              <a:gd name="connsiteX94" fmla="*/ 5468365 w 8636594"/>
              <a:gd name="connsiteY94" fmla="*/ 4402196 h 6666549"/>
              <a:gd name="connsiteX95" fmla="*/ 5517215 w 8636594"/>
              <a:gd name="connsiteY95" fmla="*/ 4331098 h 6666549"/>
              <a:gd name="connsiteX96" fmla="*/ 5565637 w 8636594"/>
              <a:gd name="connsiteY96" fmla="*/ 4259503 h 6666549"/>
              <a:gd name="connsiteX97" fmla="*/ 5613684 w 8636594"/>
              <a:gd name="connsiteY97" fmla="*/ 4187441 h 6666549"/>
              <a:gd name="connsiteX98" fmla="*/ 5685160 w 8636594"/>
              <a:gd name="connsiteY98" fmla="*/ 4078531 h 6666549"/>
              <a:gd name="connsiteX99" fmla="*/ 5756074 w 8636594"/>
              <a:gd name="connsiteY99" fmla="*/ 3968727 h 6666549"/>
              <a:gd name="connsiteX100" fmla="*/ 5873483 w 8636594"/>
              <a:gd name="connsiteY100" fmla="*/ 3783989 h 6666549"/>
              <a:gd name="connsiteX101" fmla="*/ 6203209 w 8636594"/>
              <a:gd name="connsiteY101" fmla="*/ 3258640 h 6666549"/>
              <a:gd name="connsiteX102" fmla="*/ 6299430 w 8636594"/>
              <a:gd name="connsiteY102" fmla="*/ 3107321 h 6666549"/>
              <a:gd name="connsiteX103" fmla="*/ 6372650 w 8636594"/>
              <a:gd name="connsiteY103" fmla="*/ 2993735 h 6666549"/>
              <a:gd name="connsiteX104" fmla="*/ 6453197 w 8636594"/>
              <a:gd name="connsiteY104" fmla="*/ 2869788 h 6666549"/>
              <a:gd name="connsiteX105" fmla="*/ 6564167 w 8636594"/>
              <a:gd name="connsiteY105" fmla="*/ 2696807 h 6666549"/>
              <a:gd name="connsiteX106" fmla="*/ 6976233 w 8636594"/>
              <a:gd name="connsiteY106" fmla="*/ 2045274 h 6666549"/>
              <a:gd name="connsiteX107" fmla="*/ 7086755 w 8636594"/>
              <a:gd name="connsiteY107" fmla="*/ 1872743 h 6666549"/>
              <a:gd name="connsiteX108" fmla="*/ 7170279 w 8636594"/>
              <a:gd name="connsiteY108" fmla="*/ 1744202 h 6666549"/>
              <a:gd name="connsiteX109" fmla="*/ 7226351 w 8636594"/>
              <a:gd name="connsiteY109" fmla="*/ 1659017 h 6666549"/>
              <a:gd name="connsiteX110" fmla="*/ 7282789 w 8636594"/>
              <a:gd name="connsiteY110" fmla="*/ 1574303 h 6666549"/>
              <a:gd name="connsiteX111" fmla="*/ 7339643 w 8636594"/>
              <a:gd name="connsiteY111" fmla="*/ 1490113 h 6666549"/>
              <a:gd name="connsiteX112" fmla="*/ 7396957 w 8636594"/>
              <a:gd name="connsiteY112" fmla="*/ 1406503 h 6666549"/>
              <a:gd name="connsiteX113" fmla="*/ 7454781 w 8636594"/>
              <a:gd name="connsiteY113" fmla="*/ 1323526 h 6666549"/>
              <a:gd name="connsiteX114" fmla="*/ 7513161 w 8636594"/>
              <a:gd name="connsiteY114" fmla="*/ 1241237 h 6666549"/>
              <a:gd name="connsiteX115" fmla="*/ 7572144 w 8636594"/>
              <a:gd name="connsiteY115" fmla="*/ 1159689 h 6666549"/>
              <a:gd name="connsiteX116" fmla="*/ 7601877 w 8636594"/>
              <a:gd name="connsiteY116" fmla="*/ 1119210 h 6666549"/>
              <a:gd name="connsiteX117" fmla="*/ 7631779 w 8636594"/>
              <a:gd name="connsiteY117" fmla="*/ 1078937 h 6666549"/>
              <a:gd name="connsiteX118" fmla="*/ 7661855 w 8636594"/>
              <a:gd name="connsiteY118" fmla="*/ 1038876 h 6666549"/>
              <a:gd name="connsiteX119" fmla="*/ 7692111 w 8636594"/>
              <a:gd name="connsiteY119" fmla="*/ 999035 h 6666549"/>
              <a:gd name="connsiteX120" fmla="*/ 7722554 w 8636594"/>
              <a:gd name="connsiteY120" fmla="*/ 959419 h 6666549"/>
              <a:gd name="connsiteX121" fmla="*/ 7753190 w 8636594"/>
              <a:gd name="connsiteY121" fmla="*/ 920037 h 6666549"/>
              <a:gd name="connsiteX122" fmla="*/ 7784023 w 8636594"/>
              <a:gd name="connsiteY122" fmla="*/ 880894 h 6666549"/>
              <a:gd name="connsiteX123" fmla="*/ 7815061 w 8636594"/>
              <a:gd name="connsiteY123" fmla="*/ 841997 h 6666549"/>
              <a:gd name="connsiteX124" fmla="*/ 7846308 w 8636594"/>
              <a:gd name="connsiteY124" fmla="*/ 803354 h 6666549"/>
              <a:gd name="connsiteX125" fmla="*/ 7877772 w 8636594"/>
              <a:gd name="connsiteY125" fmla="*/ 764970 h 6666549"/>
              <a:gd name="connsiteX126" fmla="*/ 7909458 w 8636594"/>
              <a:gd name="connsiteY126" fmla="*/ 726853 h 6666549"/>
              <a:gd name="connsiteX127" fmla="*/ 7941371 w 8636594"/>
              <a:gd name="connsiteY127" fmla="*/ 689010 h 6666549"/>
              <a:gd name="connsiteX128" fmla="*/ 7973518 w 8636594"/>
              <a:gd name="connsiteY128" fmla="*/ 651447 h 6666549"/>
              <a:gd name="connsiteX129" fmla="*/ 8005905 w 8636594"/>
              <a:gd name="connsiteY129" fmla="*/ 614171 h 6666549"/>
              <a:gd name="connsiteX130" fmla="*/ 8038538 w 8636594"/>
              <a:gd name="connsiteY130" fmla="*/ 577189 h 6666549"/>
              <a:gd name="connsiteX131" fmla="*/ 8071421 w 8636594"/>
              <a:gd name="connsiteY131" fmla="*/ 540507 h 6666549"/>
              <a:gd name="connsiteX132" fmla="*/ 8104563 w 8636594"/>
              <a:gd name="connsiteY132" fmla="*/ 504132 h 6666549"/>
              <a:gd name="connsiteX133" fmla="*/ 8137967 w 8636594"/>
              <a:gd name="connsiteY133" fmla="*/ 468072 h 6666549"/>
              <a:gd name="connsiteX134" fmla="*/ 8171641 w 8636594"/>
              <a:gd name="connsiteY134" fmla="*/ 432332 h 6666549"/>
              <a:gd name="connsiteX135" fmla="*/ 8205590 w 8636594"/>
              <a:gd name="connsiteY135" fmla="*/ 396920 h 6666549"/>
              <a:gd name="connsiteX136" fmla="*/ 8239820 w 8636594"/>
              <a:gd name="connsiteY136" fmla="*/ 361843 h 6666549"/>
              <a:gd name="connsiteX137" fmla="*/ 8274337 w 8636594"/>
              <a:gd name="connsiteY137" fmla="*/ 327107 h 6666549"/>
              <a:gd name="connsiteX138" fmla="*/ 8309147 w 8636594"/>
              <a:gd name="connsiteY138" fmla="*/ 292718 h 6666549"/>
              <a:gd name="connsiteX139" fmla="*/ 8344256 w 8636594"/>
              <a:gd name="connsiteY139" fmla="*/ 258685 h 6666549"/>
              <a:gd name="connsiteX140" fmla="*/ 8379669 w 8636594"/>
              <a:gd name="connsiteY140" fmla="*/ 225013 h 6666549"/>
              <a:gd name="connsiteX141" fmla="*/ 8415394 w 8636594"/>
              <a:gd name="connsiteY141" fmla="*/ 191709 h 6666549"/>
              <a:gd name="connsiteX142" fmla="*/ 8451434 w 8636594"/>
              <a:gd name="connsiteY142" fmla="*/ 158780 h 6666549"/>
              <a:gd name="connsiteX143" fmla="*/ 8487798 w 8636594"/>
              <a:gd name="connsiteY143" fmla="*/ 126233 h 6666549"/>
              <a:gd name="connsiteX144" fmla="*/ 8524489 w 8636594"/>
              <a:gd name="connsiteY144" fmla="*/ 94075 h 6666549"/>
              <a:gd name="connsiteX145" fmla="*/ 8561515 w 8636594"/>
              <a:gd name="connsiteY145" fmla="*/ 62312 h 6666549"/>
              <a:gd name="connsiteX146" fmla="*/ 8598881 w 8636594"/>
              <a:gd name="connsiteY146" fmla="*/ 30951 h 6666549"/>
              <a:gd name="connsiteX147" fmla="*/ 8636594 w 8636594"/>
              <a:gd name="connsiteY147" fmla="*/ 0 h 6666549"/>
              <a:gd name="connsiteX0" fmla="*/ 8636594 w 8636594"/>
              <a:gd name="connsiteY0" fmla="*/ 0 h 6658735"/>
              <a:gd name="connsiteX1" fmla="*/ 5293 w 8636594"/>
              <a:gd name="connsiteY1" fmla="*/ 0 h 6658735"/>
              <a:gd name="connsiteX2" fmla="*/ 0 w 8636594"/>
              <a:gd name="connsiteY2" fmla="*/ 5587843 h 6658735"/>
              <a:gd name="connsiteX3" fmla="*/ 1594033 w 8636594"/>
              <a:gd name="connsiteY3" fmla="*/ 5600057 h 6658735"/>
              <a:gd name="connsiteX4" fmla="*/ 1686068 w 8636594"/>
              <a:gd name="connsiteY4" fmla="*/ 5599745 h 6658735"/>
              <a:gd name="connsiteX5" fmla="*/ 1883237 w 8636594"/>
              <a:gd name="connsiteY5" fmla="*/ 5855484 h 6658735"/>
              <a:gd name="connsiteX6" fmla="*/ 2084977 w 8636594"/>
              <a:gd name="connsiteY6" fmla="*/ 5695440 h 6658735"/>
              <a:gd name="connsiteX7" fmla="*/ 1820216 w 8636594"/>
              <a:gd name="connsiteY7" fmla="*/ 6658735 h 6658735"/>
              <a:gd name="connsiteX8" fmla="*/ 1882914 w 8636594"/>
              <a:gd name="connsiteY8" fmla="*/ 6650463 h 6658735"/>
              <a:gd name="connsiteX9" fmla="*/ 1944909 w 8636594"/>
              <a:gd name="connsiteY9" fmla="*/ 6641737 h 6658735"/>
              <a:gd name="connsiteX10" fmla="*/ 2006208 w 8636594"/>
              <a:gd name="connsiteY10" fmla="*/ 6632561 h 6658735"/>
              <a:gd name="connsiteX11" fmla="*/ 2066817 w 8636594"/>
              <a:gd name="connsiteY11" fmla="*/ 6622937 h 6658735"/>
              <a:gd name="connsiteX12" fmla="*/ 2126742 w 8636594"/>
              <a:gd name="connsiteY12" fmla="*/ 6612869 h 6658735"/>
              <a:gd name="connsiteX13" fmla="*/ 2185991 w 8636594"/>
              <a:gd name="connsiteY13" fmla="*/ 6602362 h 6658735"/>
              <a:gd name="connsiteX14" fmla="*/ 2244569 w 8636594"/>
              <a:gd name="connsiteY14" fmla="*/ 6591417 h 6658735"/>
              <a:gd name="connsiteX15" fmla="*/ 2302482 w 8636594"/>
              <a:gd name="connsiteY15" fmla="*/ 6580040 h 6658735"/>
              <a:gd name="connsiteX16" fmla="*/ 2359737 w 8636594"/>
              <a:gd name="connsiteY16" fmla="*/ 6568233 h 6658735"/>
              <a:gd name="connsiteX17" fmla="*/ 2416341 w 8636594"/>
              <a:gd name="connsiteY17" fmla="*/ 6555999 h 6658735"/>
              <a:gd name="connsiteX18" fmla="*/ 2472299 w 8636594"/>
              <a:gd name="connsiteY18" fmla="*/ 6543344 h 6658735"/>
              <a:gd name="connsiteX19" fmla="*/ 2527618 w 8636594"/>
              <a:gd name="connsiteY19" fmla="*/ 6530269 h 6658735"/>
              <a:gd name="connsiteX20" fmla="*/ 2582304 w 8636594"/>
              <a:gd name="connsiteY20" fmla="*/ 6516778 h 6658735"/>
              <a:gd name="connsiteX21" fmla="*/ 2636364 w 8636594"/>
              <a:gd name="connsiteY21" fmla="*/ 6502876 h 6658735"/>
              <a:gd name="connsiteX22" fmla="*/ 2689804 w 8636594"/>
              <a:gd name="connsiteY22" fmla="*/ 6488565 h 6658735"/>
              <a:gd name="connsiteX23" fmla="*/ 2742629 w 8636594"/>
              <a:gd name="connsiteY23" fmla="*/ 6473849 h 6658735"/>
              <a:gd name="connsiteX24" fmla="*/ 2794848 w 8636594"/>
              <a:gd name="connsiteY24" fmla="*/ 6458731 h 6658735"/>
              <a:gd name="connsiteX25" fmla="*/ 2846466 w 8636594"/>
              <a:gd name="connsiteY25" fmla="*/ 6443216 h 6658735"/>
              <a:gd name="connsiteX26" fmla="*/ 2897488 w 8636594"/>
              <a:gd name="connsiteY26" fmla="*/ 6427305 h 6658735"/>
              <a:gd name="connsiteX27" fmla="*/ 2947923 w 8636594"/>
              <a:gd name="connsiteY27" fmla="*/ 6411004 h 6658735"/>
              <a:gd name="connsiteX28" fmla="*/ 2997775 w 8636594"/>
              <a:gd name="connsiteY28" fmla="*/ 6394316 h 6658735"/>
              <a:gd name="connsiteX29" fmla="*/ 3047052 w 8636594"/>
              <a:gd name="connsiteY29" fmla="*/ 6377243 h 6658735"/>
              <a:gd name="connsiteX30" fmla="*/ 3095759 w 8636594"/>
              <a:gd name="connsiteY30" fmla="*/ 6359791 h 6658735"/>
              <a:gd name="connsiteX31" fmla="*/ 3143903 w 8636594"/>
              <a:gd name="connsiteY31" fmla="*/ 6341961 h 6658735"/>
              <a:gd name="connsiteX32" fmla="*/ 3191491 w 8636594"/>
              <a:gd name="connsiteY32" fmla="*/ 6323757 h 6658735"/>
              <a:gd name="connsiteX33" fmla="*/ 3238528 w 8636594"/>
              <a:gd name="connsiteY33" fmla="*/ 6305184 h 6658735"/>
              <a:gd name="connsiteX34" fmla="*/ 3285021 w 8636594"/>
              <a:gd name="connsiteY34" fmla="*/ 6286245 h 6658735"/>
              <a:gd name="connsiteX35" fmla="*/ 3330977 w 8636594"/>
              <a:gd name="connsiteY35" fmla="*/ 6266942 h 6658735"/>
              <a:gd name="connsiteX36" fmla="*/ 3376401 w 8636594"/>
              <a:gd name="connsiteY36" fmla="*/ 6247281 h 6658735"/>
              <a:gd name="connsiteX37" fmla="*/ 3421300 w 8636594"/>
              <a:gd name="connsiteY37" fmla="*/ 6227263 h 6658735"/>
              <a:gd name="connsiteX38" fmla="*/ 3465680 w 8636594"/>
              <a:gd name="connsiteY38" fmla="*/ 6206893 h 6658735"/>
              <a:gd name="connsiteX39" fmla="*/ 3509548 w 8636594"/>
              <a:gd name="connsiteY39" fmla="*/ 6186174 h 6658735"/>
              <a:gd name="connsiteX40" fmla="*/ 3552910 w 8636594"/>
              <a:gd name="connsiteY40" fmla="*/ 6165110 h 6658735"/>
              <a:gd name="connsiteX41" fmla="*/ 3595773 w 8636594"/>
              <a:gd name="connsiteY41" fmla="*/ 6143704 h 6658735"/>
              <a:gd name="connsiteX42" fmla="*/ 3638142 w 8636594"/>
              <a:gd name="connsiteY42" fmla="*/ 6121960 h 6658735"/>
              <a:gd name="connsiteX43" fmla="*/ 3680024 w 8636594"/>
              <a:gd name="connsiteY43" fmla="*/ 6099881 h 6658735"/>
              <a:gd name="connsiteX44" fmla="*/ 3721426 w 8636594"/>
              <a:gd name="connsiteY44" fmla="*/ 6077471 h 6658735"/>
              <a:gd name="connsiteX45" fmla="*/ 3762353 w 8636594"/>
              <a:gd name="connsiteY45" fmla="*/ 6054733 h 6658735"/>
              <a:gd name="connsiteX46" fmla="*/ 3802812 w 8636594"/>
              <a:gd name="connsiteY46" fmla="*/ 6031671 h 6658735"/>
              <a:gd name="connsiteX47" fmla="*/ 3842810 w 8636594"/>
              <a:gd name="connsiteY47" fmla="*/ 6008288 h 6658735"/>
              <a:gd name="connsiteX48" fmla="*/ 3882352 w 8636594"/>
              <a:gd name="connsiteY48" fmla="*/ 5984588 h 6658735"/>
              <a:gd name="connsiteX49" fmla="*/ 3921445 w 8636594"/>
              <a:gd name="connsiteY49" fmla="*/ 5960574 h 6658735"/>
              <a:gd name="connsiteX50" fmla="*/ 3960096 w 8636594"/>
              <a:gd name="connsiteY50" fmla="*/ 5936250 h 6658735"/>
              <a:gd name="connsiteX51" fmla="*/ 3998311 w 8636594"/>
              <a:gd name="connsiteY51" fmla="*/ 5911619 h 6658735"/>
              <a:gd name="connsiteX52" fmla="*/ 4036095 w 8636594"/>
              <a:gd name="connsiteY52" fmla="*/ 5886685 h 6658735"/>
              <a:gd name="connsiteX53" fmla="*/ 4073456 w 8636594"/>
              <a:gd name="connsiteY53" fmla="*/ 5861452 h 6658735"/>
              <a:gd name="connsiteX54" fmla="*/ 4110400 w 8636594"/>
              <a:gd name="connsiteY54" fmla="*/ 5835922 h 6658735"/>
              <a:gd name="connsiteX55" fmla="*/ 4146933 w 8636594"/>
              <a:gd name="connsiteY55" fmla="*/ 5810100 h 6658735"/>
              <a:gd name="connsiteX56" fmla="*/ 4183061 w 8636594"/>
              <a:gd name="connsiteY56" fmla="*/ 5783988 h 6658735"/>
              <a:gd name="connsiteX57" fmla="*/ 4218791 w 8636594"/>
              <a:gd name="connsiteY57" fmla="*/ 5757591 h 6658735"/>
              <a:gd name="connsiteX58" fmla="*/ 4254129 w 8636594"/>
              <a:gd name="connsiteY58" fmla="*/ 5730912 h 6658735"/>
              <a:gd name="connsiteX59" fmla="*/ 4289081 w 8636594"/>
              <a:gd name="connsiteY59" fmla="*/ 5703955 h 6658735"/>
              <a:gd name="connsiteX60" fmla="*/ 4323654 w 8636594"/>
              <a:gd name="connsiteY60" fmla="*/ 5676722 h 6658735"/>
              <a:gd name="connsiteX61" fmla="*/ 4357854 w 8636594"/>
              <a:gd name="connsiteY61" fmla="*/ 5649218 h 6658735"/>
              <a:gd name="connsiteX62" fmla="*/ 4391688 w 8636594"/>
              <a:gd name="connsiteY62" fmla="*/ 5621446 h 6658735"/>
              <a:gd name="connsiteX63" fmla="*/ 4425162 w 8636594"/>
              <a:gd name="connsiteY63" fmla="*/ 5593409 h 6658735"/>
              <a:gd name="connsiteX64" fmla="*/ 4458281 w 8636594"/>
              <a:gd name="connsiteY64" fmla="*/ 5565111 h 6658735"/>
              <a:gd name="connsiteX65" fmla="*/ 4491053 w 8636594"/>
              <a:gd name="connsiteY65" fmla="*/ 5536556 h 6658735"/>
              <a:gd name="connsiteX66" fmla="*/ 4523484 w 8636594"/>
              <a:gd name="connsiteY66" fmla="*/ 5507747 h 6658735"/>
              <a:gd name="connsiteX67" fmla="*/ 4555580 w 8636594"/>
              <a:gd name="connsiteY67" fmla="*/ 5478687 h 6658735"/>
              <a:gd name="connsiteX68" fmla="*/ 4587347 w 8636594"/>
              <a:gd name="connsiteY68" fmla="*/ 5449380 h 6658735"/>
              <a:gd name="connsiteX69" fmla="*/ 4618793 w 8636594"/>
              <a:gd name="connsiteY69" fmla="*/ 5419830 h 6658735"/>
              <a:gd name="connsiteX70" fmla="*/ 4649922 w 8636594"/>
              <a:gd name="connsiteY70" fmla="*/ 5390040 h 6658735"/>
              <a:gd name="connsiteX71" fmla="*/ 4680742 w 8636594"/>
              <a:gd name="connsiteY71" fmla="*/ 5360014 h 6658735"/>
              <a:gd name="connsiteX72" fmla="*/ 4711259 w 8636594"/>
              <a:gd name="connsiteY72" fmla="*/ 5329755 h 6658735"/>
              <a:gd name="connsiteX73" fmla="*/ 4741478 w 8636594"/>
              <a:gd name="connsiteY73" fmla="*/ 5299266 h 6658735"/>
              <a:gd name="connsiteX74" fmla="*/ 4771408 w 8636594"/>
              <a:gd name="connsiteY74" fmla="*/ 5268551 h 6658735"/>
              <a:gd name="connsiteX75" fmla="*/ 4801053 w 8636594"/>
              <a:gd name="connsiteY75" fmla="*/ 5237614 h 6658735"/>
              <a:gd name="connsiteX76" fmla="*/ 4830420 w 8636594"/>
              <a:gd name="connsiteY76" fmla="*/ 5206458 h 6658735"/>
              <a:gd name="connsiteX77" fmla="*/ 4859516 w 8636594"/>
              <a:gd name="connsiteY77" fmla="*/ 5175087 h 6658735"/>
              <a:gd name="connsiteX78" fmla="*/ 4888347 w 8636594"/>
              <a:gd name="connsiteY78" fmla="*/ 5143504 h 6658735"/>
              <a:gd name="connsiteX79" fmla="*/ 4916919 w 8636594"/>
              <a:gd name="connsiteY79" fmla="*/ 5111713 h 6658735"/>
              <a:gd name="connsiteX80" fmla="*/ 4945238 w 8636594"/>
              <a:gd name="connsiteY80" fmla="*/ 5079717 h 6658735"/>
              <a:gd name="connsiteX81" fmla="*/ 4973311 w 8636594"/>
              <a:gd name="connsiteY81" fmla="*/ 5047519 h 6658735"/>
              <a:gd name="connsiteX82" fmla="*/ 5001145 w 8636594"/>
              <a:gd name="connsiteY82" fmla="*/ 5015124 h 6658735"/>
              <a:gd name="connsiteX83" fmla="*/ 5028745 w 8636594"/>
              <a:gd name="connsiteY83" fmla="*/ 4982535 h 6658735"/>
              <a:gd name="connsiteX84" fmla="*/ 5056117 w 8636594"/>
              <a:gd name="connsiteY84" fmla="*/ 4949755 h 6658735"/>
              <a:gd name="connsiteX85" fmla="*/ 5083269 w 8636594"/>
              <a:gd name="connsiteY85" fmla="*/ 4916787 h 6658735"/>
              <a:gd name="connsiteX86" fmla="*/ 5110207 w 8636594"/>
              <a:gd name="connsiteY86" fmla="*/ 4883636 h 6658735"/>
              <a:gd name="connsiteX87" fmla="*/ 5136937 w 8636594"/>
              <a:gd name="connsiteY87" fmla="*/ 4850305 h 6658735"/>
              <a:gd name="connsiteX88" fmla="*/ 5163464 w 8636594"/>
              <a:gd name="connsiteY88" fmla="*/ 4816797 h 6658735"/>
              <a:gd name="connsiteX89" fmla="*/ 5215940 w 8636594"/>
              <a:gd name="connsiteY89" fmla="*/ 4749265 h 6658735"/>
              <a:gd name="connsiteX90" fmla="*/ 5267684 w 8636594"/>
              <a:gd name="connsiteY90" fmla="*/ 4681068 h 6658735"/>
              <a:gd name="connsiteX91" fmla="*/ 5318748 w 8636594"/>
              <a:gd name="connsiteY91" fmla="*/ 4612234 h 6658735"/>
              <a:gd name="connsiteX92" fmla="*/ 5369182 w 8636594"/>
              <a:gd name="connsiteY92" fmla="*/ 4542793 h 6658735"/>
              <a:gd name="connsiteX93" fmla="*/ 5419038 w 8636594"/>
              <a:gd name="connsiteY93" fmla="*/ 4472771 h 6658735"/>
              <a:gd name="connsiteX94" fmla="*/ 5468365 w 8636594"/>
              <a:gd name="connsiteY94" fmla="*/ 4402196 h 6658735"/>
              <a:gd name="connsiteX95" fmla="*/ 5517215 w 8636594"/>
              <a:gd name="connsiteY95" fmla="*/ 4331098 h 6658735"/>
              <a:gd name="connsiteX96" fmla="*/ 5565637 w 8636594"/>
              <a:gd name="connsiteY96" fmla="*/ 4259503 h 6658735"/>
              <a:gd name="connsiteX97" fmla="*/ 5613684 w 8636594"/>
              <a:gd name="connsiteY97" fmla="*/ 4187441 h 6658735"/>
              <a:gd name="connsiteX98" fmla="*/ 5685160 w 8636594"/>
              <a:gd name="connsiteY98" fmla="*/ 4078531 h 6658735"/>
              <a:gd name="connsiteX99" fmla="*/ 5756074 w 8636594"/>
              <a:gd name="connsiteY99" fmla="*/ 3968727 h 6658735"/>
              <a:gd name="connsiteX100" fmla="*/ 5873483 w 8636594"/>
              <a:gd name="connsiteY100" fmla="*/ 3783989 h 6658735"/>
              <a:gd name="connsiteX101" fmla="*/ 6203209 w 8636594"/>
              <a:gd name="connsiteY101" fmla="*/ 3258640 h 6658735"/>
              <a:gd name="connsiteX102" fmla="*/ 6299430 w 8636594"/>
              <a:gd name="connsiteY102" fmla="*/ 3107321 h 6658735"/>
              <a:gd name="connsiteX103" fmla="*/ 6372650 w 8636594"/>
              <a:gd name="connsiteY103" fmla="*/ 2993735 h 6658735"/>
              <a:gd name="connsiteX104" fmla="*/ 6453197 w 8636594"/>
              <a:gd name="connsiteY104" fmla="*/ 2869788 h 6658735"/>
              <a:gd name="connsiteX105" fmla="*/ 6564167 w 8636594"/>
              <a:gd name="connsiteY105" fmla="*/ 2696807 h 6658735"/>
              <a:gd name="connsiteX106" fmla="*/ 6976233 w 8636594"/>
              <a:gd name="connsiteY106" fmla="*/ 2045274 h 6658735"/>
              <a:gd name="connsiteX107" fmla="*/ 7086755 w 8636594"/>
              <a:gd name="connsiteY107" fmla="*/ 1872743 h 6658735"/>
              <a:gd name="connsiteX108" fmla="*/ 7170279 w 8636594"/>
              <a:gd name="connsiteY108" fmla="*/ 1744202 h 6658735"/>
              <a:gd name="connsiteX109" fmla="*/ 7226351 w 8636594"/>
              <a:gd name="connsiteY109" fmla="*/ 1659017 h 6658735"/>
              <a:gd name="connsiteX110" fmla="*/ 7282789 w 8636594"/>
              <a:gd name="connsiteY110" fmla="*/ 1574303 h 6658735"/>
              <a:gd name="connsiteX111" fmla="*/ 7339643 w 8636594"/>
              <a:gd name="connsiteY111" fmla="*/ 1490113 h 6658735"/>
              <a:gd name="connsiteX112" fmla="*/ 7396957 w 8636594"/>
              <a:gd name="connsiteY112" fmla="*/ 1406503 h 6658735"/>
              <a:gd name="connsiteX113" fmla="*/ 7454781 w 8636594"/>
              <a:gd name="connsiteY113" fmla="*/ 1323526 h 6658735"/>
              <a:gd name="connsiteX114" fmla="*/ 7513161 w 8636594"/>
              <a:gd name="connsiteY114" fmla="*/ 1241237 h 6658735"/>
              <a:gd name="connsiteX115" fmla="*/ 7572144 w 8636594"/>
              <a:gd name="connsiteY115" fmla="*/ 1159689 h 6658735"/>
              <a:gd name="connsiteX116" fmla="*/ 7601877 w 8636594"/>
              <a:gd name="connsiteY116" fmla="*/ 1119210 h 6658735"/>
              <a:gd name="connsiteX117" fmla="*/ 7631779 w 8636594"/>
              <a:gd name="connsiteY117" fmla="*/ 1078937 h 6658735"/>
              <a:gd name="connsiteX118" fmla="*/ 7661855 w 8636594"/>
              <a:gd name="connsiteY118" fmla="*/ 1038876 h 6658735"/>
              <a:gd name="connsiteX119" fmla="*/ 7692111 w 8636594"/>
              <a:gd name="connsiteY119" fmla="*/ 999035 h 6658735"/>
              <a:gd name="connsiteX120" fmla="*/ 7722554 w 8636594"/>
              <a:gd name="connsiteY120" fmla="*/ 959419 h 6658735"/>
              <a:gd name="connsiteX121" fmla="*/ 7753190 w 8636594"/>
              <a:gd name="connsiteY121" fmla="*/ 920037 h 6658735"/>
              <a:gd name="connsiteX122" fmla="*/ 7784023 w 8636594"/>
              <a:gd name="connsiteY122" fmla="*/ 880894 h 6658735"/>
              <a:gd name="connsiteX123" fmla="*/ 7815061 w 8636594"/>
              <a:gd name="connsiteY123" fmla="*/ 841997 h 6658735"/>
              <a:gd name="connsiteX124" fmla="*/ 7846308 w 8636594"/>
              <a:gd name="connsiteY124" fmla="*/ 803354 h 6658735"/>
              <a:gd name="connsiteX125" fmla="*/ 7877772 w 8636594"/>
              <a:gd name="connsiteY125" fmla="*/ 764970 h 6658735"/>
              <a:gd name="connsiteX126" fmla="*/ 7909458 w 8636594"/>
              <a:gd name="connsiteY126" fmla="*/ 726853 h 6658735"/>
              <a:gd name="connsiteX127" fmla="*/ 7941371 w 8636594"/>
              <a:gd name="connsiteY127" fmla="*/ 689010 h 6658735"/>
              <a:gd name="connsiteX128" fmla="*/ 7973518 w 8636594"/>
              <a:gd name="connsiteY128" fmla="*/ 651447 h 6658735"/>
              <a:gd name="connsiteX129" fmla="*/ 8005905 w 8636594"/>
              <a:gd name="connsiteY129" fmla="*/ 614171 h 6658735"/>
              <a:gd name="connsiteX130" fmla="*/ 8038538 w 8636594"/>
              <a:gd name="connsiteY130" fmla="*/ 577189 h 6658735"/>
              <a:gd name="connsiteX131" fmla="*/ 8071421 w 8636594"/>
              <a:gd name="connsiteY131" fmla="*/ 540507 h 6658735"/>
              <a:gd name="connsiteX132" fmla="*/ 8104563 w 8636594"/>
              <a:gd name="connsiteY132" fmla="*/ 504132 h 6658735"/>
              <a:gd name="connsiteX133" fmla="*/ 8137967 w 8636594"/>
              <a:gd name="connsiteY133" fmla="*/ 468072 h 6658735"/>
              <a:gd name="connsiteX134" fmla="*/ 8171641 w 8636594"/>
              <a:gd name="connsiteY134" fmla="*/ 432332 h 6658735"/>
              <a:gd name="connsiteX135" fmla="*/ 8205590 w 8636594"/>
              <a:gd name="connsiteY135" fmla="*/ 396920 h 6658735"/>
              <a:gd name="connsiteX136" fmla="*/ 8239820 w 8636594"/>
              <a:gd name="connsiteY136" fmla="*/ 361843 h 6658735"/>
              <a:gd name="connsiteX137" fmla="*/ 8274337 w 8636594"/>
              <a:gd name="connsiteY137" fmla="*/ 327107 h 6658735"/>
              <a:gd name="connsiteX138" fmla="*/ 8309147 w 8636594"/>
              <a:gd name="connsiteY138" fmla="*/ 292718 h 6658735"/>
              <a:gd name="connsiteX139" fmla="*/ 8344256 w 8636594"/>
              <a:gd name="connsiteY139" fmla="*/ 258685 h 6658735"/>
              <a:gd name="connsiteX140" fmla="*/ 8379669 w 8636594"/>
              <a:gd name="connsiteY140" fmla="*/ 225013 h 6658735"/>
              <a:gd name="connsiteX141" fmla="*/ 8415394 w 8636594"/>
              <a:gd name="connsiteY141" fmla="*/ 191709 h 6658735"/>
              <a:gd name="connsiteX142" fmla="*/ 8451434 w 8636594"/>
              <a:gd name="connsiteY142" fmla="*/ 158780 h 6658735"/>
              <a:gd name="connsiteX143" fmla="*/ 8487798 w 8636594"/>
              <a:gd name="connsiteY143" fmla="*/ 126233 h 6658735"/>
              <a:gd name="connsiteX144" fmla="*/ 8524489 w 8636594"/>
              <a:gd name="connsiteY144" fmla="*/ 94075 h 6658735"/>
              <a:gd name="connsiteX145" fmla="*/ 8561515 w 8636594"/>
              <a:gd name="connsiteY145" fmla="*/ 62312 h 6658735"/>
              <a:gd name="connsiteX146" fmla="*/ 8598881 w 8636594"/>
              <a:gd name="connsiteY146" fmla="*/ 30951 h 6658735"/>
              <a:gd name="connsiteX147" fmla="*/ 8636594 w 8636594"/>
              <a:gd name="connsiteY147" fmla="*/ 0 h 6658735"/>
              <a:gd name="connsiteX0" fmla="*/ 8636594 w 8636594"/>
              <a:gd name="connsiteY0" fmla="*/ 0 h 6650463"/>
              <a:gd name="connsiteX1" fmla="*/ 5293 w 8636594"/>
              <a:gd name="connsiteY1" fmla="*/ 0 h 6650463"/>
              <a:gd name="connsiteX2" fmla="*/ 0 w 8636594"/>
              <a:gd name="connsiteY2" fmla="*/ 5587843 h 6650463"/>
              <a:gd name="connsiteX3" fmla="*/ 1594033 w 8636594"/>
              <a:gd name="connsiteY3" fmla="*/ 5600057 h 6650463"/>
              <a:gd name="connsiteX4" fmla="*/ 1686068 w 8636594"/>
              <a:gd name="connsiteY4" fmla="*/ 5599745 h 6650463"/>
              <a:gd name="connsiteX5" fmla="*/ 1883237 w 8636594"/>
              <a:gd name="connsiteY5" fmla="*/ 5855484 h 6650463"/>
              <a:gd name="connsiteX6" fmla="*/ 2084977 w 8636594"/>
              <a:gd name="connsiteY6" fmla="*/ 5695440 h 6650463"/>
              <a:gd name="connsiteX7" fmla="*/ 2222486 w 8636594"/>
              <a:gd name="connsiteY7" fmla="*/ 5687627 h 6650463"/>
              <a:gd name="connsiteX8" fmla="*/ 1882914 w 8636594"/>
              <a:gd name="connsiteY8" fmla="*/ 6650463 h 6650463"/>
              <a:gd name="connsiteX9" fmla="*/ 1944909 w 8636594"/>
              <a:gd name="connsiteY9" fmla="*/ 6641737 h 6650463"/>
              <a:gd name="connsiteX10" fmla="*/ 2006208 w 8636594"/>
              <a:gd name="connsiteY10" fmla="*/ 6632561 h 6650463"/>
              <a:gd name="connsiteX11" fmla="*/ 2066817 w 8636594"/>
              <a:gd name="connsiteY11" fmla="*/ 6622937 h 6650463"/>
              <a:gd name="connsiteX12" fmla="*/ 2126742 w 8636594"/>
              <a:gd name="connsiteY12" fmla="*/ 6612869 h 6650463"/>
              <a:gd name="connsiteX13" fmla="*/ 2185991 w 8636594"/>
              <a:gd name="connsiteY13" fmla="*/ 6602362 h 6650463"/>
              <a:gd name="connsiteX14" fmla="*/ 2244569 w 8636594"/>
              <a:gd name="connsiteY14" fmla="*/ 6591417 h 6650463"/>
              <a:gd name="connsiteX15" fmla="*/ 2302482 w 8636594"/>
              <a:gd name="connsiteY15" fmla="*/ 6580040 h 6650463"/>
              <a:gd name="connsiteX16" fmla="*/ 2359737 w 8636594"/>
              <a:gd name="connsiteY16" fmla="*/ 6568233 h 6650463"/>
              <a:gd name="connsiteX17" fmla="*/ 2416341 w 8636594"/>
              <a:gd name="connsiteY17" fmla="*/ 6555999 h 6650463"/>
              <a:gd name="connsiteX18" fmla="*/ 2472299 w 8636594"/>
              <a:gd name="connsiteY18" fmla="*/ 6543344 h 6650463"/>
              <a:gd name="connsiteX19" fmla="*/ 2527618 w 8636594"/>
              <a:gd name="connsiteY19" fmla="*/ 6530269 h 6650463"/>
              <a:gd name="connsiteX20" fmla="*/ 2582304 w 8636594"/>
              <a:gd name="connsiteY20" fmla="*/ 6516778 h 6650463"/>
              <a:gd name="connsiteX21" fmla="*/ 2636364 w 8636594"/>
              <a:gd name="connsiteY21" fmla="*/ 6502876 h 6650463"/>
              <a:gd name="connsiteX22" fmla="*/ 2689804 w 8636594"/>
              <a:gd name="connsiteY22" fmla="*/ 6488565 h 6650463"/>
              <a:gd name="connsiteX23" fmla="*/ 2742629 w 8636594"/>
              <a:gd name="connsiteY23" fmla="*/ 6473849 h 6650463"/>
              <a:gd name="connsiteX24" fmla="*/ 2794848 w 8636594"/>
              <a:gd name="connsiteY24" fmla="*/ 6458731 h 6650463"/>
              <a:gd name="connsiteX25" fmla="*/ 2846466 w 8636594"/>
              <a:gd name="connsiteY25" fmla="*/ 6443216 h 6650463"/>
              <a:gd name="connsiteX26" fmla="*/ 2897488 w 8636594"/>
              <a:gd name="connsiteY26" fmla="*/ 6427305 h 6650463"/>
              <a:gd name="connsiteX27" fmla="*/ 2947923 w 8636594"/>
              <a:gd name="connsiteY27" fmla="*/ 6411004 h 6650463"/>
              <a:gd name="connsiteX28" fmla="*/ 2997775 w 8636594"/>
              <a:gd name="connsiteY28" fmla="*/ 6394316 h 6650463"/>
              <a:gd name="connsiteX29" fmla="*/ 3047052 w 8636594"/>
              <a:gd name="connsiteY29" fmla="*/ 6377243 h 6650463"/>
              <a:gd name="connsiteX30" fmla="*/ 3095759 w 8636594"/>
              <a:gd name="connsiteY30" fmla="*/ 6359791 h 6650463"/>
              <a:gd name="connsiteX31" fmla="*/ 3143903 w 8636594"/>
              <a:gd name="connsiteY31" fmla="*/ 6341961 h 6650463"/>
              <a:gd name="connsiteX32" fmla="*/ 3191491 w 8636594"/>
              <a:gd name="connsiteY32" fmla="*/ 6323757 h 6650463"/>
              <a:gd name="connsiteX33" fmla="*/ 3238528 w 8636594"/>
              <a:gd name="connsiteY33" fmla="*/ 6305184 h 6650463"/>
              <a:gd name="connsiteX34" fmla="*/ 3285021 w 8636594"/>
              <a:gd name="connsiteY34" fmla="*/ 6286245 h 6650463"/>
              <a:gd name="connsiteX35" fmla="*/ 3330977 w 8636594"/>
              <a:gd name="connsiteY35" fmla="*/ 6266942 h 6650463"/>
              <a:gd name="connsiteX36" fmla="*/ 3376401 w 8636594"/>
              <a:gd name="connsiteY36" fmla="*/ 6247281 h 6650463"/>
              <a:gd name="connsiteX37" fmla="*/ 3421300 w 8636594"/>
              <a:gd name="connsiteY37" fmla="*/ 6227263 h 6650463"/>
              <a:gd name="connsiteX38" fmla="*/ 3465680 w 8636594"/>
              <a:gd name="connsiteY38" fmla="*/ 6206893 h 6650463"/>
              <a:gd name="connsiteX39" fmla="*/ 3509548 w 8636594"/>
              <a:gd name="connsiteY39" fmla="*/ 6186174 h 6650463"/>
              <a:gd name="connsiteX40" fmla="*/ 3552910 w 8636594"/>
              <a:gd name="connsiteY40" fmla="*/ 6165110 h 6650463"/>
              <a:gd name="connsiteX41" fmla="*/ 3595773 w 8636594"/>
              <a:gd name="connsiteY41" fmla="*/ 6143704 h 6650463"/>
              <a:gd name="connsiteX42" fmla="*/ 3638142 w 8636594"/>
              <a:gd name="connsiteY42" fmla="*/ 6121960 h 6650463"/>
              <a:gd name="connsiteX43" fmla="*/ 3680024 w 8636594"/>
              <a:gd name="connsiteY43" fmla="*/ 6099881 h 6650463"/>
              <a:gd name="connsiteX44" fmla="*/ 3721426 w 8636594"/>
              <a:gd name="connsiteY44" fmla="*/ 6077471 h 6650463"/>
              <a:gd name="connsiteX45" fmla="*/ 3762353 w 8636594"/>
              <a:gd name="connsiteY45" fmla="*/ 6054733 h 6650463"/>
              <a:gd name="connsiteX46" fmla="*/ 3802812 w 8636594"/>
              <a:gd name="connsiteY46" fmla="*/ 6031671 h 6650463"/>
              <a:gd name="connsiteX47" fmla="*/ 3842810 w 8636594"/>
              <a:gd name="connsiteY47" fmla="*/ 6008288 h 6650463"/>
              <a:gd name="connsiteX48" fmla="*/ 3882352 w 8636594"/>
              <a:gd name="connsiteY48" fmla="*/ 5984588 h 6650463"/>
              <a:gd name="connsiteX49" fmla="*/ 3921445 w 8636594"/>
              <a:gd name="connsiteY49" fmla="*/ 5960574 h 6650463"/>
              <a:gd name="connsiteX50" fmla="*/ 3960096 w 8636594"/>
              <a:gd name="connsiteY50" fmla="*/ 5936250 h 6650463"/>
              <a:gd name="connsiteX51" fmla="*/ 3998311 w 8636594"/>
              <a:gd name="connsiteY51" fmla="*/ 5911619 h 6650463"/>
              <a:gd name="connsiteX52" fmla="*/ 4036095 w 8636594"/>
              <a:gd name="connsiteY52" fmla="*/ 5886685 h 6650463"/>
              <a:gd name="connsiteX53" fmla="*/ 4073456 w 8636594"/>
              <a:gd name="connsiteY53" fmla="*/ 5861452 h 6650463"/>
              <a:gd name="connsiteX54" fmla="*/ 4110400 w 8636594"/>
              <a:gd name="connsiteY54" fmla="*/ 5835922 h 6650463"/>
              <a:gd name="connsiteX55" fmla="*/ 4146933 w 8636594"/>
              <a:gd name="connsiteY55" fmla="*/ 5810100 h 6650463"/>
              <a:gd name="connsiteX56" fmla="*/ 4183061 w 8636594"/>
              <a:gd name="connsiteY56" fmla="*/ 5783988 h 6650463"/>
              <a:gd name="connsiteX57" fmla="*/ 4218791 w 8636594"/>
              <a:gd name="connsiteY57" fmla="*/ 5757591 h 6650463"/>
              <a:gd name="connsiteX58" fmla="*/ 4254129 w 8636594"/>
              <a:gd name="connsiteY58" fmla="*/ 5730912 h 6650463"/>
              <a:gd name="connsiteX59" fmla="*/ 4289081 w 8636594"/>
              <a:gd name="connsiteY59" fmla="*/ 5703955 h 6650463"/>
              <a:gd name="connsiteX60" fmla="*/ 4323654 w 8636594"/>
              <a:gd name="connsiteY60" fmla="*/ 5676722 h 6650463"/>
              <a:gd name="connsiteX61" fmla="*/ 4357854 w 8636594"/>
              <a:gd name="connsiteY61" fmla="*/ 5649218 h 6650463"/>
              <a:gd name="connsiteX62" fmla="*/ 4391688 w 8636594"/>
              <a:gd name="connsiteY62" fmla="*/ 5621446 h 6650463"/>
              <a:gd name="connsiteX63" fmla="*/ 4425162 w 8636594"/>
              <a:gd name="connsiteY63" fmla="*/ 5593409 h 6650463"/>
              <a:gd name="connsiteX64" fmla="*/ 4458281 w 8636594"/>
              <a:gd name="connsiteY64" fmla="*/ 5565111 h 6650463"/>
              <a:gd name="connsiteX65" fmla="*/ 4491053 w 8636594"/>
              <a:gd name="connsiteY65" fmla="*/ 5536556 h 6650463"/>
              <a:gd name="connsiteX66" fmla="*/ 4523484 w 8636594"/>
              <a:gd name="connsiteY66" fmla="*/ 5507747 h 6650463"/>
              <a:gd name="connsiteX67" fmla="*/ 4555580 w 8636594"/>
              <a:gd name="connsiteY67" fmla="*/ 5478687 h 6650463"/>
              <a:gd name="connsiteX68" fmla="*/ 4587347 w 8636594"/>
              <a:gd name="connsiteY68" fmla="*/ 5449380 h 6650463"/>
              <a:gd name="connsiteX69" fmla="*/ 4618793 w 8636594"/>
              <a:gd name="connsiteY69" fmla="*/ 5419830 h 6650463"/>
              <a:gd name="connsiteX70" fmla="*/ 4649922 w 8636594"/>
              <a:gd name="connsiteY70" fmla="*/ 5390040 h 6650463"/>
              <a:gd name="connsiteX71" fmla="*/ 4680742 w 8636594"/>
              <a:gd name="connsiteY71" fmla="*/ 5360014 h 6650463"/>
              <a:gd name="connsiteX72" fmla="*/ 4711259 w 8636594"/>
              <a:gd name="connsiteY72" fmla="*/ 5329755 h 6650463"/>
              <a:gd name="connsiteX73" fmla="*/ 4741478 w 8636594"/>
              <a:gd name="connsiteY73" fmla="*/ 5299266 h 6650463"/>
              <a:gd name="connsiteX74" fmla="*/ 4771408 w 8636594"/>
              <a:gd name="connsiteY74" fmla="*/ 5268551 h 6650463"/>
              <a:gd name="connsiteX75" fmla="*/ 4801053 w 8636594"/>
              <a:gd name="connsiteY75" fmla="*/ 5237614 h 6650463"/>
              <a:gd name="connsiteX76" fmla="*/ 4830420 w 8636594"/>
              <a:gd name="connsiteY76" fmla="*/ 5206458 h 6650463"/>
              <a:gd name="connsiteX77" fmla="*/ 4859516 w 8636594"/>
              <a:gd name="connsiteY77" fmla="*/ 5175087 h 6650463"/>
              <a:gd name="connsiteX78" fmla="*/ 4888347 w 8636594"/>
              <a:gd name="connsiteY78" fmla="*/ 5143504 h 6650463"/>
              <a:gd name="connsiteX79" fmla="*/ 4916919 w 8636594"/>
              <a:gd name="connsiteY79" fmla="*/ 5111713 h 6650463"/>
              <a:gd name="connsiteX80" fmla="*/ 4945238 w 8636594"/>
              <a:gd name="connsiteY80" fmla="*/ 5079717 h 6650463"/>
              <a:gd name="connsiteX81" fmla="*/ 4973311 w 8636594"/>
              <a:gd name="connsiteY81" fmla="*/ 5047519 h 6650463"/>
              <a:gd name="connsiteX82" fmla="*/ 5001145 w 8636594"/>
              <a:gd name="connsiteY82" fmla="*/ 5015124 h 6650463"/>
              <a:gd name="connsiteX83" fmla="*/ 5028745 w 8636594"/>
              <a:gd name="connsiteY83" fmla="*/ 4982535 h 6650463"/>
              <a:gd name="connsiteX84" fmla="*/ 5056117 w 8636594"/>
              <a:gd name="connsiteY84" fmla="*/ 4949755 h 6650463"/>
              <a:gd name="connsiteX85" fmla="*/ 5083269 w 8636594"/>
              <a:gd name="connsiteY85" fmla="*/ 4916787 h 6650463"/>
              <a:gd name="connsiteX86" fmla="*/ 5110207 w 8636594"/>
              <a:gd name="connsiteY86" fmla="*/ 4883636 h 6650463"/>
              <a:gd name="connsiteX87" fmla="*/ 5136937 w 8636594"/>
              <a:gd name="connsiteY87" fmla="*/ 4850305 h 6650463"/>
              <a:gd name="connsiteX88" fmla="*/ 5163464 w 8636594"/>
              <a:gd name="connsiteY88" fmla="*/ 4816797 h 6650463"/>
              <a:gd name="connsiteX89" fmla="*/ 5215940 w 8636594"/>
              <a:gd name="connsiteY89" fmla="*/ 4749265 h 6650463"/>
              <a:gd name="connsiteX90" fmla="*/ 5267684 w 8636594"/>
              <a:gd name="connsiteY90" fmla="*/ 4681068 h 6650463"/>
              <a:gd name="connsiteX91" fmla="*/ 5318748 w 8636594"/>
              <a:gd name="connsiteY91" fmla="*/ 4612234 h 6650463"/>
              <a:gd name="connsiteX92" fmla="*/ 5369182 w 8636594"/>
              <a:gd name="connsiteY92" fmla="*/ 4542793 h 6650463"/>
              <a:gd name="connsiteX93" fmla="*/ 5419038 w 8636594"/>
              <a:gd name="connsiteY93" fmla="*/ 4472771 h 6650463"/>
              <a:gd name="connsiteX94" fmla="*/ 5468365 w 8636594"/>
              <a:gd name="connsiteY94" fmla="*/ 4402196 h 6650463"/>
              <a:gd name="connsiteX95" fmla="*/ 5517215 w 8636594"/>
              <a:gd name="connsiteY95" fmla="*/ 4331098 h 6650463"/>
              <a:gd name="connsiteX96" fmla="*/ 5565637 w 8636594"/>
              <a:gd name="connsiteY96" fmla="*/ 4259503 h 6650463"/>
              <a:gd name="connsiteX97" fmla="*/ 5613684 w 8636594"/>
              <a:gd name="connsiteY97" fmla="*/ 4187441 h 6650463"/>
              <a:gd name="connsiteX98" fmla="*/ 5685160 w 8636594"/>
              <a:gd name="connsiteY98" fmla="*/ 4078531 h 6650463"/>
              <a:gd name="connsiteX99" fmla="*/ 5756074 w 8636594"/>
              <a:gd name="connsiteY99" fmla="*/ 3968727 h 6650463"/>
              <a:gd name="connsiteX100" fmla="*/ 5873483 w 8636594"/>
              <a:gd name="connsiteY100" fmla="*/ 3783989 h 6650463"/>
              <a:gd name="connsiteX101" fmla="*/ 6203209 w 8636594"/>
              <a:gd name="connsiteY101" fmla="*/ 3258640 h 6650463"/>
              <a:gd name="connsiteX102" fmla="*/ 6299430 w 8636594"/>
              <a:gd name="connsiteY102" fmla="*/ 3107321 h 6650463"/>
              <a:gd name="connsiteX103" fmla="*/ 6372650 w 8636594"/>
              <a:gd name="connsiteY103" fmla="*/ 2993735 h 6650463"/>
              <a:gd name="connsiteX104" fmla="*/ 6453197 w 8636594"/>
              <a:gd name="connsiteY104" fmla="*/ 2869788 h 6650463"/>
              <a:gd name="connsiteX105" fmla="*/ 6564167 w 8636594"/>
              <a:gd name="connsiteY105" fmla="*/ 2696807 h 6650463"/>
              <a:gd name="connsiteX106" fmla="*/ 6976233 w 8636594"/>
              <a:gd name="connsiteY106" fmla="*/ 2045274 h 6650463"/>
              <a:gd name="connsiteX107" fmla="*/ 7086755 w 8636594"/>
              <a:gd name="connsiteY107" fmla="*/ 1872743 h 6650463"/>
              <a:gd name="connsiteX108" fmla="*/ 7170279 w 8636594"/>
              <a:gd name="connsiteY108" fmla="*/ 1744202 h 6650463"/>
              <a:gd name="connsiteX109" fmla="*/ 7226351 w 8636594"/>
              <a:gd name="connsiteY109" fmla="*/ 1659017 h 6650463"/>
              <a:gd name="connsiteX110" fmla="*/ 7282789 w 8636594"/>
              <a:gd name="connsiteY110" fmla="*/ 1574303 h 6650463"/>
              <a:gd name="connsiteX111" fmla="*/ 7339643 w 8636594"/>
              <a:gd name="connsiteY111" fmla="*/ 1490113 h 6650463"/>
              <a:gd name="connsiteX112" fmla="*/ 7396957 w 8636594"/>
              <a:gd name="connsiteY112" fmla="*/ 1406503 h 6650463"/>
              <a:gd name="connsiteX113" fmla="*/ 7454781 w 8636594"/>
              <a:gd name="connsiteY113" fmla="*/ 1323526 h 6650463"/>
              <a:gd name="connsiteX114" fmla="*/ 7513161 w 8636594"/>
              <a:gd name="connsiteY114" fmla="*/ 1241237 h 6650463"/>
              <a:gd name="connsiteX115" fmla="*/ 7572144 w 8636594"/>
              <a:gd name="connsiteY115" fmla="*/ 1159689 h 6650463"/>
              <a:gd name="connsiteX116" fmla="*/ 7601877 w 8636594"/>
              <a:gd name="connsiteY116" fmla="*/ 1119210 h 6650463"/>
              <a:gd name="connsiteX117" fmla="*/ 7631779 w 8636594"/>
              <a:gd name="connsiteY117" fmla="*/ 1078937 h 6650463"/>
              <a:gd name="connsiteX118" fmla="*/ 7661855 w 8636594"/>
              <a:gd name="connsiteY118" fmla="*/ 1038876 h 6650463"/>
              <a:gd name="connsiteX119" fmla="*/ 7692111 w 8636594"/>
              <a:gd name="connsiteY119" fmla="*/ 999035 h 6650463"/>
              <a:gd name="connsiteX120" fmla="*/ 7722554 w 8636594"/>
              <a:gd name="connsiteY120" fmla="*/ 959419 h 6650463"/>
              <a:gd name="connsiteX121" fmla="*/ 7753190 w 8636594"/>
              <a:gd name="connsiteY121" fmla="*/ 920037 h 6650463"/>
              <a:gd name="connsiteX122" fmla="*/ 7784023 w 8636594"/>
              <a:gd name="connsiteY122" fmla="*/ 880894 h 6650463"/>
              <a:gd name="connsiteX123" fmla="*/ 7815061 w 8636594"/>
              <a:gd name="connsiteY123" fmla="*/ 841997 h 6650463"/>
              <a:gd name="connsiteX124" fmla="*/ 7846308 w 8636594"/>
              <a:gd name="connsiteY124" fmla="*/ 803354 h 6650463"/>
              <a:gd name="connsiteX125" fmla="*/ 7877772 w 8636594"/>
              <a:gd name="connsiteY125" fmla="*/ 764970 h 6650463"/>
              <a:gd name="connsiteX126" fmla="*/ 7909458 w 8636594"/>
              <a:gd name="connsiteY126" fmla="*/ 726853 h 6650463"/>
              <a:gd name="connsiteX127" fmla="*/ 7941371 w 8636594"/>
              <a:gd name="connsiteY127" fmla="*/ 689010 h 6650463"/>
              <a:gd name="connsiteX128" fmla="*/ 7973518 w 8636594"/>
              <a:gd name="connsiteY128" fmla="*/ 651447 h 6650463"/>
              <a:gd name="connsiteX129" fmla="*/ 8005905 w 8636594"/>
              <a:gd name="connsiteY129" fmla="*/ 614171 h 6650463"/>
              <a:gd name="connsiteX130" fmla="*/ 8038538 w 8636594"/>
              <a:gd name="connsiteY130" fmla="*/ 577189 h 6650463"/>
              <a:gd name="connsiteX131" fmla="*/ 8071421 w 8636594"/>
              <a:gd name="connsiteY131" fmla="*/ 540507 h 6650463"/>
              <a:gd name="connsiteX132" fmla="*/ 8104563 w 8636594"/>
              <a:gd name="connsiteY132" fmla="*/ 504132 h 6650463"/>
              <a:gd name="connsiteX133" fmla="*/ 8137967 w 8636594"/>
              <a:gd name="connsiteY133" fmla="*/ 468072 h 6650463"/>
              <a:gd name="connsiteX134" fmla="*/ 8171641 w 8636594"/>
              <a:gd name="connsiteY134" fmla="*/ 432332 h 6650463"/>
              <a:gd name="connsiteX135" fmla="*/ 8205590 w 8636594"/>
              <a:gd name="connsiteY135" fmla="*/ 396920 h 6650463"/>
              <a:gd name="connsiteX136" fmla="*/ 8239820 w 8636594"/>
              <a:gd name="connsiteY136" fmla="*/ 361843 h 6650463"/>
              <a:gd name="connsiteX137" fmla="*/ 8274337 w 8636594"/>
              <a:gd name="connsiteY137" fmla="*/ 327107 h 6650463"/>
              <a:gd name="connsiteX138" fmla="*/ 8309147 w 8636594"/>
              <a:gd name="connsiteY138" fmla="*/ 292718 h 6650463"/>
              <a:gd name="connsiteX139" fmla="*/ 8344256 w 8636594"/>
              <a:gd name="connsiteY139" fmla="*/ 258685 h 6650463"/>
              <a:gd name="connsiteX140" fmla="*/ 8379669 w 8636594"/>
              <a:gd name="connsiteY140" fmla="*/ 225013 h 6650463"/>
              <a:gd name="connsiteX141" fmla="*/ 8415394 w 8636594"/>
              <a:gd name="connsiteY141" fmla="*/ 191709 h 6650463"/>
              <a:gd name="connsiteX142" fmla="*/ 8451434 w 8636594"/>
              <a:gd name="connsiteY142" fmla="*/ 158780 h 6650463"/>
              <a:gd name="connsiteX143" fmla="*/ 8487798 w 8636594"/>
              <a:gd name="connsiteY143" fmla="*/ 126233 h 6650463"/>
              <a:gd name="connsiteX144" fmla="*/ 8524489 w 8636594"/>
              <a:gd name="connsiteY144" fmla="*/ 94075 h 6650463"/>
              <a:gd name="connsiteX145" fmla="*/ 8561515 w 8636594"/>
              <a:gd name="connsiteY145" fmla="*/ 62312 h 6650463"/>
              <a:gd name="connsiteX146" fmla="*/ 8598881 w 8636594"/>
              <a:gd name="connsiteY146" fmla="*/ 30951 h 6650463"/>
              <a:gd name="connsiteX147" fmla="*/ 8636594 w 8636594"/>
              <a:gd name="connsiteY147" fmla="*/ 0 h 6650463"/>
              <a:gd name="connsiteX0" fmla="*/ 8636594 w 8636594"/>
              <a:gd name="connsiteY0" fmla="*/ 0 h 6641737"/>
              <a:gd name="connsiteX1" fmla="*/ 5293 w 8636594"/>
              <a:gd name="connsiteY1" fmla="*/ 0 h 6641737"/>
              <a:gd name="connsiteX2" fmla="*/ 0 w 8636594"/>
              <a:gd name="connsiteY2" fmla="*/ 5587843 h 6641737"/>
              <a:gd name="connsiteX3" fmla="*/ 1594033 w 8636594"/>
              <a:gd name="connsiteY3" fmla="*/ 5600057 h 6641737"/>
              <a:gd name="connsiteX4" fmla="*/ 1686068 w 8636594"/>
              <a:gd name="connsiteY4" fmla="*/ 5599745 h 6641737"/>
              <a:gd name="connsiteX5" fmla="*/ 1883237 w 8636594"/>
              <a:gd name="connsiteY5" fmla="*/ 5855484 h 6641737"/>
              <a:gd name="connsiteX6" fmla="*/ 2084977 w 8636594"/>
              <a:gd name="connsiteY6" fmla="*/ 5695440 h 6641737"/>
              <a:gd name="connsiteX7" fmla="*/ 2222486 w 8636594"/>
              <a:gd name="connsiteY7" fmla="*/ 5687627 h 6641737"/>
              <a:gd name="connsiteX8" fmla="*/ 2412216 w 8636594"/>
              <a:gd name="connsiteY8" fmla="*/ 5587741 h 6641737"/>
              <a:gd name="connsiteX9" fmla="*/ 1944909 w 8636594"/>
              <a:gd name="connsiteY9" fmla="*/ 6641737 h 6641737"/>
              <a:gd name="connsiteX10" fmla="*/ 2006208 w 8636594"/>
              <a:gd name="connsiteY10" fmla="*/ 6632561 h 6641737"/>
              <a:gd name="connsiteX11" fmla="*/ 2066817 w 8636594"/>
              <a:gd name="connsiteY11" fmla="*/ 6622937 h 6641737"/>
              <a:gd name="connsiteX12" fmla="*/ 2126742 w 8636594"/>
              <a:gd name="connsiteY12" fmla="*/ 6612869 h 6641737"/>
              <a:gd name="connsiteX13" fmla="*/ 2185991 w 8636594"/>
              <a:gd name="connsiteY13" fmla="*/ 6602362 h 6641737"/>
              <a:gd name="connsiteX14" fmla="*/ 2244569 w 8636594"/>
              <a:gd name="connsiteY14" fmla="*/ 6591417 h 6641737"/>
              <a:gd name="connsiteX15" fmla="*/ 2302482 w 8636594"/>
              <a:gd name="connsiteY15" fmla="*/ 6580040 h 6641737"/>
              <a:gd name="connsiteX16" fmla="*/ 2359737 w 8636594"/>
              <a:gd name="connsiteY16" fmla="*/ 6568233 h 6641737"/>
              <a:gd name="connsiteX17" fmla="*/ 2416341 w 8636594"/>
              <a:gd name="connsiteY17" fmla="*/ 6555999 h 6641737"/>
              <a:gd name="connsiteX18" fmla="*/ 2472299 w 8636594"/>
              <a:gd name="connsiteY18" fmla="*/ 6543344 h 6641737"/>
              <a:gd name="connsiteX19" fmla="*/ 2527618 w 8636594"/>
              <a:gd name="connsiteY19" fmla="*/ 6530269 h 6641737"/>
              <a:gd name="connsiteX20" fmla="*/ 2582304 w 8636594"/>
              <a:gd name="connsiteY20" fmla="*/ 6516778 h 6641737"/>
              <a:gd name="connsiteX21" fmla="*/ 2636364 w 8636594"/>
              <a:gd name="connsiteY21" fmla="*/ 6502876 h 6641737"/>
              <a:gd name="connsiteX22" fmla="*/ 2689804 w 8636594"/>
              <a:gd name="connsiteY22" fmla="*/ 6488565 h 6641737"/>
              <a:gd name="connsiteX23" fmla="*/ 2742629 w 8636594"/>
              <a:gd name="connsiteY23" fmla="*/ 6473849 h 6641737"/>
              <a:gd name="connsiteX24" fmla="*/ 2794848 w 8636594"/>
              <a:gd name="connsiteY24" fmla="*/ 6458731 h 6641737"/>
              <a:gd name="connsiteX25" fmla="*/ 2846466 w 8636594"/>
              <a:gd name="connsiteY25" fmla="*/ 6443216 h 6641737"/>
              <a:gd name="connsiteX26" fmla="*/ 2897488 w 8636594"/>
              <a:gd name="connsiteY26" fmla="*/ 6427305 h 6641737"/>
              <a:gd name="connsiteX27" fmla="*/ 2947923 w 8636594"/>
              <a:gd name="connsiteY27" fmla="*/ 6411004 h 6641737"/>
              <a:gd name="connsiteX28" fmla="*/ 2997775 w 8636594"/>
              <a:gd name="connsiteY28" fmla="*/ 6394316 h 6641737"/>
              <a:gd name="connsiteX29" fmla="*/ 3047052 w 8636594"/>
              <a:gd name="connsiteY29" fmla="*/ 6377243 h 6641737"/>
              <a:gd name="connsiteX30" fmla="*/ 3095759 w 8636594"/>
              <a:gd name="connsiteY30" fmla="*/ 6359791 h 6641737"/>
              <a:gd name="connsiteX31" fmla="*/ 3143903 w 8636594"/>
              <a:gd name="connsiteY31" fmla="*/ 6341961 h 6641737"/>
              <a:gd name="connsiteX32" fmla="*/ 3191491 w 8636594"/>
              <a:gd name="connsiteY32" fmla="*/ 6323757 h 6641737"/>
              <a:gd name="connsiteX33" fmla="*/ 3238528 w 8636594"/>
              <a:gd name="connsiteY33" fmla="*/ 6305184 h 6641737"/>
              <a:gd name="connsiteX34" fmla="*/ 3285021 w 8636594"/>
              <a:gd name="connsiteY34" fmla="*/ 6286245 h 6641737"/>
              <a:gd name="connsiteX35" fmla="*/ 3330977 w 8636594"/>
              <a:gd name="connsiteY35" fmla="*/ 6266942 h 6641737"/>
              <a:gd name="connsiteX36" fmla="*/ 3376401 w 8636594"/>
              <a:gd name="connsiteY36" fmla="*/ 6247281 h 6641737"/>
              <a:gd name="connsiteX37" fmla="*/ 3421300 w 8636594"/>
              <a:gd name="connsiteY37" fmla="*/ 6227263 h 6641737"/>
              <a:gd name="connsiteX38" fmla="*/ 3465680 w 8636594"/>
              <a:gd name="connsiteY38" fmla="*/ 6206893 h 6641737"/>
              <a:gd name="connsiteX39" fmla="*/ 3509548 w 8636594"/>
              <a:gd name="connsiteY39" fmla="*/ 6186174 h 6641737"/>
              <a:gd name="connsiteX40" fmla="*/ 3552910 w 8636594"/>
              <a:gd name="connsiteY40" fmla="*/ 6165110 h 6641737"/>
              <a:gd name="connsiteX41" fmla="*/ 3595773 w 8636594"/>
              <a:gd name="connsiteY41" fmla="*/ 6143704 h 6641737"/>
              <a:gd name="connsiteX42" fmla="*/ 3638142 w 8636594"/>
              <a:gd name="connsiteY42" fmla="*/ 6121960 h 6641737"/>
              <a:gd name="connsiteX43" fmla="*/ 3680024 w 8636594"/>
              <a:gd name="connsiteY43" fmla="*/ 6099881 h 6641737"/>
              <a:gd name="connsiteX44" fmla="*/ 3721426 w 8636594"/>
              <a:gd name="connsiteY44" fmla="*/ 6077471 h 6641737"/>
              <a:gd name="connsiteX45" fmla="*/ 3762353 w 8636594"/>
              <a:gd name="connsiteY45" fmla="*/ 6054733 h 6641737"/>
              <a:gd name="connsiteX46" fmla="*/ 3802812 w 8636594"/>
              <a:gd name="connsiteY46" fmla="*/ 6031671 h 6641737"/>
              <a:gd name="connsiteX47" fmla="*/ 3842810 w 8636594"/>
              <a:gd name="connsiteY47" fmla="*/ 6008288 h 6641737"/>
              <a:gd name="connsiteX48" fmla="*/ 3882352 w 8636594"/>
              <a:gd name="connsiteY48" fmla="*/ 5984588 h 6641737"/>
              <a:gd name="connsiteX49" fmla="*/ 3921445 w 8636594"/>
              <a:gd name="connsiteY49" fmla="*/ 5960574 h 6641737"/>
              <a:gd name="connsiteX50" fmla="*/ 3960096 w 8636594"/>
              <a:gd name="connsiteY50" fmla="*/ 5936250 h 6641737"/>
              <a:gd name="connsiteX51" fmla="*/ 3998311 w 8636594"/>
              <a:gd name="connsiteY51" fmla="*/ 5911619 h 6641737"/>
              <a:gd name="connsiteX52" fmla="*/ 4036095 w 8636594"/>
              <a:gd name="connsiteY52" fmla="*/ 5886685 h 6641737"/>
              <a:gd name="connsiteX53" fmla="*/ 4073456 w 8636594"/>
              <a:gd name="connsiteY53" fmla="*/ 5861452 h 6641737"/>
              <a:gd name="connsiteX54" fmla="*/ 4110400 w 8636594"/>
              <a:gd name="connsiteY54" fmla="*/ 5835922 h 6641737"/>
              <a:gd name="connsiteX55" fmla="*/ 4146933 w 8636594"/>
              <a:gd name="connsiteY55" fmla="*/ 5810100 h 6641737"/>
              <a:gd name="connsiteX56" fmla="*/ 4183061 w 8636594"/>
              <a:gd name="connsiteY56" fmla="*/ 5783988 h 6641737"/>
              <a:gd name="connsiteX57" fmla="*/ 4218791 w 8636594"/>
              <a:gd name="connsiteY57" fmla="*/ 5757591 h 6641737"/>
              <a:gd name="connsiteX58" fmla="*/ 4254129 w 8636594"/>
              <a:gd name="connsiteY58" fmla="*/ 5730912 h 6641737"/>
              <a:gd name="connsiteX59" fmla="*/ 4289081 w 8636594"/>
              <a:gd name="connsiteY59" fmla="*/ 5703955 h 6641737"/>
              <a:gd name="connsiteX60" fmla="*/ 4323654 w 8636594"/>
              <a:gd name="connsiteY60" fmla="*/ 5676722 h 6641737"/>
              <a:gd name="connsiteX61" fmla="*/ 4357854 w 8636594"/>
              <a:gd name="connsiteY61" fmla="*/ 5649218 h 6641737"/>
              <a:gd name="connsiteX62" fmla="*/ 4391688 w 8636594"/>
              <a:gd name="connsiteY62" fmla="*/ 5621446 h 6641737"/>
              <a:gd name="connsiteX63" fmla="*/ 4425162 w 8636594"/>
              <a:gd name="connsiteY63" fmla="*/ 5593409 h 6641737"/>
              <a:gd name="connsiteX64" fmla="*/ 4458281 w 8636594"/>
              <a:gd name="connsiteY64" fmla="*/ 5565111 h 6641737"/>
              <a:gd name="connsiteX65" fmla="*/ 4491053 w 8636594"/>
              <a:gd name="connsiteY65" fmla="*/ 5536556 h 6641737"/>
              <a:gd name="connsiteX66" fmla="*/ 4523484 w 8636594"/>
              <a:gd name="connsiteY66" fmla="*/ 5507747 h 6641737"/>
              <a:gd name="connsiteX67" fmla="*/ 4555580 w 8636594"/>
              <a:gd name="connsiteY67" fmla="*/ 5478687 h 6641737"/>
              <a:gd name="connsiteX68" fmla="*/ 4587347 w 8636594"/>
              <a:gd name="connsiteY68" fmla="*/ 5449380 h 6641737"/>
              <a:gd name="connsiteX69" fmla="*/ 4618793 w 8636594"/>
              <a:gd name="connsiteY69" fmla="*/ 5419830 h 6641737"/>
              <a:gd name="connsiteX70" fmla="*/ 4649922 w 8636594"/>
              <a:gd name="connsiteY70" fmla="*/ 5390040 h 6641737"/>
              <a:gd name="connsiteX71" fmla="*/ 4680742 w 8636594"/>
              <a:gd name="connsiteY71" fmla="*/ 5360014 h 6641737"/>
              <a:gd name="connsiteX72" fmla="*/ 4711259 w 8636594"/>
              <a:gd name="connsiteY72" fmla="*/ 5329755 h 6641737"/>
              <a:gd name="connsiteX73" fmla="*/ 4741478 w 8636594"/>
              <a:gd name="connsiteY73" fmla="*/ 5299266 h 6641737"/>
              <a:gd name="connsiteX74" fmla="*/ 4771408 w 8636594"/>
              <a:gd name="connsiteY74" fmla="*/ 5268551 h 6641737"/>
              <a:gd name="connsiteX75" fmla="*/ 4801053 w 8636594"/>
              <a:gd name="connsiteY75" fmla="*/ 5237614 h 6641737"/>
              <a:gd name="connsiteX76" fmla="*/ 4830420 w 8636594"/>
              <a:gd name="connsiteY76" fmla="*/ 5206458 h 6641737"/>
              <a:gd name="connsiteX77" fmla="*/ 4859516 w 8636594"/>
              <a:gd name="connsiteY77" fmla="*/ 5175087 h 6641737"/>
              <a:gd name="connsiteX78" fmla="*/ 4888347 w 8636594"/>
              <a:gd name="connsiteY78" fmla="*/ 5143504 h 6641737"/>
              <a:gd name="connsiteX79" fmla="*/ 4916919 w 8636594"/>
              <a:gd name="connsiteY79" fmla="*/ 5111713 h 6641737"/>
              <a:gd name="connsiteX80" fmla="*/ 4945238 w 8636594"/>
              <a:gd name="connsiteY80" fmla="*/ 5079717 h 6641737"/>
              <a:gd name="connsiteX81" fmla="*/ 4973311 w 8636594"/>
              <a:gd name="connsiteY81" fmla="*/ 5047519 h 6641737"/>
              <a:gd name="connsiteX82" fmla="*/ 5001145 w 8636594"/>
              <a:gd name="connsiteY82" fmla="*/ 5015124 h 6641737"/>
              <a:gd name="connsiteX83" fmla="*/ 5028745 w 8636594"/>
              <a:gd name="connsiteY83" fmla="*/ 4982535 h 6641737"/>
              <a:gd name="connsiteX84" fmla="*/ 5056117 w 8636594"/>
              <a:gd name="connsiteY84" fmla="*/ 4949755 h 6641737"/>
              <a:gd name="connsiteX85" fmla="*/ 5083269 w 8636594"/>
              <a:gd name="connsiteY85" fmla="*/ 4916787 h 6641737"/>
              <a:gd name="connsiteX86" fmla="*/ 5110207 w 8636594"/>
              <a:gd name="connsiteY86" fmla="*/ 4883636 h 6641737"/>
              <a:gd name="connsiteX87" fmla="*/ 5136937 w 8636594"/>
              <a:gd name="connsiteY87" fmla="*/ 4850305 h 6641737"/>
              <a:gd name="connsiteX88" fmla="*/ 5163464 w 8636594"/>
              <a:gd name="connsiteY88" fmla="*/ 4816797 h 6641737"/>
              <a:gd name="connsiteX89" fmla="*/ 5215940 w 8636594"/>
              <a:gd name="connsiteY89" fmla="*/ 4749265 h 6641737"/>
              <a:gd name="connsiteX90" fmla="*/ 5267684 w 8636594"/>
              <a:gd name="connsiteY90" fmla="*/ 4681068 h 6641737"/>
              <a:gd name="connsiteX91" fmla="*/ 5318748 w 8636594"/>
              <a:gd name="connsiteY91" fmla="*/ 4612234 h 6641737"/>
              <a:gd name="connsiteX92" fmla="*/ 5369182 w 8636594"/>
              <a:gd name="connsiteY92" fmla="*/ 4542793 h 6641737"/>
              <a:gd name="connsiteX93" fmla="*/ 5419038 w 8636594"/>
              <a:gd name="connsiteY93" fmla="*/ 4472771 h 6641737"/>
              <a:gd name="connsiteX94" fmla="*/ 5468365 w 8636594"/>
              <a:gd name="connsiteY94" fmla="*/ 4402196 h 6641737"/>
              <a:gd name="connsiteX95" fmla="*/ 5517215 w 8636594"/>
              <a:gd name="connsiteY95" fmla="*/ 4331098 h 6641737"/>
              <a:gd name="connsiteX96" fmla="*/ 5565637 w 8636594"/>
              <a:gd name="connsiteY96" fmla="*/ 4259503 h 6641737"/>
              <a:gd name="connsiteX97" fmla="*/ 5613684 w 8636594"/>
              <a:gd name="connsiteY97" fmla="*/ 4187441 h 6641737"/>
              <a:gd name="connsiteX98" fmla="*/ 5685160 w 8636594"/>
              <a:gd name="connsiteY98" fmla="*/ 4078531 h 6641737"/>
              <a:gd name="connsiteX99" fmla="*/ 5756074 w 8636594"/>
              <a:gd name="connsiteY99" fmla="*/ 3968727 h 6641737"/>
              <a:gd name="connsiteX100" fmla="*/ 5873483 w 8636594"/>
              <a:gd name="connsiteY100" fmla="*/ 3783989 h 6641737"/>
              <a:gd name="connsiteX101" fmla="*/ 6203209 w 8636594"/>
              <a:gd name="connsiteY101" fmla="*/ 3258640 h 6641737"/>
              <a:gd name="connsiteX102" fmla="*/ 6299430 w 8636594"/>
              <a:gd name="connsiteY102" fmla="*/ 3107321 h 6641737"/>
              <a:gd name="connsiteX103" fmla="*/ 6372650 w 8636594"/>
              <a:gd name="connsiteY103" fmla="*/ 2993735 h 6641737"/>
              <a:gd name="connsiteX104" fmla="*/ 6453197 w 8636594"/>
              <a:gd name="connsiteY104" fmla="*/ 2869788 h 6641737"/>
              <a:gd name="connsiteX105" fmla="*/ 6564167 w 8636594"/>
              <a:gd name="connsiteY105" fmla="*/ 2696807 h 6641737"/>
              <a:gd name="connsiteX106" fmla="*/ 6976233 w 8636594"/>
              <a:gd name="connsiteY106" fmla="*/ 2045274 h 6641737"/>
              <a:gd name="connsiteX107" fmla="*/ 7086755 w 8636594"/>
              <a:gd name="connsiteY107" fmla="*/ 1872743 h 6641737"/>
              <a:gd name="connsiteX108" fmla="*/ 7170279 w 8636594"/>
              <a:gd name="connsiteY108" fmla="*/ 1744202 h 6641737"/>
              <a:gd name="connsiteX109" fmla="*/ 7226351 w 8636594"/>
              <a:gd name="connsiteY109" fmla="*/ 1659017 h 6641737"/>
              <a:gd name="connsiteX110" fmla="*/ 7282789 w 8636594"/>
              <a:gd name="connsiteY110" fmla="*/ 1574303 h 6641737"/>
              <a:gd name="connsiteX111" fmla="*/ 7339643 w 8636594"/>
              <a:gd name="connsiteY111" fmla="*/ 1490113 h 6641737"/>
              <a:gd name="connsiteX112" fmla="*/ 7396957 w 8636594"/>
              <a:gd name="connsiteY112" fmla="*/ 1406503 h 6641737"/>
              <a:gd name="connsiteX113" fmla="*/ 7454781 w 8636594"/>
              <a:gd name="connsiteY113" fmla="*/ 1323526 h 6641737"/>
              <a:gd name="connsiteX114" fmla="*/ 7513161 w 8636594"/>
              <a:gd name="connsiteY114" fmla="*/ 1241237 h 6641737"/>
              <a:gd name="connsiteX115" fmla="*/ 7572144 w 8636594"/>
              <a:gd name="connsiteY115" fmla="*/ 1159689 h 6641737"/>
              <a:gd name="connsiteX116" fmla="*/ 7601877 w 8636594"/>
              <a:gd name="connsiteY116" fmla="*/ 1119210 h 6641737"/>
              <a:gd name="connsiteX117" fmla="*/ 7631779 w 8636594"/>
              <a:gd name="connsiteY117" fmla="*/ 1078937 h 6641737"/>
              <a:gd name="connsiteX118" fmla="*/ 7661855 w 8636594"/>
              <a:gd name="connsiteY118" fmla="*/ 1038876 h 6641737"/>
              <a:gd name="connsiteX119" fmla="*/ 7692111 w 8636594"/>
              <a:gd name="connsiteY119" fmla="*/ 999035 h 6641737"/>
              <a:gd name="connsiteX120" fmla="*/ 7722554 w 8636594"/>
              <a:gd name="connsiteY120" fmla="*/ 959419 h 6641737"/>
              <a:gd name="connsiteX121" fmla="*/ 7753190 w 8636594"/>
              <a:gd name="connsiteY121" fmla="*/ 920037 h 6641737"/>
              <a:gd name="connsiteX122" fmla="*/ 7784023 w 8636594"/>
              <a:gd name="connsiteY122" fmla="*/ 880894 h 6641737"/>
              <a:gd name="connsiteX123" fmla="*/ 7815061 w 8636594"/>
              <a:gd name="connsiteY123" fmla="*/ 841997 h 6641737"/>
              <a:gd name="connsiteX124" fmla="*/ 7846308 w 8636594"/>
              <a:gd name="connsiteY124" fmla="*/ 803354 h 6641737"/>
              <a:gd name="connsiteX125" fmla="*/ 7877772 w 8636594"/>
              <a:gd name="connsiteY125" fmla="*/ 764970 h 6641737"/>
              <a:gd name="connsiteX126" fmla="*/ 7909458 w 8636594"/>
              <a:gd name="connsiteY126" fmla="*/ 726853 h 6641737"/>
              <a:gd name="connsiteX127" fmla="*/ 7941371 w 8636594"/>
              <a:gd name="connsiteY127" fmla="*/ 689010 h 6641737"/>
              <a:gd name="connsiteX128" fmla="*/ 7973518 w 8636594"/>
              <a:gd name="connsiteY128" fmla="*/ 651447 h 6641737"/>
              <a:gd name="connsiteX129" fmla="*/ 8005905 w 8636594"/>
              <a:gd name="connsiteY129" fmla="*/ 614171 h 6641737"/>
              <a:gd name="connsiteX130" fmla="*/ 8038538 w 8636594"/>
              <a:gd name="connsiteY130" fmla="*/ 577189 h 6641737"/>
              <a:gd name="connsiteX131" fmla="*/ 8071421 w 8636594"/>
              <a:gd name="connsiteY131" fmla="*/ 540507 h 6641737"/>
              <a:gd name="connsiteX132" fmla="*/ 8104563 w 8636594"/>
              <a:gd name="connsiteY132" fmla="*/ 504132 h 6641737"/>
              <a:gd name="connsiteX133" fmla="*/ 8137967 w 8636594"/>
              <a:gd name="connsiteY133" fmla="*/ 468072 h 6641737"/>
              <a:gd name="connsiteX134" fmla="*/ 8171641 w 8636594"/>
              <a:gd name="connsiteY134" fmla="*/ 432332 h 6641737"/>
              <a:gd name="connsiteX135" fmla="*/ 8205590 w 8636594"/>
              <a:gd name="connsiteY135" fmla="*/ 396920 h 6641737"/>
              <a:gd name="connsiteX136" fmla="*/ 8239820 w 8636594"/>
              <a:gd name="connsiteY136" fmla="*/ 361843 h 6641737"/>
              <a:gd name="connsiteX137" fmla="*/ 8274337 w 8636594"/>
              <a:gd name="connsiteY137" fmla="*/ 327107 h 6641737"/>
              <a:gd name="connsiteX138" fmla="*/ 8309147 w 8636594"/>
              <a:gd name="connsiteY138" fmla="*/ 292718 h 6641737"/>
              <a:gd name="connsiteX139" fmla="*/ 8344256 w 8636594"/>
              <a:gd name="connsiteY139" fmla="*/ 258685 h 6641737"/>
              <a:gd name="connsiteX140" fmla="*/ 8379669 w 8636594"/>
              <a:gd name="connsiteY140" fmla="*/ 225013 h 6641737"/>
              <a:gd name="connsiteX141" fmla="*/ 8415394 w 8636594"/>
              <a:gd name="connsiteY141" fmla="*/ 191709 h 6641737"/>
              <a:gd name="connsiteX142" fmla="*/ 8451434 w 8636594"/>
              <a:gd name="connsiteY142" fmla="*/ 158780 h 6641737"/>
              <a:gd name="connsiteX143" fmla="*/ 8487798 w 8636594"/>
              <a:gd name="connsiteY143" fmla="*/ 126233 h 6641737"/>
              <a:gd name="connsiteX144" fmla="*/ 8524489 w 8636594"/>
              <a:gd name="connsiteY144" fmla="*/ 94075 h 6641737"/>
              <a:gd name="connsiteX145" fmla="*/ 8561515 w 8636594"/>
              <a:gd name="connsiteY145" fmla="*/ 62312 h 6641737"/>
              <a:gd name="connsiteX146" fmla="*/ 8598881 w 8636594"/>
              <a:gd name="connsiteY146" fmla="*/ 30951 h 6641737"/>
              <a:gd name="connsiteX147" fmla="*/ 8636594 w 8636594"/>
              <a:gd name="connsiteY147" fmla="*/ 0 h 6641737"/>
              <a:gd name="connsiteX0" fmla="*/ 8636594 w 8636594"/>
              <a:gd name="connsiteY0" fmla="*/ 0 h 6632561"/>
              <a:gd name="connsiteX1" fmla="*/ 5293 w 8636594"/>
              <a:gd name="connsiteY1" fmla="*/ 0 h 6632561"/>
              <a:gd name="connsiteX2" fmla="*/ 0 w 8636594"/>
              <a:gd name="connsiteY2" fmla="*/ 5587843 h 6632561"/>
              <a:gd name="connsiteX3" fmla="*/ 1594033 w 8636594"/>
              <a:gd name="connsiteY3" fmla="*/ 5600057 h 6632561"/>
              <a:gd name="connsiteX4" fmla="*/ 1686068 w 8636594"/>
              <a:gd name="connsiteY4" fmla="*/ 5599745 h 6632561"/>
              <a:gd name="connsiteX5" fmla="*/ 1883237 w 8636594"/>
              <a:gd name="connsiteY5" fmla="*/ 5855484 h 6632561"/>
              <a:gd name="connsiteX6" fmla="*/ 2084977 w 8636594"/>
              <a:gd name="connsiteY6" fmla="*/ 5695440 h 6632561"/>
              <a:gd name="connsiteX7" fmla="*/ 2222486 w 8636594"/>
              <a:gd name="connsiteY7" fmla="*/ 5687627 h 6632561"/>
              <a:gd name="connsiteX8" fmla="*/ 2412216 w 8636594"/>
              <a:gd name="connsiteY8" fmla="*/ 5587741 h 6632561"/>
              <a:gd name="connsiteX9" fmla="*/ 2490090 w 8636594"/>
              <a:gd name="connsiteY9" fmla="*/ 5591230 h 6632561"/>
              <a:gd name="connsiteX10" fmla="*/ 2006208 w 8636594"/>
              <a:gd name="connsiteY10" fmla="*/ 6632561 h 6632561"/>
              <a:gd name="connsiteX11" fmla="*/ 2066817 w 8636594"/>
              <a:gd name="connsiteY11" fmla="*/ 6622937 h 6632561"/>
              <a:gd name="connsiteX12" fmla="*/ 2126742 w 8636594"/>
              <a:gd name="connsiteY12" fmla="*/ 6612869 h 6632561"/>
              <a:gd name="connsiteX13" fmla="*/ 2185991 w 8636594"/>
              <a:gd name="connsiteY13" fmla="*/ 6602362 h 6632561"/>
              <a:gd name="connsiteX14" fmla="*/ 2244569 w 8636594"/>
              <a:gd name="connsiteY14" fmla="*/ 6591417 h 6632561"/>
              <a:gd name="connsiteX15" fmla="*/ 2302482 w 8636594"/>
              <a:gd name="connsiteY15" fmla="*/ 6580040 h 6632561"/>
              <a:gd name="connsiteX16" fmla="*/ 2359737 w 8636594"/>
              <a:gd name="connsiteY16" fmla="*/ 6568233 h 6632561"/>
              <a:gd name="connsiteX17" fmla="*/ 2416341 w 8636594"/>
              <a:gd name="connsiteY17" fmla="*/ 6555999 h 6632561"/>
              <a:gd name="connsiteX18" fmla="*/ 2472299 w 8636594"/>
              <a:gd name="connsiteY18" fmla="*/ 6543344 h 6632561"/>
              <a:gd name="connsiteX19" fmla="*/ 2527618 w 8636594"/>
              <a:gd name="connsiteY19" fmla="*/ 6530269 h 6632561"/>
              <a:gd name="connsiteX20" fmla="*/ 2582304 w 8636594"/>
              <a:gd name="connsiteY20" fmla="*/ 6516778 h 6632561"/>
              <a:gd name="connsiteX21" fmla="*/ 2636364 w 8636594"/>
              <a:gd name="connsiteY21" fmla="*/ 6502876 h 6632561"/>
              <a:gd name="connsiteX22" fmla="*/ 2689804 w 8636594"/>
              <a:gd name="connsiteY22" fmla="*/ 6488565 h 6632561"/>
              <a:gd name="connsiteX23" fmla="*/ 2742629 w 8636594"/>
              <a:gd name="connsiteY23" fmla="*/ 6473849 h 6632561"/>
              <a:gd name="connsiteX24" fmla="*/ 2794848 w 8636594"/>
              <a:gd name="connsiteY24" fmla="*/ 6458731 h 6632561"/>
              <a:gd name="connsiteX25" fmla="*/ 2846466 w 8636594"/>
              <a:gd name="connsiteY25" fmla="*/ 6443216 h 6632561"/>
              <a:gd name="connsiteX26" fmla="*/ 2897488 w 8636594"/>
              <a:gd name="connsiteY26" fmla="*/ 6427305 h 6632561"/>
              <a:gd name="connsiteX27" fmla="*/ 2947923 w 8636594"/>
              <a:gd name="connsiteY27" fmla="*/ 6411004 h 6632561"/>
              <a:gd name="connsiteX28" fmla="*/ 2997775 w 8636594"/>
              <a:gd name="connsiteY28" fmla="*/ 6394316 h 6632561"/>
              <a:gd name="connsiteX29" fmla="*/ 3047052 w 8636594"/>
              <a:gd name="connsiteY29" fmla="*/ 6377243 h 6632561"/>
              <a:gd name="connsiteX30" fmla="*/ 3095759 w 8636594"/>
              <a:gd name="connsiteY30" fmla="*/ 6359791 h 6632561"/>
              <a:gd name="connsiteX31" fmla="*/ 3143903 w 8636594"/>
              <a:gd name="connsiteY31" fmla="*/ 6341961 h 6632561"/>
              <a:gd name="connsiteX32" fmla="*/ 3191491 w 8636594"/>
              <a:gd name="connsiteY32" fmla="*/ 6323757 h 6632561"/>
              <a:gd name="connsiteX33" fmla="*/ 3238528 w 8636594"/>
              <a:gd name="connsiteY33" fmla="*/ 6305184 h 6632561"/>
              <a:gd name="connsiteX34" fmla="*/ 3285021 w 8636594"/>
              <a:gd name="connsiteY34" fmla="*/ 6286245 h 6632561"/>
              <a:gd name="connsiteX35" fmla="*/ 3330977 w 8636594"/>
              <a:gd name="connsiteY35" fmla="*/ 6266942 h 6632561"/>
              <a:gd name="connsiteX36" fmla="*/ 3376401 w 8636594"/>
              <a:gd name="connsiteY36" fmla="*/ 6247281 h 6632561"/>
              <a:gd name="connsiteX37" fmla="*/ 3421300 w 8636594"/>
              <a:gd name="connsiteY37" fmla="*/ 6227263 h 6632561"/>
              <a:gd name="connsiteX38" fmla="*/ 3465680 w 8636594"/>
              <a:gd name="connsiteY38" fmla="*/ 6206893 h 6632561"/>
              <a:gd name="connsiteX39" fmla="*/ 3509548 w 8636594"/>
              <a:gd name="connsiteY39" fmla="*/ 6186174 h 6632561"/>
              <a:gd name="connsiteX40" fmla="*/ 3552910 w 8636594"/>
              <a:gd name="connsiteY40" fmla="*/ 6165110 h 6632561"/>
              <a:gd name="connsiteX41" fmla="*/ 3595773 w 8636594"/>
              <a:gd name="connsiteY41" fmla="*/ 6143704 h 6632561"/>
              <a:gd name="connsiteX42" fmla="*/ 3638142 w 8636594"/>
              <a:gd name="connsiteY42" fmla="*/ 6121960 h 6632561"/>
              <a:gd name="connsiteX43" fmla="*/ 3680024 w 8636594"/>
              <a:gd name="connsiteY43" fmla="*/ 6099881 h 6632561"/>
              <a:gd name="connsiteX44" fmla="*/ 3721426 w 8636594"/>
              <a:gd name="connsiteY44" fmla="*/ 6077471 h 6632561"/>
              <a:gd name="connsiteX45" fmla="*/ 3762353 w 8636594"/>
              <a:gd name="connsiteY45" fmla="*/ 6054733 h 6632561"/>
              <a:gd name="connsiteX46" fmla="*/ 3802812 w 8636594"/>
              <a:gd name="connsiteY46" fmla="*/ 6031671 h 6632561"/>
              <a:gd name="connsiteX47" fmla="*/ 3842810 w 8636594"/>
              <a:gd name="connsiteY47" fmla="*/ 6008288 h 6632561"/>
              <a:gd name="connsiteX48" fmla="*/ 3882352 w 8636594"/>
              <a:gd name="connsiteY48" fmla="*/ 5984588 h 6632561"/>
              <a:gd name="connsiteX49" fmla="*/ 3921445 w 8636594"/>
              <a:gd name="connsiteY49" fmla="*/ 5960574 h 6632561"/>
              <a:gd name="connsiteX50" fmla="*/ 3960096 w 8636594"/>
              <a:gd name="connsiteY50" fmla="*/ 5936250 h 6632561"/>
              <a:gd name="connsiteX51" fmla="*/ 3998311 w 8636594"/>
              <a:gd name="connsiteY51" fmla="*/ 5911619 h 6632561"/>
              <a:gd name="connsiteX52" fmla="*/ 4036095 w 8636594"/>
              <a:gd name="connsiteY52" fmla="*/ 5886685 h 6632561"/>
              <a:gd name="connsiteX53" fmla="*/ 4073456 w 8636594"/>
              <a:gd name="connsiteY53" fmla="*/ 5861452 h 6632561"/>
              <a:gd name="connsiteX54" fmla="*/ 4110400 w 8636594"/>
              <a:gd name="connsiteY54" fmla="*/ 5835922 h 6632561"/>
              <a:gd name="connsiteX55" fmla="*/ 4146933 w 8636594"/>
              <a:gd name="connsiteY55" fmla="*/ 5810100 h 6632561"/>
              <a:gd name="connsiteX56" fmla="*/ 4183061 w 8636594"/>
              <a:gd name="connsiteY56" fmla="*/ 5783988 h 6632561"/>
              <a:gd name="connsiteX57" fmla="*/ 4218791 w 8636594"/>
              <a:gd name="connsiteY57" fmla="*/ 5757591 h 6632561"/>
              <a:gd name="connsiteX58" fmla="*/ 4254129 w 8636594"/>
              <a:gd name="connsiteY58" fmla="*/ 5730912 h 6632561"/>
              <a:gd name="connsiteX59" fmla="*/ 4289081 w 8636594"/>
              <a:gd name="connsiteY59" fmla="*/ 5703955 h 6632561"/>
              <a:gd name="connsiteX60" fmla="*/ 4323654 w 8636594"/>
              <a:gd name="connsiteY60" fmla="*/ 5676722 h 6632561"/>
              <a:gd name="connsiteX61" fmla="*/ 4357854 w 8636594"/>
              <a:gd name="connsiteY61" fmla="*/ 5649218 h 6632561"/>
              <a:gd name="connsiteX62" fmla="*/ 4391688 w 8636594"/>
              <a:gd name="connsiteY62" fmla="*/ 5621446 h 6632561"/>
              <a:gd name="connsiteX63" fmla="*/ 4425162 w 8636594"/>
              <a:gd name="connsiteY63" fmla="*/ 5593409 h 6632561"/>
              <a:gd name="connsiteX64" fmla="*/ 4458281 w 8636594"/>
              <a:gd name="connsiteY64" fmla="*/ 5565111 h 6632561"/>
              <a:gd name="connsiteX65" fmla="*/ 4491053 w 8636594"/>
              <a:gd name="connsiteY65" fmla="*/ 5536556 h 6632561"/>
              <a:gd name="connsiteX66" fmla="*/ 4523484 w 8636594"/>
              <a:gd name="connsiteY66" fmla="*/ 5507747 h 6632561"/>
              <a:gd name="connsiteX67" fmla="*/ 4555580 w 8636594"/>
              <a:gd name="connsiteY67" fmla="*/ 5478687 h 6632561"/>
              <a:gd name="connsiteX68" fmla="*/ 4587347 w 8636594"/>
              <a:gd name="connsiteY68" fmla="*/ 5449380 h 6632561"/>
              <a:gd name="connsiteX69" fmla="*/ 4618793 w 8636594"/>
              <a:gd name="connsiteY69" fmla="*/ 5419830 h 6632561"/>
              <a:gd name="connsiteX70" fmla="*/ 4649922 w 8636594"/>
              <a:gd name="connsiteY70" fmla="*/ 5390040 h 6632561"/>
              <a:gd name="connsiteX71" fmla="*/ 4680742 w 8636594"/>
              <a:gd name="connsiteY71" fmla="*/ 5360014 h 6632561"/>
              <a:gd name="connsiteX72" fmla="*/ 4711259 w 8636594"/>
              <a:gd name="connsiteY72" fmla="*/ 5329755 h 6632561"/>
              <a:gd name="connsiteX73" fmla="*/ 4741478 w 8636594"/>
              <a:gd name="connsiteY73" fmla="*/ 5299266 h 6632561"/>
              <a:gd name="connsiteX74" fmla="*/ 4771408 w 8636594"/>
              <a:gd name="connsiteY74" fmla="*/ 5268551 h 6632561"/>
              <a:gd name="connsiteX75" fmla="*/ 4801053 w 8636594"/>
              <a:gd name="connsiteY75" fmla="*/ 5237614 h 6632561"/>
              <a:gd name="connsiteX76" fmla="*/ 4830420 w 8636594"/>
              <a:gd name="connsiteY76" fmla="*/ 5206458 h 6632561"/>
              <a:gd name="connsiteX77" fmla="*/ 4859516 w 8636594"/>
              <a:gd name="connsiteY77" fmla="*/ 5175087 h 6632561"/>
              <a:gd name="connsiteX78" fmla="*/ 4888347 w 8636594"/>
              <a:gd name="connsiteY78" fmla="*/ 5143504 h 6632561"/>
              <a:gd name="connsiteX79" fmla="*/ 4916919 w 8636594"/>
              <a:gd name="connsiteY79" fmla="*/ 5111713 h 6632561"/>
              <a:gd name="connsiteX80" fmla="*/ 4945238 w 8636594"/>
              <a:gd name="connsiteY80" fmla="*/ 5079717 h 6632561"/>
              <a:gd name="connsiteX81" fmla="*/ 4973311 w 8636594"/>
              <a:gd name="connsiteY81" fmla="*/ 5047519 h 6632561"/>
              <a:gd name="connsiteX82" fmla="*/ 5001145 w 8636594"/>
              <a:gd name="connsiteY82" fmla="*/ 5015124 h 6632561"/>
              <a:gd name="connsiteX83" fmla="*/ 5028745 w 8636594"/>
              <a:gd name="connsiteY83" fmla="*/ 4982535 h 6632561"/>
              <a:gd name="connsiteX84" fmla="*/ 5056117 w 8636594"/>
              <a:gd name="connsiteY84" fmla="*/ 4949755 h 6632561"/>
              <a:gd name="connsiteX85" fmla="*/ 5083269 w 8636594"/>
              <a:gd name="connsiteY85" fmla="*/ 4916787 h 6632561"/>
              <a:gd name="connsiteX86" fmla="*/ 5110207 w 8636594"/>
              <a:gd name="connsiteY86" fmla="*/ 4883636 h 6632561"/>
              <a:gd name="connsiteX87" fmla="*/ 5136937 w 8636594"/>
              <a:gd name="connsiteY87" fmla="*/ 4850305 h 6632561"/>
              <a:gd name="connsiteX88" fmla="*/ 5163464 w 8636594"/>
              <a:gd name="connsiteY88" fmla="*/ 4816797 h 6632561"/>
              <a:gd name="connsiteX89" fmla="*/ 5215940 w 8636594"/>
              <a:gd name="connsiteY89" fmla="*/ 4749265 h 6632561"/>
              <a:gd name="connsiteX90" fmla="*/ 5267684 w 8636594"/>
              <a:gd name="connsiteY90" fmla="*/ 4681068 h 6632561"/>
              <a:gd name="connsiteX91" fmla="*/ 5318748 w 8636594"/>
              <a:gd name="connsiteY91" fmla="*/ 4612234 h 6632561"/>
              <a:gd name="connsiteX92" fmla="*/ 5369182 w 8636594"/>
              <a:gd name="connsiteY92" fmla="*/ 4542793 h 6632561"/>
              <a:gd name="connsiteX93" fmla="*/ 5419038 w 8636594"/>
              <a:gd name="connsiteY93" fmla="*/ 4472771 h 6632561"/>
              <a:gd name="connsiteX94" fmla="*/ 5468365 w 8636594"/>
              <a:gd name="connsiteY94" fmla="*/ 4402196 h 6632561"/>
              <a:gd name="connsiteX95" fmla="*/ 5517215 w 8636594"/>
              <a:gd name="connsiteY95" fmla="*/ 4331098 h 6632561"/>
              <a:gd name="connsiteX96" fmla="*/ 5565637 w 8636594"/>
              <a:gd name="connsiteY96" fmla="*/ 4259503 h 6632561"/>
              <a:gd name="connsiteX97" fmla="*/ 5613684 w 8636594"/>
              <a:gd name="connsiteY97" fmla="*/ 4187441 h 6632561"/>
              <a:gd name="connsiteX98" fmla="*/ 5685160 w 8636594"/>
              <a:gd name="connsiteY98" fmla="*/ 4078531 h 6632561"/>
              <a:gd name="connsiteX99" fmla="*/ 5756074 w 8636594"/>
              <a:gd name="connsiteY99" fmla="*/ 3968727 h 6632561"/>
              <a:gd name="connsiteX100" fmla="*/ 5873483 w 8636594"/>
              <a:gd name="connsiteY100" fmla="*/ 3783989 h 6632561"/>
              <a:gd name="connsiteX101" fmla="*/ 6203209 w 8636594"/>
              <a:gd name="connsiteY101" fmla="*/ 3258640 h 6632561"/>
              <a:gd name="connsiteX102" fmla="*/ 6299430 w 8636594"/>
              <a:gd name="connsiteY102" fmla="*/ 3107321 h 6632561"/>
              <a:gd name="connsiteX103" fmla="*/ 6372650 w 8636594"/>
              <a:gd name="connsiteY103" fmla="*/ 2993735 h 6632561"/>
              <a:gd name="connsiteX104" fmla="*/ 6453197 w 8636594"/>
              <a:gd name="connsiteY104" fmla="*/ 2869788 h 6632561"/>
              <a:gd name="connsiteX105" fmla="*/ 6564167 w 8636594"/>
              <a:gd name="connsiteY105" fmla="*/ 2696807 h 6632561"/>
              <a:gd name="connsiteX106" fmla="*/ 6976233 w 8636594"/>
              <a:gd name="connsiteY106" fmla="*/ 2045274 h 6632561"/>
              <a:gd name="connsiteX107" fmla="*/ 7086755 w 8636594"/>
              <a:gd name="connsiteY107" fmla="*/ 1872743 h 6632561"/>
              <a:gd name="connsiteX108" fmla="*/ 7170279 w 8636594"/>
              <a:gd name="connsiteY108" fmla="*/ 1744202 h 6632561"/>
              <a:gd name="connsiteX109" fmla="*/ 7226351 w 8636594"/>
              <a:gd name="connsiteY109" fmla="*/ 1659017 h 6632561"/>
              <a:gd name="connsiteX110" fmla="*/ 7282789 w 8636594"/>
              <a:gd name="connsiteY110" fmla="*/ 1574303 h 6632561"/>
              <a:gd name="connsiteX111" fmla="*/ 7339643 w 8636594"/>
              <a:gd name="connsiteY111" fmla="*/ 1490113 h 6632561"/>
              <a:gd name="connsiteX112" fmla="*/ 7396957 w 8636594"/>
              <a:gd name="connsiteY112" fmla="*/ 1406503 h 6632561"/>
              <a:gd name="connsiteX113" fmla="*/ 7454781 w 8636594"/>
              <a:gd name="connsiteY113" fmla="*/ 1323526 h 6632561"/>
              <a:gd name="connsiteX114" fmla="*/ 7513161 w 8636594"/>
              <a:gd name="connsiteY114" fmla="*/ 1241237 h 6632561"/>
              <a:gd name="connsiteX115" fmla="*/ 7572144 w 8636594"/>
              <a:gd name="connsiteY115" fmla="*/ 1159689 h 6632561"/>
              <a:gd name="connsiteX116" fmla="*/ 7601877 w 8636594"/>
              <a:gd name="connsiteY116" fmla="*/ 1119210 h 6632561"/>
              <a:gd name="connsiteX117" fmla="*/ 7631779 w 8636594"/>
              <a:gd name="connsiteY117" fmla="*/ 1078937 h 6632561"/>
              <a:gd name="connsiteX118" fmla="*/ 7661855 w 8636594"/>
              <a:gd name="connsiteY118" fmla="*/ 1038876 h 6632561"/>
              <a:gd name="connsiteX119" fmla="*/ 7692111 w 8636594"/>
              <a:gd name="connsiteY119" fmla="*/ 999035 h 6632561"/>
              <a:gd name="connsiteX120" fmla="*/ 7722554 w 8636594"/>
              <a:gd name="connsiteY120" fmla="*/ 959419 h 6632561"/>
              <a:gd name="connsiteX121" fmla="*/ 7753190 w 8636594"/>
              <a:gd name="connsiteY121" fmla="*/ 920037 h 6632561"/>
              <a:gd name="connsiteX122" fmla="*/ 7784023 w 8636594"/>
              <a:gd name="connsiteY122" fmla="*/ 880894 h 6632561"/>
              <a:gd name="connsiteX123" fmla="*/ 7815061 w 8636594"/>
              <a:gd name="connsiteY123" fmla="*/ 841997 h 6632561"/>
              <a:gd name="connsiteX124" fmla="*/ 7846308 w 8636594"/>
              <a:gd name="connsiteY124" fmla="*/ 803354 h 6632561"/>
              <a:gd name="connsiteX125" fmla="*/ 7877772 w 8636594"/>
              <a:gd name="connsiteY125" fmla="*/ 764970 h 6632561"/>
              <a:gd name="connsiteX126" fmla="*/ 7909458 w 8636594"/>
              <a:gd name="connsiteY126" fmla="*/ 726853 h 6632561"/>
              <a:gd name="connsiteX127" fmla="*/ 7941371 w 8636594"/>
              <a:gd name="connsiteY127" fmla="*/ 689010 h 6632561"/>
              <a:gd name="connsiteX128" fmla="*/ 7973518 w 8636594"/>
              <a:gd name="connsiteY128" fmla="*/ 651447 h 6632561"/>
              <a:gd name="connsiteX129" fmla="*/ 8005905 w 8636594"/>
              <a:gd name="connsiteY129" fmla="*/ 614171 h 6632561"/>
              <a:gd name="connsiteX130" fmla="*/ 8038538 w 8636594"/>
              <a:gd name="connsiteY130" fmla="*/ 577189 h 6632561"/>
              <a:gd name="connsiteX131" fmla="*/ 8071421 w 8636594"/>
              <a:gd name="connsiteY131" fmla="*/ 540507 h 6632561"/>
              <a:gd name="connsiteX132" fmla="*/ 8104563 w 8636594"/>
              <a:gd name="connsiteY132" fmla="*/ 504132 h 6632561"/>
              <a:gd name="connsiteX133" fmla="*/ 8137967 w 8636594"/>
              <a:gd name="connsiteY133" fmla="*/ 468072 h 6632561"/>
              <a:gd name="connsiteX134" fmla="*/ 8171641 w 8636594"/>
              <a:gd name="connsiteY134" fmla="*/ 432332 h 6632561"/>
              <a:gd name="connsiteX135" fmla="*/ 8205590 w 8636594"/>
              <a:gd name="connsiteY135" fmla="*/ 396920 h 6632561"/>
              <a:gd name="connsiteX136" fmla="*/ 8239820 w 8636594"/>
              <a:gd name="connsiteY136" fmla="*/ 361843 h 6632561"/>
              <a:gd name="connsiteX137" fmla="*/ 8274337 w 8636594"/>
              <a:gd name="connsiteY137" fmla="*/ 327107 h 6632561"/>
              <a:gd name="connsiteX138" fmla="*/ 8309147 w 8636594"/>
              <a:gd name="connsiteY138" fmla="*/ 292718 h 6632561"/>
              <a:gd name="connsiteX139" fmla="*/ 8344256 w 8636594"/>
              <a:gd name="connsiteY139" fmla="*/ 258685 h 6632561"/>
              <a:gd name="connsiteX140" fmla="*/ 8379669 w 8636594"/>
              <a:gd name="connsiteY140" fmla="*/ 225013 h 6632561"/>
              <a:gd name="connsiteX141" fmla="*/ 8415394 w 8636594"/>
              <a:gd name="connsiteY141" fmla="*/ 191709 h 6632561"/>
              <a:gd name="connsiteX142" fmla="*/ 8451434 w 8636594"/>
              <a:gd name="connsiteY142" fmla="*/ 158780 h 6632561"/>
              <a:gd name="connsiteX143" fmla="*/ 8487798 w 8636594"/>
              <a:gd name="connsiteY143" fmla="*/ 126233 h 6632561"/>
              <a:gd name="connsiteX144" fmla="*/ 8524489 w 8636594"/>
              <a:gd name="connsiteY144" fmla="*/ 94075 h 6632561"/>
              <a:gd name="connsiteX145" fmla="*/ 8561515 w 8636594"/>
              <a:gd name="connsiteY145" fmla="*/ 62312 h 6632561"/>
              <a:gd name="connsiteX146" fmla="*/ 8598881 w 8636594"/>
              <a:gd name="connsiteY146" fmla="*/ 30951 h 6632561"/>
              <a:gd name="connsiteX147" fmla="*/ 8636594 w 8636594"/>
              <a:gd name="connsiteY147" fmla="*/ 0 h 6632561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83237 w 8636594"/>
              <a:gd name="connsiteY5" fmla="*/ 5855484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084977 w 8636594"/>
              <a:gd name="connsiteY6" fmla="*/ 5695440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1942065 w 8636594"/>
              <a:gd name="connsiteY6" fmla="*/ 5597719 h 6622937"/>
              <a:gd name="connsiteX7" fmla="*/ 2222486 w 8636594"/>
              <a:gd name="connsiteY7" fmla="*/ 5687627 h 6622937"/>
              <a:gd name="connsiteX8" fmla="*/ 2412216 w 8636594"/>
              <a:gd name="connsiteY8" fmla="*/ 5587741 h 6622937"/>
              <a:gd name="connsiteX9" fmla="*/ 2490090 w 8636594"/>
              <a:gd name="connsiteY9" fmla="*/ 5591230 h 6622937"/>
              <a:gd name="connsiteX10" fmla="*/ 2561975 w 8636594"/>
              <a:gd name="connsiteY10" fmla="*/ 5533193 h 6622937"/>
              <a:gd name="connsiteX11" fmla="*/ 2066817 w 8636594"/>
              <a:gd name="connsiteY11" fmla="*/ 6622937 h 6622937"/>
              <a:gd name="connsiteX12" fmla="*/ 2126742 w 8636594"/>
              <a:gd name="connsiteY12" fmla="*/ 6612869 h 6622937"/>
              <a:gd name="connsiteX13" fmla="*/ 2185991 w 8636594"/>
              <a:gd name="connsiteY13" fmla="*/ 6602362 h 6622937"/>
              <a:gd name="connsiteX14" fmla="*/ 2244569 w 8636594"/>
              <a:gd name="connsiteY14" fmla="*/ 6591417 h 6622937"/>
              <a:gd name="connsiteX15" fmla="*/ 2302482 w 8636594"/>
              <a:gd name="connsiteY15" fmla="*/ 6580040 h 6622937"/>
              <a:gd name="connsiteX16" fmla="*/ 2359737 w 8636594"/>
              <a:gd name="connsiteY16" fmla="*/ 6568233 h 6622937"/>
              <a:gd name="connsiteX17" fmla="*/ 2416341 w 8636594"/>
              <a:gd name="connsiteY17" fmla="*/ 6555999 h 6622937"/>
              <a:gd name="connsiteX18" fmla="*/ 2472299 w 8636594"/>
              <a:gd name="connsiteY18" fmla="*/ 6543344 h 6622937"/>
              <a:gd name="connsiteX19" fmla="*/ 2527618 w 8636594"/>
              <a:gd name="connsiteY19" fmla="*/ 6530269 h 6622937"/>
              <a:gd name="connsiteX20" fmla="*/ 2582304 w 8636594"/>
              <a:gd name="connsiteY20" fmla="*/ 6516778 h 6622937"/>
              <a:gd name="connsiteX21" fmla="*/ 2636364 w 8636594"/>
              <a:gd name="connsiteY21" fmla="*/ 6502876 h 6622937"/>
              <a:gd name="connsiteX22" fmla="*/ 2689804 w 8636594"/>
              <a:gd name="connsiteY22" fmla="*/ 6488565 h 6622937"/>
              <a:gd name="connsiteX23" fmla="*/ 2742629 w 8636594"/>
              <a:gd name="connsiteY23" fmla="*/ 6473849 h 6622937"/>
              <a:gd name="connsiteX24" fmla="*/ 2794848 w 8636594"/>
              <a:gd name="connsiteY24" fmla="*/ 6458731 h 6622937"/>
              <a:gd name="connsiteX25" fmla="*/ 2846466 w 8636594"/>
              <a:gd name="connsiteY25" fmla="*/ 6443216 h 6622937"/>
              <a:gd name="connsiteX26" fmla="*/ 2897488 w 8636594"/>
              <a:gd name="connsiteY26" fmla="*/ 6427305 h 6622937"/>
              <a:gd name="connsiteX27" fmla="*/ 2947923 w 8636594"/>
              <a:gd name="connsiteY27" fmla="*/ 6411004 h 6622937"/>
              <a:gd name="connsiteX28" fmla="*/ 2997775 w 8636594"/>
              <a:gd name="connsiteY28" fmla="*/ 6394316 h 6622937"/>
              <a:gd name="connsiteX29" fmla="*/ 3047052 w 8636594"/>
              <a:gd name="connsiteY29" fmla="*/ 6377243 h 6622937"/>
              <a:gd name="connsiteX30" fmla="*/ 3095759 w 8636594"/>
              <a:gd name="connsiteY30" fmla="*/ 6359791 h 6622937"/>
              <a:gd name="connsiteX31" fmla="*/ 3143903 w 8636594"/>
              <a:gd name="connsiteY31" fmla="*/ 6341961 h 6622937"/>
              <a:gd name="connsiteX32" fmla="*/ 3191491 w 8636594"/>
              <a:gd name="connsiteY32" fmla="*/ 6323757 h 6622937"/>
              <a:gd name="connsiteX33" fmla="*/ 3238528 w 8636594"/>
              <a:gd name="connsiteY33" fmla="*/ 6305184 h 6622937"/>
              <a:gd name="connsiteX34" fmla="*/ 3285021 w 8636594"/>
              <a:gd name="connsiteY34" fmla="*/ 6286245 h 6622937"/>
              <a:gd name="connsiteX35" fmla="*/ 3330977 w 8636594"/>
              <a:gd name="connsiteY35" fmla="*/ 6266942 h 6622937"/>
              <a:gd name="connsiteX36" fmla="*/ 3376401 w 8636594"/>
              <a:gd name="connsiteY36" fmla="*/ 6247281 h 6622937"/>
              <a:gd name="connsiteX37" fmla="*/ 3421300 w 8636594"/>
              <a:gd name="connsiteY37" fmla="*/ 6227263 h 6622937"/>
              <a:gd name="connsiteX38" fmla="*/ 3465680 w 8636594"/>
              <a:gd name="connsiteY38" fmla="*/ 6206893 h 6622937"/>
              <a:gd name="connsiteX39" fmla="*/ 3509548 w 8636594"/>
              <a:gd name="connsiteY39" fmla="*/ 6186174 h 6622937"/>
              <a:gd name="connsiteX40" fmla="*/ 3552910 w 8636594"/>
              <a:gd name="connsiteY40" fmla="*/ 6165110 h 6622937"/>
              <a:gd name="connsiteX41" fmla="*/ 3595773 w 8636594"/>
              <a:gd name="connsiteY41" fmla="*/ 6143704 h 6622937"/>
              <a:gd name="connsiteX42" fmla="*/ 3638142 w 8636594"/>
              <a:gd name="connsiteY42" fmla="*/ 6121960 h 6622937"/>
              <a:gd name="connsiteX43" fmla="*/ 3680024 w 8636594"/>
              <a:gd name="connsiteY43" fmla="*/ 6099881 h 6622937"/>
              <a:gd name="connsiteX44" fmla="*/ 3721426 w 8636594"/>
              <a:gd name="connsiteY44" fmla="*/ 6077471 h 6622937"/>
              <a:gd name="connsiteX45" fmla="*/ 3762353 w 8636594"/>
              <a:gd name="connsiteY45" fmla="*/ 6054733 h 6622937"/>
              <a:gd name="connsiteX46" fmla="*/ 3802812 w 8636594"/>
              <a:gd name="connsiteY46" fmla="*/ 6031671 h 6622937"/>
              <a:gd name="connsiteX47" fmla="*/ 3842810 w 8636594"/>
              <a:gd name="connsiteY47" fmla="*/ 6008288 h 6622937"/>
              <a:gd name="connsiteX48" fmla="*/ 3882352 w 8636594"/>
              <a:gd name="connsiteY48" fmla="*/ 5984588 h 6622937"/>
              <a:gd name="connsiteX49" fmla="*/ 3921445 w 8636594"/>
              <a:gd name="connsiteY49" fmla="*/ 5960574 h 6622937"/>
              <a:gd name="connsiteX50" fmla="*/ 3960096 w 8636594"/>
              <a:gd name="connsiteY50" fmla="*/ 5936250 h 6622937"/>
              <a:gd name="connsiteX51" fmla="*/ 3998311 w 8636594"/>
              <a:gd name="connsiteY51" fmla="*/ 5911619 h 6622937"/>
              <a:gd name="connsiteX52" fmla="*/ 4036095 w 8636594"/>
              <a:gd name="connsiteY52" fmla="*/ 5886685 h 6622937"/>
              <a:gd name="connsiteX53" fmla="*/ 4073456 w 8636594"/>
              <a:gd name="connsiteY53" fmla="*/ 5861452 h 6622937"/>
              <a:gd name="connsiteX54" fmla="*/ 4110400 w 8636594"/>
              <a:gd name="connsiteY54" fmla="*/ 5835922 h 6622937"/>
              <a:gd name="connsiteX55" fmla="*/ 4146933 w 8636594"/>
              <a:gd name="connsiteY55" fmla="*/ 5810100 h 6622937"/>
              <a:gd name="connsiteX56" fmla="*/ 4183061 w 8636594"/>
              <a:gd name="connsiteY56" fmla="*/ 5783988 h 6622937"/>
              <a:gd name="connsiteX57" fmla="*/ 4218791 w 8636594"/>
              <a:gd name="connsiteY57" fmla="*/ 5757591 h 6622937"/>
              <a:gd name="connsiteX58" fmla="*/ 4254129 w 8636594"/>
              <a:gd name="connsiteY58" fmla="*/ 5730912 h 6622937"/>
              <a:gd name="connsiteX59" fmla="*/ 4289081 w 8636594"/>
              <a:gd name="connsiteY59" fmla="*/ 5703955 h 6622937"/>
              <a:gd name="connsiteX60" fmla="*/ 4323654 w 8636594"/>
              <a:gd name="connsiteY60" fmla="*/ 5676722 h 6622937"/>
              <a:gd name="connsiteX61" fmla="*/ 4357854 w 8636594"/>
              <a:gd name="connsiteY61" fmla="*/ 5649218 h 6622937"/>
              <a:gd name="connsiteX62" fmla="*/ 4391688 w 8636594"/>
              <a:gd name="connsiteY62" fmla="*/ 5621446 h 6622937"/>
              <a:gd name="connsiteX63" fmla="*/ 4425162 w 8636594"/>
              <a:gd name="connsiteY63" fmla="*/ 5593409 h 6622937"/>
              <a:gd name="connsiteX64" fmla="*/ 4458281 w 8636594"/>
              <a:gd name="connsiteY64" fmla="*/ 5565111 h 6622937"/>
              <a:gd name="connsiteX65" fmla="*/ 4491053 w 8636594"/>
              <a:gd name="connsiteY65" fmla="*/ 5536556 h 6622937"/>
              <a:gd name="connsiteX66" fmla="*/ 4523484 w 8636594"/>
              <a:gd name="connsiteY66" fmla="*/ 5507747 h 6622937"/>
              <a:gd name="connsiteX67" fmla="*/ 4555580 w 8636594"/>
              <a:gd name="connsiteY67" fmla="*/ 5478687 h 6622937"/>
              <a:gd name="connsiteX68" fmla="*/ 4587347 w 8636594"/>
              <a:gd name="connsiteY68" fmla="*/ 5449380 h 6622937"/>
              <a:gd name="connsiteX69" fmla="*/ 4618793 w 8636594"/>
              <a:gd name="connsiteY69" fmla="*/ 5419830 h 6622937"/>
              <a:gd name="connsiteX70" fmla="*/ 4649922 w 8636594"/>
              <a:gd name="connsiteY70" fmla="*/ 5390040 h 6622937"/>
              <a:gd name="connsiteX71" fmla="*/ 4680742 w 8636594"/>
              <a:gd name="connsiteY71" fmla="*/ 5360014 h 6622937"/>
              <a:gd name="connsiteX72" fmla="*/ 4711259 w 8636594"/>
              <a:gd name="connsiteY72" fmla="*/ 5329755 h 6622937"/>
              <a:gd name="connsiteX73" fmla="*/ 4741478 w 8636594"/>
              <a:gd name="connsiteY73" fmla="*/ 5299266 h 6622937"/>
              <a:gd name="connsiteX74" fmla="*/ 4771408 w 8636594"/>
              <a:gd name="connsiteY74" fmla="*/ 5268551 h 6622937"/>
              <a:gd name="connsiteX75" fmla="*/ 4801053 w 8636594"/>
              <a:gd name="connsiteY75" fmla="*/ 5237614 h 6622937"/>
              <a:gd name="connsiteX76" fmla="*/ 4830420 w 8636594"/>
              <a:gd name="connsiteY76" fmla="*/ 5206458 h 6622937"/>
              <a:gd name="connsiteX77" fmla="*/ 4859516 w 8636594"/>
              <a:gd name="connsiteY77" fmla="*/ 5175087 h 6622937"/>
              <a:gd name="connsiteX78" fmla="*/ 4888347 w 8636594"/>
              <a:gd name="connsiteY78" fmla="*/ 5143504 h 6622937"/>
              <a:gd name="connsiteX79" fmla="*/ 4916919 w 8636594"/>
              <a:gd name="connsiteY79" fmla="*/ 5111713 h 6622937"/>
              <a:gd name="connsiteX80" fmla="*/ 4945238 w 8636594"/>
              <a:gd name="connsiteY80" fmla="*/ 5079717 h 6622937"/>
              <a:gd name="connsiteX81" fmla="*/ 4973311 w 8636594"/>
              <a:gd name="connsiteY81" fmla="*/ 5047519 h 6622937"/>
              <a:gd name="connsiteX82" fmla="*/ 5001145 w 8636594"/>
              <a:gd name="connsiteY82" fmla="*/ 5015124 h 6622937"/>
              <a:gd name="connsiteX83" fmla="*/ 5028745 w 8636594"/>
              <a:gd name="connsiteY83" fmla="*/ 4982535 h 6622937"/>
              <a:gd name="connsiteX84" fmla="*/ 5056117 w 8636594"/>
              <a:gd name="connsiteY84" fmla="*/ 4949755 h 6622937"/>
              <a:gd name="connsiteX85" fmla="*/ 5083269 w 8636594"/>
              <a:gd name="connsiteY85" fmla="*/ 4916787 h 6622937"/>
              <a:gd name="connsiteX86" fmla="*/ 5110207 w 8636594"/>
              <a:gd name="connsiteY86" fmla="*/ 4883636 h 6622937"/>
              <a:gd name="connsiteX87" fmla="*/ 5136937 w 8636594"/>
              <a:gd name="connsiteY87" fmla="*/ 4850305 h 6622937"/>
              <a:gd name="connsiteX88" fmla="*/ 5163464 w 8636594"/>
              <a:gd name="connsiteY88" fmla="*/ 4816797 h 6622937"/>
              <a:gd name="connsiteX89" fmla="*/ 5215940 w 8636594"/>
              <a:gd name="connsiteY89" fmla="*/ 4749265 h 6622937"/>
              <a:gd name="connsiteX90" fmla="*/ 5267684 w 8636594"/>
              <a:gd name="connsiteY90" fmla="*/ 4681068 h 6622937"/>
              <a:gd name="connsiteX91" fmla="*/ 5318748 w 8636594"/>
              <a:gd name="connsiteY91" fmla="*/ 4612234 h 6622937"/>
              <a:gd name="connsiteX92" fmla="*/ 5369182 w 8636594"/>
              <a:gd name="connsiteY92" fmla="*/ 4542793 h 6622937"/>
              <a:gd name="connsiteX93" fmla="*/ 5419038 w 8636594"/>
              <a:gd name="connsiteY93" fmla="*/ 4472771 h 6622937"/>
              <a:gd name="connsiteX94" fmla="*/ 5468365 w 8636594"/>
              <a:gd name="connsiteY94" fmla="*/ 4402196 h 6622937"/>
              <a:gd name="connsiteX95" fmla="*/ 5517215 w 8636594"/>
              <a:gd name="connsiteY95" fmla="*/ 4331098 h 6622937"/>
              <a:gd name="connsiteX96" fmla="*/ 5565637 w 8636594"/>
              <a:gd name="connsiteY96" fmla="*/ 4259503 h 6622937"/>
              <a:gd name="connsiteX97" fmla="*/ 5613684 w 8636594"/>
              <a:gd name="connsiteY97" fmla="*/ 4187441 h 6622937"/>
              <a:gd name="connsiteX98" fmla="*/ 5685160 w 8636594"/>
              <a:gd name="connsiteY98" fmla="*/ 4078531 h 6622937"/>
              <a:gd name="connsiteX99" fmla="*/ 5756074 w 8636594"/>
              <a:gd name="connsiteY99" fmla="*/ 3968727 h 6622937"/>
              <a:gd name="connsiteX100" fmla="*/ 5873483 w 8636594"/>
              <a:gd name="connsiteY100" fmla="*/ 3783989 h 6622937"/>
              <a:gd name="connsiteX101" fmla="*/ 6203209 w 8636594"/>
              <a:gd name="connsiteY101" fmla="*/ 3258640 h 6622937"/>
              <a:gd name="connsiteX102" fmla="*/ 6299430 w 8636594"/>
              <a:gd name="connsiteY102" fmla="*/ 3107321 h 6622937"/>
              <a:gd name="connsiteX103" fmla="*/ 6372650 w 8636594"/>
              <a:gd name="connsiteY103" fmla="*/ 2993735 h 6622937"/>
              <a:gd name="connsiteX104" fmla="*/ 6453197 w 8636594"/>
              <a:gd name="connsiteY104" fmla="*/ 2869788 h 6622937"/>
              <a:gd name="connsiteX105" fmla="*/ 6564167 w 8636594"/>
              <a:gd name="connsiteY105" fmla="*/ 2696807 h 6622937"/>
              <a:gd name="connsiteX106" fmla="*/ 6976233 w 8636594"/>
              <a:gd name="connsiteY106" fmla="*/ 2045274 h 6622937"/>
              <a:gd name="connsiteX107" fmla="*/ 7086755 w 8636594"/>
              <a:gd name="connsiteY107" fmla="*/ 1872743 h 6622937"/>
              <a:gd name="connsiteX108" fmla="*/ 7170279 w 8636594"/>
              <a:gd name="connsiteY108" fmla="*/ 1744202 h 6622937"/>
              <a:gd name="connsiteX109" fmla="*/ 7226351 w 8636594"/>
              <a:gd name="connsiteY109" fmla="*/ 1659017 h 6622937"/>
              <a:gd name="connsiteX110" fmla="*/ 7282789 w 8636594"/>
              <a:gd name="connsiteY110" fmla="*/ 1574303 h 6622937"/>
              <a:gd name="connsiteX111" fmla="*/ 7339643 w 8636594"/>
              <a:gd name="connsiteY111" fmla="*/ 1490113 h 6622937"/>
              <a:gd name="connsiteX112" fmla="*/ 7396957 w 8636594"/>
              <a:gd name="connsiteY112" fmla="*/ 1406503 h 6622937"/>
              <a:gd name="connsiteX113" fmla="*/ 7454781 w 8636594"/>
              <a:gd name="connsiteY113" fmla="*/ 1323526 h 6622937"/>
              <a:gd name="connsiteX114" fmla="*/ 7513161 w 8636594"/>
              <a:gd name="connsiteY114" fmla="*/ 1241237 h 6622937"/>
              <a:gd name="connsiteX115" fmla="*/ 7572144 w 8636594"/>
              <a:gd name="connsiteY115" fmla="*/ 1159689 h 6622937"/>
              <a:gd name="connsiteX116" fmla="*/ 7601877 w 8636594"/>
              <a:gd name="connsiteY116" fmla="*/ 1119210 h 6622937"/>
              <a:gd name="connsiteX117" fmla="*/ 7631779 w 8636594"/>
              <a:gd name="connsiteY117" fmla="*/ 1078937 h 6622937"/>
              <a:gd name="connsiteX118" fmla="*/ 7661855 w 8636594"/>
              <a:gd name="connsiteY118" fmla="*/ 1038876 h 6622937"/>
              <a:gd name="connsiteX119" fmla="*/ 7692111 w 8636594"/>
              <a:gd name="connsiteY119" fmla="*/ 999035 h 6622937"/>
              <a:gd name="connsiteX120" fmla="*/ 7722554 w 8636594"/>
              <a:gd name="connsiteY120" fmla="*/ 959419 h 6622937"/>
              <a:gd name="connsiteX121" fmla="*/ 7753190 w 8636594"/>
              <a:gd name="connsiteY121" fmla="*/ 920037 h 6622937"/>
              <a:gd name="connsiteX122" fmla="*/ 7784023 w 8636594"/>
              <a:gd name="connsiteY122" fmla="*/ 880894 h 6622937"/>
              <a:gd name="connsiteX123" fmla="*/ 7815061 w 8636594"/>
              <a:gd name="connsiteY123" fmla="*/ 841997 h 6622937"/>
              <a:gd name="connsiteX124" fmla="*/ 7846308 w 8636594"/>
              <a:gd name="connsiteY124" fmla="*/ 803354 h 6622937"/>
              <a:gd name="connsiteX125" fmla="*/ 7877772 w 8636594"/>
              <a:gd name="connsiteY125" fmla="*/ 764970 h 6622937"/>
              <a:gd name="connsiteX126" fmla="*/ 7909458 w 8636594"/>
              <a:gd name="connsiteY126" fmla="*/ 726853 h 6622937"/>
              <a:gd name="connsiteX127" fmla="*/ 7941371 w 8636594"/>
              <a:gd name="connsiteY127" fmla="*/ 689010 h 6622937"/>
              <a:gd name="connsiteX128" fmla="*/ 7973518 w 8636594"/>
              <a:gd name="connsiteY128" fmla="*/ 651447 h 6622937"/>
              <a:gd name="connsiteX129" fmla="*/ 8005905 w 8636594"/>
              <a:gd name="connsiteY129" fmla="*/ 614171 h 6622937"/>
              <a:gd name="connsiteX130" fmla="*/ 8038538 w 8636594"/>
              <a:gd name="connsiteY130" fmla="*/ 577189 h 6622937"/>
              <a:gd name="connsiteX131" fmla="*/ 8071421 w 8636594"/>
              <a:gd name="connsiteY131" fmla="*/ 540507 h 6622937"/>
              <a:gd name="connsiteX132" fmla="*/ 8104563 w 8636594"/>
              <a:gd name="connsiteY132" fmla="*/ 504132 h 6622937"/>
              <a:gd name="connsiteX133" fmla="*/ 8137967 w 8636594"/>
              <a:gd name="connsiteY133" fmla="*/ 468072 h 6622937"/>
              <a:gd name="connsiteX134" fmla="*/ 8171641 w 8636594"/>
              <a:gd name="connsiteY134" fmla="*/ 432332 h 6622937"/>
              <a:gd name="connsiteX135" fmla="*/ 8205590 w 8636594"/>
              <a:gd name="connsiteY135" fmla="*/ 396920 h 6622937"/>
              <a:gd name="connsiteX136" fmla="*/ 8239820 w 8636594"/>
              <a:gd name="connsiteY136" fmla="*/ 361843 h 6622937"/>
              <a:gd name="connsiteX137" fmla="*/ 8274337 w 8636594"/>
              <a:gd name="connsiteY137" fmla="*/ 327107 h 6622937"/>
              <a:gd name="connsiteX138" fmla="*/ 8309147 w 8636594"/>
              <a:gd name="connsiteY138" fmla="*/ 292718 h 6622937"/>
              <a:gd name="connsiteX139" fmla="*/ 8344256 w 8636594"/>
              <a:gd name="connsiteY139" fmla="*/ 258685 h 6622937"/>
              <a:gd name="connsiteX140" fmla="*/ 8379669 w 8636594"/>
              <a:gd name="connsiteY140" fmla="*/ 225013 h 6622937"/>
              <a:gd name="connsiteX141" fmla="*/ 8415394 w 8636594"/>
              <a:gd name="connsiteY141" fmla="*/ 191709 h 6622937"/>
              <a:gd name="connsiteX142" fmla="*/ 8451434 w 8636594"/>
              <a:gd name="connsiteY142" fmla="*/ 158780 h 6622937"/>
              <a:gd name="connsiteX143" fmla="*/ 8487798 w 8636594"/>
              <a:gd name="connsiteY143" fmla="*/ 126233 h 6622937"/>
              <a:gd name="connsiteX144" fmla="*/ 8524489 w 8636594"/>
              <a:gd name="connsiteY144" fmla="*/ 94075 h 6622937"/>
              <a:gd name="connsiteX145" fmla="*/ 8561515 w 8636594"/>
              <a:gd name="connsiteY145" fmla="*/ 62312 h 6622937"/>
              <a:gd name="connsiteX146" fmla="*/ 8598881 w 8636594"/>
              <a:gd name="connsiteY146" fmla="*/ 30951 h 6622937"/>
              <a:gd name="connsiteX147" fmla="*/ 8636594 w 8636594"/>
              <a:gd name="connsiteY147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1825014 w 8636594"/>
              <a:gd name="connsiteY5" fmla="*/ 5592857 h 6622937"/>
              <a:gd name="connsiteX6" fmla="*/ 2222486 w 8636594"/>
              <a:gd name="connsiteY6" fmla="*/ 5687627 h 6622937"/>
              <a:gd name="connsiteX7" fmla="*/ 2412216 w 8636594"/>
              <a:gd name="connsiteY7" fmla="*/ 5587741 h 6622937"/>
              <a:gd name="connsiteX8" fmla="*/ 2490090 w 8636594"/>
              <a:gd name="connsiteY8" fmla="*/ 5591230 h 6622937"/>
              <a:gd name="connsiteX9" fmla="*/ 2561975 w 8636594"/>
              <a:gd name="connsiteY9" fmla="*/ 5533193 h 6622937"/>
              <a:gd name="connsiteX10" fmla="*/ 2066817 w 8636594"/>
              <a:gd name="connsiteY10" fmla="*/ 6622937 h 6622937"/>
              <a:gd name="connsiteX11" fmla="*/ 2126742 w 8636594"/>
              <a:gd name="connsiteY11" fmla="*/ 6612869 h 6622937"/>
              <a:gd name="connsiteX12" fmla="*/ 2185991 w 8636594"/>
              <a:gd name="connsiteY12" fmla="*/ 6602362 h 6622937"/>
              <a:gd name="connsiteX13" fmla="*/ 2244569 w 8636594"/>
              <a:gd name="connsiteY13" fmla="*/ 6591417 h 6622937"/>
              <a:gd name="connsiteX14" fmla="*/ 2302482 w 8636594"/>
              <a:gd name="connsiteY14" fmla="*/ 6580040 h 6622937"/>
              <a:gd name="connsiteX15" fmla="*/ 2359737 w 8636594"/>
              <a:gd name="connsiteY15" fmla="*/ 6568233 h 6622937"/>
              <a:gd name="connsiteX16" fmla="*/ 2416341 w 8636594"/>
              <a:gd name="connsiteY16" fmla="*/ 6555999 h 6622937"/>
              <a:gd name="connsiteX17" fmla="*/ 2472299 w 8636594"/>
              <a:gd name="connsiteY17" fmla="*/ 6543344 h 6622937"/>
              <a:gd name="connsiteX18" fmla="*/ 2527618 w 8636594"/>
              <a:gd name="connsiteY18" fmla="*/ 6530269 h 6622937"/>
              <a:gd name="connsiteX19" fmla="*/ 2582304 w 8636594"/>
              <a:gd name="connsiteY19" fmla="*/ 6516778 h 6622937"/>
              <a:gd name="connsiteX20" fmla="*/ 2636364 w 8636594"/>
              <a:gd name="connsiteY20" fmla="*/ 6502876 h 6622937"/>
              <a:gd name="connsiteX21" fmla="*/ 2689804 w 8636594"/>
              <a:gd name="connsiteY21" fmla="*/ 6488565 h 6622937"/>
              <a:gd name="connsiteX22" fmla="*/ 2742629 w 8636594"/>
              <a:gd name="connsiteY22" fmla="*/ 6473849 h 6622937"/>
              <a:gd name="connsiteX23" fmla="*/ 2794848 w 8636594"/>
              <a:gd name="connsiteY23" fmla="*/ 6458731 h 6622937"/>
              <a:gd name="connsiteX24" fmla="*/ 2846466 w 8636594"/>
              <a:gd name="connsiteY24" fmla="*/ 6443216 h 6622937"/>
              <a:gd name="connsiteX25" fmla="*/ 2897488 w 8636594"/>
              <a:gd name="connsiteY25" fmla="*/ 6427305 h 6622937"/>
              <a:gd name="connsiteX26" fmla="*/ 2947923 w 8636594"/>
              <a:gd name="connsiteY26" fmla="*/ 6411004 h 6622937"/>
              <a:gd name="connsiteX27" fmla="*/ 2997775 w 8636594"/>
              <a:gd name="connsiteY27" fmla="*/ 6394316 h 6622937"/>
              <a:gd name="connsiteX28" fmla="*/ 3047052 w 8636594"/>
              <a:gd name="connsiteY28" fmla="*/ 6377243 h 6622937"/>
              <a:gd name="connsiteX29" fmla="*/ 3095759 w 8636594"/>
              <a:gd name="connsiteY29" fmla="*/ 6359791 h 6622937"/>
              <a:gd name="connsiteX30" fmla="*/ 3143903 w 8636594"/>
              <a:gd name="connsiteY30" fmla="*/ 6341961 h 6622937"/>
              <a:gd name="connsiteX31" fmla="*/ 3191491 w 8636594"/>
              <a:gd name="connsiteY31" fmla="*/ 6323757 h 6622937"/>
              <a:gd name="connsiteX32" fmla="*/ 3238528 w 8636594"/>
              <a:gd name="connsiteY32" fmla="*/ 6305184 h 6622937"/>
              <a:gd name="connsiteX33" fmla="*/ 3285021 w 8636594"/>
              <a:gd name="connsiteY33" fmla="*/ 6286245 h 6622937"/>
              <a:gd name="connsiteX34" fmla="*/ 3330977 w 8636594"/>
              <a:gd name="connsiteY34" fmla="*/ 6266942 h 6622937"/>
              <a:gd name="connsiteX35" fmla="*/ 3376401 w 8636594"/>
              <a:gd name="connsiteY35" fmla="*/ 6247281 h 6622937"/>
              <a:gd name="connsiteX36" fmla="*/ 3421300 w 8636594"/>
              <a:gd name="connsiteY36" fmla="*/ 6227263 h 6622937"/>
              <a:gd name="connsiteX37" fmla="*/ 3465680 w 8636594"/>
              <a:gd name="connsiteY37" fmla="*/ 6206893 h 6622937"/>
              <a:gd name="connsiteX38" fmla="*/ 3509548 w 8636594"/>
              <a:gd name="connsiteY38" fmla="*/ 6186174 h 6622937"/>
              <a:gd name="connsiteX39" fmla="*/ 3552910 w 8636594"/>
              <a:gd name="connsiteY39" fmla="*/ 6165110 h 6622937"/>
              <a:gd name="connsiteX40" fmla="*/ 3595773 w 8636594"/>
              <a:gd name="connsiteY40" fmla="*/ 6143704 h 6622937"/>
              <a:gd name="connsiteX41" fmla="*/ 3638142 w 8636594"/>
              <a:gd name="connsiteY41" fmla="*/ 6121960 h 6622937"/>
              <a:gd name="connsiteX42" fmla="*/ 3680024 w 8636594"/>
              <a:gd name="connsiteY42" fmla="*/ 6099881 h 6622937"/>
              <a:gd name="connsiteX43" fmla="*/ 3721426 w 8636594"/>
              <a:gd name="connsiteY43" fmla="*/ 6077471 h 6622937"/>
              <a:gd name="connsiteX44" fmla="*/ 3762353 w 8636594"/>
              <a:gd name="connsiteY44" fmla="*/ 6054733 h 6622937"/>
              <a:gd name="connsiteX45" fmla="*/ 3802812 w 8636594"/>
              <a:gd name="connsiteY45" fmla="*/ 6031671 h 6622937"/>
              <a:gd name="connsiteX46" fmla="*/ 3842810 w 8636594"/>
              <a:gd name="connsiteY46" fmla="*/ 6008288 h 6622937"/>
              <a:gd name="connsiteX47" fmla="*/ 3882352 w 8636594"/>
              <a:gd name="connsiteY47" fmla="*/ 5984588 h 6622937"/>
              <a:gd name="connsiteX48" fmla="*/ 3921445 w 8636594"/>
              <a:gd name="connsiteY48" fmla="*/ 5960574 h 6622937"/>
              <a:gd name="connsiteX49" fmla="*/ 3960096 w 8636594"/>
              <a:gd name="connsiteY49" fmla="*/ 5936250 h 6622937"/>
              <a:gd name="connsiteX50" fmla="*/ 3998311 w 8636594"/>
              <a:gd name="connsiteY50" fmla="*/ 5911619 h 6622937"/>
              <a:gd name="connsiteX51" fmla="*/ 4036095 w 8636594"/>
              <a:gd name="connsiteY51" fmla="*/ 5886685 h 6622937"/>
              <a:gd name="connsiteX52" fmla="*/ 4073456 w 8636594"/>
              <a:gd name="connsiteY52" fmla="*/ 5861452 h 6622937"/>
              <a:gd name="connsiteX53" fmla="*/ 4110400 w 8636594"/>
              <a:gd name="connsiteY53" fmla="*/ 5835922 h 6622937"/>
              <a:gd name="connsiteX54" fmla="*/ 4146933 w 8636594"/>
              <a:gd name="connsiteY54" fmla="*/ 5810100 h 6622937"/>
              <a:gd name="connsiteX55" fmla="*/ 4183061 w 8636594"/>
              <a:gd name="connsiteY55" fmla="*/ 5783988 h 6622937"/>
              <a:gd name="connsiteX56" fmla="*/ 4218791 w 8636594"/>
              <a:gd name="connsiteY56" fmla="*/ 5757591 h 6622937"/>
              <a:gd name="connsiteX57" fmla="*/ 4254129 w 8636594"/>
              <a:gd name="connsiteY57" fmla="*/ 5730912 h 6622937"/>
              <a:gd name="connsiteX58" fmla="*/ 4289081 w 8636594"/>
              <a:gd name="connsiteY58" fmla="*/ 5703955 h 6622937"/>
              <a:gd name="connsiteX59" fmla="*/ 4323654 w 8636594"/>
              <a:gd name="connsiteY59" fmla="*/ 5676722 h 6622937"/>
              <a:gd name="connsiteX60" fmla="*/ 4357854 w 8636594"/>
              <a:gd name="connsiteY60" fmla="*/ 5649218 h 6622937"/>
              <a:gd name="connsiteX61" fmla="*/ 4391688 w 8636594"/>
              <a:gd name="connsiteY61" fmla="*/ 5621446 h 6622937"/>
              <a:gd name="connsiteX62" fmla="*/ 4425162 w 8636594"/>
              <a:gd name="connsiteY62" fmla="*/ 5593409 h 6622937"/>
              <a:gd name="connsiteX63" fmla="*/ 4458281 w 8636594"/>
              <a:gd name="connsiteY63" fmla="*/ 5565111 h 6622937"/>
              <a:gd name="connsiteX64" fmla="*/ 4491053 w 8636594"/>
              <a:gd name="connsiteY64" fmla="*/ 5536556 h 6622937"/>
              <a:gd name="connsiteX65" fmla="*/ 4523484 w 8636594"/>
              <a:gd name="connsiteY65" fmla="*/ 5507747 h 6622937"/>
              <a:gd name="connsiteX66" fmla="*/ 4555580 w 8636594"/>
              <a:gd name="connsiteY66" fmla="*/ 5478687 h 6622937"/>
              <a:gd name="connsiteX67" fmla="*/ 4587347 w 8636594"/>
              <a:gd name="connsiteY67" fmla="*/ 5449380 h 6622937"/>
              <a:gd name="connsiteX68" fmla="*/ 4618793 w 8636594"/>
              <a:gd name="connsiteY68" fmla="*/ 5419830 h 6622937"/>
              <a:gd name="connsiteX69" fmla="*/ 4649922 w 8636594"/>
              <a:gd name="connsiteY69" fmla="*/ 5390040 h 6622937"/>
              <a:gd name="connsiteX70" fmla="*/ 4680742 w 8636594"/>
              <a:gd name="connsiteY70" fmla="*/ 5360014 h 6622937"/>
              <a:gd name="connsiteX71" fmla="*/ 4711259 w 8636594"/>
              <a:gd name="connsiteY71" fmla="*/ 5329755 h 6622937"/>
              <a:gd name="connsiteX72" fmla="*/ 4741478 w 8636594"/>
              <a:gd name="connsiteY72" fmla="*/ 5299266 h 6622937"/>
              <a:gd name="connsiteX73" fmla="*/ 4771408 w 8636594"/>
              <a:gd name="connsiteY73" fmla="*/ 5268551 h 6622937"/>
              <a:gd name="connsiteX74" fmla="*/ 4801053 w 8636594"/>
              <a:gd name="connsiteY74" fmla="*/ 5237614 h 6622937"/>
              <a:gd name="connsiteX75" fmla="*/ 4830420 w 8636594"/>
              <a:gd name="connsiteY75" fmla="*/ 5206458 h 6622937"/>
              <a:gd name="connsiteX76" fmla="*/ 4859516 w 8636594"/>
              <a:gd name="connsiteY76" fmla="*/ 5175087 h 6622937"/>
              <a:gd name="connsiteX77" fmla="*/ 4888347 w 8636594"/>
              <a:gd name="connsiteY77" fmla="*/ 5143504 h 6622937"/>
              <a:gd name="connsiteX78" fmla="*/ 4916919 w 8636594"/>
              <a:gd name="connsiteY78" fmla="*/ 5111713 h 6622937"/>
              <a:gd name="connsiteX79" fmla="*/ 4945238 w 8636594"/>
              <a:gd name="connsiteY79" fmla="*/ 5079717 h 6622937"/>
              <a:gd name="connsiteX80" fmla="*/ 4973311 w 8636594"/>
              <a:gd name="connsiteY80" fmla="*/ 5047519 h 6622937"/>
              <a:gd name="connsiteX81" fmla="*/ 5001145 w 8636594"/>
              <a:gd name="connsiteY81" fmla="*/ 5015124 h 6622937"/>
              <a:gd name="connsiteX82" fmla="*/ 5028745 w 8636594"/>
              <a:gd name="connsiteY82" fmla="*/ 4982535 h 6622937"/>
              <a:gd name="connsiteX83" fmla="*/ 5056117 w 8636594"/>
              <a:gd name="connsiteY83" fmla="*/ 4949755 h 6622937"/>
              <a:gd name="connsiteX84" fmla="*/ 5083269 w 8636594"/>
              <a:gd name="connsiteY84" fmla="*/ 4916787 h 6622937"/>
              <a:gd name="connsiteX85" fmla="*/ 5110207 w 8636594"/>
              <a:gd name="connsiteY85" fmla="*/ 4883636 h 6622937"/>
              <a:gd name="connsiteX86" fmla="*/ 5136937 w 8636594"/>
              <a:gd name="connsiteY86" fmla="*/ 4850305 h 6622937"/>
              <a:gd name="connsiteX87" fmla="*/ 5163464 w 8636594"/>
              <a:gd name="connsiteY87" fmla="*/ 4816797 h 6622937"/>
              <a:gd name="connsiteX88" fmla="*/ 5215940 w 8636594"/>
              <a:gd name="connsiteY88" fmla="*/ 4749265 h 6622937"/>
              <a:gd name="connsiteX89" fmla="*/ 5267684 w 8636594"/>
              <a:gd name="connsiteY89" fmla="*/ 4681068 h 6622937"/>
              <a:gd name="connsiteX90" fmla="*/ 5318748 w 8636594"/>
              <a:gd name="connsiteY90" fmla="*/ 4612234 h 6622937"/>
              <a:gd name="connsiteX91" fmla="*/ 5369182 w 8636594"/>
              <a:gd name="connsiteY91" fmla="*/ 4542793 h 6622937"/>
              <a:gd name="connsiteX92" fmla="*/ 5419038 w 8636594"/>
              <a:gd name="connsiteY92" fmla="*/ 4472771 h 6622937"/>
              <a:gd name="connsiteX93" fmla="*/ 5468365 w 8636594"/>
              <a:gd name="connsiteY93" fmla="*/ 4402196 h 6622937"/>
              <a:gd name="connsiteX94" fmla="*/ 5517215 w 8636594"/>
              <a:gd name="connsiteY94" fmla="*/ 4331098 h 6622937"/>
              <a:gd name="connsiteX95" fmla="*/ 5565637 w 8636594"/>
              <a:gd name="connsiteY95" fmla="*/ 4259503 h 6622937"/>
              <a:gd name="connsiteX96" fmla="*/ 5613684 w 8636594"/>
              <a:gd name="connsiteY96" fmla="*/ 4187441 h 6622937"/>
              <a:gd name="connsiteX97" fmla="*/ 5685160 w 8636594"/>
              <a:gd name="connsiteY97" fmla="*/ 4078531 h 6622937"/>
              <a:gd name="connsiteX98" fmla="*/ 5756074 w 8636594"/>
              <a:gd name="connsiteY98" fmla="*/ 3968727 h 6622937"/>
              <a:gd name="connsiteX99" fmla="*/ 5873483 w 8636594"/>
              <a:gd name="connsiteY99" fmla="*/ 3783989 h 6622937"/>
              <a:gd name="connsiteX100" fmla="*/ 6203209 w 8636594"/>
              <a:gd name="connsiteY100" fmla="*/ 3258640 h 6622937"/>
              <a:gd name="connsiteX101" fmla="*/ 6299430 w 8636594"/>
              <a:gd name="connsiteY101" fmla="*/ 3107321 h 6622937"/>
              <a:gd name="connsiteX102" fmla="*/ 6372650 w 8636594"/>
              <a:gd name="connsiteY102" fmla="*/ 2993735 h 6622937"/>
              <a:gd name="connsiteX103" fmla="*/ 6453197 w 8636594"/>
              <a:gd name="connsiteY103" fmla="*/ 2869788 h 6622937"/>
              <a:gd name="connsiteX104" fmla="*/ 6564167 w 8636594"/>
              <a:gd name="connsiteY104" fmla="*/ 2696807 h 6622937"/>
              <a:gd name="connsiteX105" fmla="*/ 6976233 w 8636594"/>
              <a:gd name="connsiteY105" fmla="*/ 2045274 h 6622937"/>
              <a:gd name="connsiteX106" fmla="*/ 7086755 w 8636594"/>
              <a:gd name="connsiteY106" fmla="*/ 1872743 h 6622937"/>
              <a:gd name="connsiteX107" fmla="*/ 7170279 w 8636594"/>
              <a:gd name="connsiteY107" fmla="*/ 1744202 h 6622937"/>
              <a:gd name="connsiteX108" fmla="*/ 7226351 w 8636594"/>
              <a:gd name="connsiteY108" fmla="*/ 1659017 h 6622937"/>
              <a:gd name="connsiteX109" fmla="*/ 7282789 w 8636594"/>
              <a:gd name="connsiteY109" fmla="*/ 1574303 h 6622937"/>
              <a:gd name="connsiteX110" fmla="*/ 7339643 w 8636594"/>
              <a:gd name="connsiteY110" fmla="*/ 1490113 h 6622937"/>
              <a:gd name="connsiteX111" fmla="*/ 7396957 w 8636594"/>
              <a:gd name="connsiteY111" fmla="*/ 1406503 h 6622937"/>
              <a:gd name="connsiteX112" fmla="*/ 7454781 w 8636594"/>
              <a:gd name="connsiteY112" fmla="*/ 1323526 h 6622937"/>
              <a:gd name="connsiteX113" fmla="*/ 7513161 w 8636594"/>
              <a:gd name="connsiteY113" fmla="*/ 1241237 h 6622937"/>
              <a:gd name="connsiteX114" fmla="*/ 7572144 w 8636594"/>
              <a:gd name="connsiteY114" fmla="*/ 1159689 h 6622937"/>
              <a:gd name="connsiteX115" fmla="*/ 7601877 w 8636594"/>
              <a:gd name="connsiteY115" fmla="*/ 1119210 h 6622937"/>
              <a:gd name="connsiteX116" fmla="*/ 7631779 w 8636594"/>
              <a:gd name="connsiteY116" fmla="*/ 1078937 h 6622937"/>
              <a:gd name="connsiteX117" fmla="*/ 7661855 w 8636594"/>
              <a:gd name="connsiteY117" fmla="*/ 1038876 h 6622937"/>
              <a:gd name="connsiteX118" fmla="*/ 7692111 w 8636594"/>
              <a:gd name="connsiteY118" fmla="*/ 999035 h 6622937"/>
              <a:gd name="connsiteX119" fmla="*/ 7722554 w 8636594"/>
              <a:gd name="connsiteY119" fmla="*/ 959419 h 6622937"/>
              <a:gd name="connsiteX120" fmla="*/ 7753190 w 8636594"/>
              <a:gd name="connsiteY120" fmla="*/ 920037 h 6622937"/>
              <a:gd name="connsiteX121" fmla="*/ 7784023 w 8636594"/>
              <a:gd name="connsiteY121" fmla="*/ 880894 h 6622937"/>
              <a:gd name="connsiteX122" fmla="*/ 7815061 w 8636594"/>
              <a:gd name="connsiteY122" fmla="*/ 841997 h 6622937"/>
              <a:gd name="connsiteX123" fmla="*/ 7846308 w 8636594"/>
              <a:gd name="connsiteY123" fmla="*/ 803354 h 6622937"/>
              <a:gd name="connsiteX124" fmla="*/ 7877772 w 8636594"/>
              <a:gd name="connsiteY124" fmla="*/ 764970 h 6622937"/>
              <a:gd name="connsiteX125" fmla="*/ 7909458 w 8636594"/>
              <a:gd name="connsiteY125" fmla="*/ 726853 h 6622937"/>
              <a:gd name="connsiteX126" fmla="*/ 7941371 w 8636594"/>
              <a:gd name="connsiteY126" fmla="*/ 689010 h 6622937"/>
              <a:gd name="connsiteX127" fmla="*/ 7973518 w 8636594"/>
              <a:gd name="connsiteY127" fmla="*/ 651447 h 6622937"/>
              <a:gd name="connsiteX128" fmla="*/ 8005905 w 8636594"/>
              <a:gd name="connsiteY128" fmla="*/ 614171 h 6622937"/>
              <a:gd name="connsiteX129" fmla="*/ 8038538 w 8636594"/>
              <a:gd name="connsiteY129" fmla="*/ 577189 h 6622937"/>
              <a:gd name="connsiteX130" fmla="*/ 8071421 w 8636594"/>
              <a:gd name="connsiteY130" fmla="*/ 540507 h 6622937"/>
              <a:gd name="connsiteX131" fmla="*/ 8104563 w 8636594"/>
              <a:gd name="connsiteY131" fmla="*/ 504132 h 6622937"/>
              <a:gd name="connsiteX132" fmla="*/ 8137967 w 8636594"/>
              <a:gd name="connsiteY132" fmla="*/ 468072 h 6622937"/>
              <a:gd name="connsiteX133" fmla="*/ 8171641 w 8636594"/>
              <a:gd name="connsiteY133" fmla="*/ 432332 h 6622937"/>
              <a:gd name="connsiteX134" fmla="*/ 8205590 w 8636594"/>
              <a:gd name="connsiteY134" fmla="*/ 396920 h 6622937"/>
              <a:gd name="connsiteX135" fmla="*/ 8239820 w 8636594"/>
              <a:gd name="connsiteY135" fmla="*/ 361843 h 6622937"/>
              <a:gd name="connsiteX136" fmla="*/ 8274337 w 8636594"/>
              <a:gd name="connsiteY136" fmla="*/ 327107 h 6622937"/>
              <a:gd name="connsiteX137" fmla="*/ 8309147 w 8636594"/>
              <a:gd name="connsiteY137" fmla="*/ 292718 h 6622937"/>
              <a:gd name="connsiteX138" fmla="*/ 8344256 w 8636594"/>
              <a:gd name="connsiteY138" fmla="*/ 258685 h 6622937"/>
              <a:gd name="connsiteX139" fmla="*/ 8379669 w 8636594"/>
              <a:gd name="connsiteY139" fmla="*/ 225013 h 6622937"/>
              <a:gd name="connsiteX140" fmla="*/ 8415394 w 8636594"/>
              <a:gd name="connsiteY140" fmla="*/ 191709 h 6622937"/>
              <a:gd name="connsiteX141" fmla="*/ 8451434 w 8636594"/>
              <a:gd name="connsiteY141" fmla="*/ 158780 h 6622937"/>
              <a:gd name="connsiteX142" fmla="*/ 8487798 w 8636594"/>
              <a:gd name="connsiteY142" fmla="*/ 126233 h 6622937"/>
              <a:gd name="connsiteX143" fmla="*/ 8524489 w 8636594"/>
              <a:gd name="connsiteY143" fmla="*/ 94075 h 6622937"/>
              <a:gd name="connsiteX144" fmla="*/ 8561515 w 8636594"/>
              <a:gd name="connsiteY144" fmla="*/ 62312 h 6622937"/>
              <a:gd name="connsiteX145" fmla="*/ 8598881 w 8636594"/>
              <a:gd name="connsiteY145" fmla="*/ 30951 h 6622937"/>
              <a:gd name="connsiteX146" fmla="*/ 8636594 w 8636594"/>
              <a:gd name="connsiteY146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222486 w 8636594"/>
              <a:gd name="connsiteY5" fmla="*/ 5687627 h 6622937"/>
              <a:gd name="connsiteX6" fmla="*/ 2412216 w 8636594"/>
              <a:gd name="connsiteY6" fmla="*/ 5587741 h 6622937"/>
              <a:gd name="connsiteX7" fmla="*/ 2490090 w 8636594"/>
              <a:gd name="connsiteY7" fmla="*/ 5591230 h 6622937"/>
              <a:gd name="connsiteX8" fmla="*/ 2561975 w 8636594"/>
              <a:gd name="connsiteY8" fmla="*/ 5533193 h 6622937"/>
              <a:gd name="connsiteX9" fmla="*/ 2066817 w 8636594"/>
              <a:gd name="connsiteY9" fmla="*/ 6622937 h 6622937"/>
              <a:gd name="connsiteX10" fmla="*/ 2126742 w 8636594"/>
              <a:gd name="connsiteY10" fmla="*/ 6612869 h 6622937"/>
              <a:gd name="connsiteX11" fmla="*/ 2185991 w 8636594"/>
              <a:gd name="connsiteY11" fmla="*/ 6602362 h 6622937"/>
              <a:gd name="connsiteX12" fmla="*/ 2244569 w 8636594"/>
              <a:gd name="connsiteY12" fmla="*/ 6591417 h 6622937"/>
              <a:gd name="connsiteX13" fmla="*/ 2302482 w 8636594"/>
              <a:gd name="connsiteY13" fmla="*/ 6580040 h 6622937"/>
              <a:gd name="connsiteX14" fmla="*/ 2359737 w 8636594"/>
              <a:gd name="connsiteY14" fmla="*/ 6568233 h 6622937"/>
              <a:gd name="connsiteX15" fmla="*/ 2416341 w 8636594"/>
              <a:gd name="connsiteY15" fmla="*/ 6555999 h 6622937"/>
              <a:gd name="connsiteX16" fmla="*/ 2472299 w 8636594"/>
              <a:gd name="connsiteY16" fmla="*/ 6543344 h 6622937"/>
              <a:gd name="connsiteX17" fmla="*/ 2527618 w 8636594"/>
              <a:gd name="connsiteY17" fmla="*/ 6530269 h 6622937"/>
              <a:gd name="connsiteX18" fmla="*/ 2582304 w 8636594"/>
              <a:gd name="connsiteY18" fmla="*/ 6516778 h 6622937"/>
              <a:gd name="connsiteX19" fmla="*/ 2636364 w 8636594"/>
              <a:gd name="connsiteY19" fmla="*/ 6502876 h 6622937"/>
              <a:gd name="connsiteX20" fmla="*/ 2689804 w 8636594"/>
              <a:gd name="connsiteY20" fmla="*/ 6488565 h 6622937"/>
              <a:gd name="connsiteX21" fmla="*/ 2742629 w 8636594"/>
              <a:gd name="connsiteY21" fmla="*/ 6473849 h 6622937"/>
              <a:gd name="connsiteX22" fmla="*/ 2794848 w 8636594"/>
              <a:gd name="connsiteY22" fmla="*/ 6458731 h 6622937"/>
              <a:gd name="connsiteX23" fmla="*/ 2846466 w 8636594"/>
              <a:gd name="connsiteY23" fmla="*/ 6443216 h 6622937"/>
              <a:gd name="connsiteX24" fmla="*/ 2897488 w 8636594"/>
              <a:gd name="connsiteY24" fmla="*/ 6427305 h 6622937"/>
              <a:gd name="connsiteX25" fmla="*/ 2947923 w 8636594"/>
              <a:gd name="connsiteY25" fmla="*/ 6411004 h 6622937"/>
              <a:gd name="connsiteX26" fmla="*/ 2997775 w 8636594"/>
              <a:gd name="connsiteY26" fmla="*/ 6394316 h 6622937"/>
              <a:gd name="connsiteX27" fmla="*/ 3047052 w 8636594"/>
              <a:gd name="connsiteY27" fmla="*/ 6377243 h 6622937"/>
              <a:gd name="connsiteX28" fmla="*/ 3095759 w 8636594"/>
              <a:gd name="connsiteY28" fmla="*/ 6359791 h 6622937"/>
              <a:gd name="connsiteX29" fmla="*/ 3143903 w 8636594"/>
              <a:gd name="connsiteY29" fmla="*/ 6341961 h 6622937"/>
              <a:gd name="connsiteX30" fmla="*/ 3191491 w 8636594"/>
              <a:gd name="connsiteY30" fmla="*/ 6323757 h 6622937"/>
              <a:gd name="connsiteX31" fmla="*/ 3238528 w 8636594"/>
              <a:gd name="connsiteY31" fmla="*/ 6305184 h 6622937"/>
              <a:gd name="connsiteX32" fmla="*/ 3285021 w 8636594"/>
              <a:gd name="connsiteY32" fmla="*/ 6286245 h 6622937"/>
              <a:gd name="connsiteX33" fmla="*/ 3330977 w 8636594"/>
              <a:gd name="connsiteY33" fmla="*/ 6266942 h 6622937"/>
              <a:gd name="connsiteX34" fmla="*/ 3376401 w 8636594"/>
              <a:gd name="connsiteY34" fmla="*/ 6247281 h 6622937"/>
              <a:gd name="connsiteX35" fmla="*/ 3421300 w 8636594"/>
              <a:gd name="connsiteY35" fmla="*/ 6227263 h 6622937"/>
              <a:gd name="connsiteX36" fmla="*/ 3465680 w 8636594"/>
              <a:gd name="connsiteY36" fmla="*/ 6206893 h 6622937"/>
              <a:gd name="connsiteX37" fmla="*/ 3509548 w 8636594"/>
              <a:gd name="connsiteY37" fmla="*/ 6186174 h 6622937"/>
              <a:gd name="connsiteX38" fmla="*/ 3552910 w 8636594"/>
              <a:gd name="connsiteY38" fmla="*/ 6165110 h 6622937"/>
              <a:gd name="connsiteX39" fmla="*/ 3595773 w 8636594"/>
              <a:gd name="connsiteY39" fmla="*/ 6143704 h 6622937"/>
              <a:gd name="connsiteX40" fmla="*/ 3638142 w 8636594"/>
              <a:gd name="connsiteY40" fmla="*/ 6121960 h 6622937"/>
              <a:gd name="connsiteX41" fmla="*/ 3680024 w 8636594"/>
              <a:gd name="connsiteY41" fmla="*/ 6099881 h 6622937"/>
              <a:gd name="connsiteX42" fmla="*/ 3721426 w 8636594"/>
              <a:gd name="connsiteY42" fmla="*/ 6077471 h 6622937"/>
              <a:gd name="connsiteX43" fmla="*/ 3762353 w 8636594"/>
              <a:gd name="connsiteY43" fmla="*/ 6054733 h 6622937"/>
              <a:gd name="connsiteX44" fmla="*/ 3802812 w 8636594"/>
              <a:gd name="connsiteY44" fmla="*/ 6031671 h 6622937"/>
              <a:gd name="connsiteX45" fmla="*/ 3842810 w 8636594"/>
              <a:gd name="connsiteY45" fmla="*/ 6008288 h 6622937"/>
              <a:gd name="connsiteX46" fmla="*/ 3882352 w 8636594"/>
              <a:gd name="connsiteY46" fmla="*/ 5984588 h 6622937"/>
              <a:gd name="connsiteX47" fmla="*/ 3921445 w 8636594"/>
              <a:gd name="connsiteY47" fmla="*/ 5960574 h 6622937"/>
              <a:gd name="connsiteX48" fmla="*/ 3960096 w 8636594"/>
              <a:gd name="connsiteY48" fmla="*/ 5936250 h 6622937"/>
              <a:gd name="connsiteX49" fmla="*/ 3998311 w 8636594"/>
              <a:gd name="connsiteY49" fmla="*/ 5911619 h 6622937"/>
              <a:gd name="connsiteX50" fmla="*/ 4036095 w 8636594"/>
              <a:gd name="connsiteY50" fmla="*/ 5886685 h 6622937"/>
              <a:gd name="connsiteX51" fmla="*/ 4073456 w 8636594"/>
              <a:gd name="connsiteY51" fmla="*/ 5861452 h 6622937"/>
              <a:gd name="connsiteX52" fmla="*/ 4110400 w 8636594"/>
              <a:gd name="connsiteY52" fmla="*/ 5835922 h 6622937"/>
              <a:gd name="connsiteX53" fmla="*/ 4146933 w 8636594"/>
              <a:gd name="connsiteY53" fmla="*/ 5810100 h 6622937"/>
              <a:gd name="connsiteX54" fmla="*/ 4183061 w 8636594"/>
              <a:gd name="connsiteY54" fmla="*/ 5783988 h 6622937"/>
              <a:gd name="connsiteX55" fmla="*/ 4218791 w 8636594"/>
              <a:gd name="connsiteY55" fmla="*/ 5757591 h 6622937"/>
              <a:gd name="connsiteX56" fmla="*/ 4254129 w 8636594"/>
              <a:gd name="connsiteY56" fmla="*/ 5730912 h 6622937"/>
              <a:gd name="connsiteX57" fmla="*/ 4289081 w 8636594"/>
              <a:gd name="connsiteY57" fmla="*/ 5703955 h 6622937"/>
              <a:gd name="connsiteX58" fmla="*/ 4323654 w 8636594"/>
              <a:gd name="connsiteY58" fmla="*/ 5676722 h 6622937"/>
              <a:gd name="connsiteX59" fmla="*/ 4357854 w 8636594"/>
              <a:gd name="connsiteY59" fmla="*/ 5649218 h 6622937"/>
              <a:gd name="connsiteX60" fmla="*/ 4391688 w 8636594"/>
              <a:gd name="connsiteY60" fmla="*/ 5621446 h 6622937"/>
              <a:gd name="connsiteX61" fmla="*/ 4425162 w 8636594"/>
              <a:gd name="connsiteY61" fmla="*/ 5593409 h 6622937"/>
              <a:gd name="connsiteX62" fmla="*/ 4458281 w 8636594"/>
              <a:gd name="connsiteY62" fmla="*/ 5565111 h 6622937"/>
              <a:gd name="connsiteX63" fmla="*/ 4491053 w 8636594"/>
              <a:gd name="connsiteY63" fmla="*/ 5536556 h 6622937"/>
              <a:gd name="connsiteX64" fmla="*/ 4523484 w 8636594"/>
              <a:gd name="connsiteY64" fmla="*/ 5507747 h 6622937"/>
              <a:gd name="connsiteX65" fmla="*/ 4555580 w 8636594"/>
              <a:gd name="connsiteY65" fmla="*/ 5478687 h 6622937"/>
              <a:gd name="connsiteX66" fmla="*/ 4587347 w 8636594"/>
              <a:gd name="connsiteY66" fmla="*/ 5449380 h 6622937"/>
              <a:gd name="connsiteX67" fmla="*/ 4618793 w 8636594"/>
              <a:gd name="connsiteY67" fmla="*/ 5419830 h 6622937"/>
              <a:gd name="connsiteX68" fmla="*/ 4649922 w 8636594"/>
              <a:gd name="connsiteY68" fmla="*/ 5390040 h 6622937"/>
              <a:gd name="connsiteX69" fmla="*/ 4680742 w 8636594"/>
              <a:gd name="connsiteY69" fmla="*/ 5360014 h 6622937"/>
              <a:gd name="connsiteX70" fmla="*/ 4711259 w 8636594"/>
              <a:gd name="connsiteY70" fmla="*/ 5329755 h 6622937"/>
              <a:gd name="connsiteX71" fmla="*/ 4741478 w 8636594"/>
              <a:gd name="connsiteY71" fmla="*/ 5299266 h 6622937"/>
              <a:gd name="connsiteX72" fmla="*/ 4771408 w 8636594"/>
              <a:gd name="connsiteY72" fmla="*/ 5268551 h 6622937"/>
              <a:gd name="connsiteX73" fmla="*/ 4801053 w 8636594"/>
              <a:gd name="connsiteY73" fmla="*/ 5237614 h 6622937"/>
              <a:gd name="connsiteX74" fmla="*/ 4830420 w 8636594"/>
              <a:gd name="connsiteY74" fmla="*/ 5206458 h 6622937"/>
              <a:gd name="connsiteX75" fmla="*/ 4859516 w 8636594"/>
              <a:gd name="connsiteY75" fmla="*/ 5175087 h 6622937"/>
              <a:gd name="connsiteX76" fmla="*/ 4888347 w 8636594"/>
              <a:gd name="connsiteY76" fmla="*/ 5143504 h 6622937"/>
              <a:gd name="connsiteX77" fmla="*/ 4916919 w 8636594"/>
              <a:gd name="connsiteY77" fmla="*/ 5111713 h 6622937"/>
              <a:gd name="connsiteX78" fmla="*/ 4945238 w 8636594"/>
              <a:gd name="connsiteY78" fmla="*/ 5079717 h 6622937"/>
              <a:gd name="connsiteX79" fmla="*/ 4973311 w 8636594"/>
              <a:gd name="connsiteY79" fmla="*/ 5047519 h 6622937"/>
              <a:gd name="connsiteX80" fmla="*/ 5001145 w 8636594"/>
              <a:gd name="connsiteY80" fmla="*/ 5015124 h 6622937"/>
              <a:gd name="connsiteX81" fmla="*/ 5028745 w 8636594"/>
              <a:gd name="connsiteY81" fmla="*/ 4982535 h 6622937"/>
              <a:gd name="connsiteX82" fmla="*/ 5056117 w 8636594"/>
              <a:gd name="connsiteY82" fmla="*/ 4949755 h 6622937"/>
              <a:gd name="connsiteX83" fmla="*/ 5083269 w 8636594"/>
              <a:gd name="connsiteY83" fmla="*/ 4916787 h 6622937"/>
              <a:gd name="connsiteX84" fmla="*/ 5110207 w 8636594"/>
              <a:gd name="connsiteY84" fmla="*/ 4883636 h 6622937"/>
              <a:gd name="connsiteX85" fmla="*/ 5136937 w 8636594"/>
              <a:gd name="connsiteY85" fmla="*/ 4850305 h 6622937"/>
              <a:gd name="connsiteX86" fmla="*/ 5163464 w 8636594"/>
              <a:gd name="connsiteY86" fmla="*/ 4816797 h 6622937"/>
              <a:gd name="connsiteX87" fmla="*/ 5215940 w 8636594"/>
              <a:gd name="connsiteY87" fmla="*/ 4749265 h 6622937"/>
              <a:gd name="connsiteX88" fmla="*/ 5267684 w 8636594"/>
              <a:gd name="connsiteY88" fmla="*/ 4681068 h 6622937"/>
              <a:gd name="connsiteX89" fmla="*/ 5318748 w 8636594"/>
              <a:gd name="connsiteY89" fmla="*/ 4612234 h 6622937"/>
              <a:gd name="connsiteX90" fmla="*/ 5369182 w 8636594"/>
              <a:gd name="connsiteY90" fmla="*/ 4542793 h 6622937"/>
              <a:gd name="connsiteX91" fmla="*/ 5419038 w 8636594"/>
              <a:gd name="connsiteY91" fmla="*/ 4472771 h 6622937"/>
              <a:gd name="connsiteX92" fmla="*/ 5468365 w 8636594"/>
              <a:gd name="connsiteY92" fmla="*/ 4402196 h 6622937"/>
              <a:gd name="connsiteX93" fmla="*/ 5517215 w 8636594"/>
              <a:gd name="connsiteY93" fmla="*/ 4331098 h 6622937"/>
              <a:gd name="connsiteX94" fmla="*/ 5565637 w 8636594"/>
              <a:gd name="connsiteY94" fmla="*/ 4259503 h 6622937"/>
              <a:gd name="connsiteX95" fmla="*/ 5613684 w 8636594"/>
              <a:gd name="connsiteY95" fmla="*/ 4187441 h 6622937"/>
              <a:gd name="connsiteX96" fmla="*/ 5685160 w 8636594"/>
              <a:gd name="connsiteY96" fmla="*/ 4078531 h 6622937"/>
              <a:gd name="connsiteX97" fmla="*/ 5756074 w 8636594"/>
              <a:gd name="connsiteY97" fmla="*/ 3968727 h 6622937"/>
              <a:gd name="connsiteX98" fmla="*/ 5873483 w 8636594"/>
              <a:gd name="connsiteY98" fmla="*/ 3783989 h 6622937"/>
              <a:gd name="connsiteX99" fmla="*/ 6203209 w 8636594"/>
              <a:gd name="connsiteY99" fmla="*/ 3258640 h 6622937"/>
              <a:gd name="connsiteX100" fmla="*/ 6299430 w 8636594"/>
              <a:gd name="connsiteY100" fmla="*/ 3107321 h 6622937"/>
              <a:gd name="connsiteX101" fmla="*/ 6372650 w 8636594"/>
              <a:gd name="connsiteY101" fmla="*/ 2993735 h 6622937"/>
              <a:gd name="connsiteX102" fmla="*/ 6453197 w 8636594"/>
              <a:gd name="connsiteY102" fmla="*/ 2869788 h 6622937"/>
              <a:gd name="connsiteX103" fmla="*/ 6564167 w 8636594"/>
              <a:gd name="connsiteY103" fmla="*/ 2696807 h 6622937"/>
              <a:gd name="connsiteX104" fmla="*/ 6976233 w 8636594"/>
              <a:gd name="connsiteY104" fmla="*/ 2045274 h 6622937"/>
              <a:gd name="connsiteX105" fmla="*/ 7086755 w 8636594"/>
              <a:gd name="connsiteY105" fmla="*/ 1872743 h 6622937"/>
              <a:gd name="connsiteX106" fmla="*/ 7170279 w 8636594"/>
              <a:gd name="connsiteY106" fmla="*/ 1744202 h 6622937"/>
              <a:gd name="connsiteX107" fmla="*/ 7226351 w 8636594"/>
              <a:gd name="connsiteY107" fmla="*/ 1659017 h 6622937"/>
              <a:gd name="connsiteX108" fmla="*/ 7282789 w 8636594"/>
              <a:gd name="connsiteY108" fmla="*/ 1574303 h 6622937"/>
              <a:gd name="connsiteX109" fmla="*/ 7339643 w 8636594"/>
              <a:gd name="connsiteY109" fmla="*/ 1490113 h 6622937"/>
              <a:gd name="connsiteX110" fmla="*/ 7396957 w 8636594"/>
              <a:gd name="connsiteY110" fmla="*/ 1406503 h 6622937"/>
              <a:gd name="connsiteX111" fmla="*/ 7454781 w 8636594"/>
              <a:gd name="connsiteY111" fmla="*/ 1323526 h 6622937"/>
              <a:gd name="connsiteX112" fmla="*/ 7513161 w 8636594"/>
              <a:gd name="connsiteY112" fmla="*/ 1241237 h 6622937"/>
              <a:gd name="connsiteX113" fmla="*/ 7572144 w 8636594"/>
              <a:gd name="connsiteY113" fmla="*/ 1159689 h 6622937"/>
              <a:gd name="connsiteX114" fmla="*/ 7601877 w 8636594"/>
              <a:gd name="connsiteY114" fmla="*/ 1119210 h 6622937"/>
              <a:gd name="connsiteX115" fmla="*/ 7631779 w 8636594"/>
              <a:gd name="connsiteY115" fmla="*/ 1078937 h 6622937"/>
              <a:gd name="connsiteX116" fmla="*/ 7661855 w 8636594"/>
              <a:gd name="connsiteY116" fmla="*/ 1038876 h 6622937"/>
              <a:gd name="connsiteX117" fmla="*/ 7692111 w 8636594"/>
              <a:gd name="connsiteY117" fmla="*/ 999035 h 6622937"/>
              <a:gd name="connsiteX118" fmla="*/ 7722554 w 8636594"/>
              <a:gd name="connsiteY118" fmla="*/ 959419 h 6622937"/>
              <a:gd name="connsiteX119" fmla="*/ 7753190 w 8636594"/>
              <a:gd name="connsiteY119" fmla="*/ 920037 h 6622937"/>
              <a:gd name="connsiteX120" fmla="*/ 7784023 w 8636594"/>
              <a:gd name="connsiteY120" fmla="*/ 880894 h 6622937"/>
              <a:gd name="connsiteX121" fmla="*/ 7815061 w 8636594"/>
              <a:gd name="connsiteY121" fmla="*/ 841997 h 6622937"/>
              <a:gd name="connsiteX122" fmla="*/ 7846308 w 8636594"/>
              <a:gd name="connsiteY122" fmla="*/ 803354 h 6622937"/>
              <a:gd name="connsiteX123" fmla="*/ 7877772 w 8636594"/>
              <a:gd name="connsiteY123" fmla="*/ 764970 h 6622937"/>
              <a:gd name="connsiteX124" fmla="*/ 7909458 w 8636594"/>
              <a:gd name="connsiteY124" fmla="*/ 726853 h 6622937"/>
              <a:gd name="connsiteX125" fmla="*/ 7941371 w 8636594"/>
              <a:gd name="connsiteY125" fmla="*/ 689010 h 6622937"/>
              <a:gd name="connsiteX126" fmla="*/ 7973518 w 8636594"/>
              <a:gd name="connsiteY126" fmla="*/ 651447 h 6622937"/>
              <a:gd name="connsiteX127" fmla="*/ 8005905 w 8636594"/>
              <a:gd name="connsiteY127" fmla="*/ 614171 h 6622937"/>
              <a:gd name="connsiteX128" fmla="*/ 8038538 w 8636594"/>
              <a:gd name="connsiteY128" fmla="*/ 577189 h 6622937"/>
              <a:gd name="connsiteX129" fmla="*/ 8071421 w 8636594"/>
              <a:gd name="connsiteY129" fmla="*/ 540507 h 6622937"/>
              <a:gd name="connsiteX130" fmla="*/ 8104563 w 8636594"/>
              <a:gd name="connsiteY130" fmla="*/ 504132 h 6622937"/>
              <a:gd name="connsiteX131" fmla="*/ 8137967 w 8636594"/>
              <a:gd name="connsiteY131" fmla="*/ 468072 h 6622937"/>
              <a:gd name="connsiteX132" fmla="*/ 8171641 w 8636594"/>
              <a:gd name="connsiteY132" fmla="*/ 432332 h 6622937"/>
              <a:gd name="connsiteX133" fmla="*/ 8205590 w 8636594"/>
              <a:gd name="connsiteY133" fmla="*/ 396920 h 6622937"/>
              <a:gd name="connsiteX134" fmla="*/ 8239820 w 8636594"/>
              <a:gd name="connsiteY134" fmla="*/ 361843 h 6622937"/>
              <a:gd name="connsiteX135" fmla="*/ 8274337 w 8636594"/>
              <a:gd name="connsiteY135" fmla="*/ 327107 h 6622937"/>
              <a:gd name="connsiteX136" fmla="*/ 8309147 w 8636594"/>
              <a:gd name="connsiteY136" fmla="*/ 292718 h 6622937"/>
              <a:gd name="connsiteX137" fmla="*/ 8344256 w 8636594"/>
              <a:gd name="connsiteY137" fmla="*/ 258685 h 6622937"/>
              <a:gd name="connsiteX138" fmla="*/ 8379669 w 8636594"/>
              <a:gd name="connsiteY138" fmla="*/ 225013 h 6622937"/>
              <a:gd name="connsiteX139" fmla="*/ 8415394 w 8636594"/>
              <a:gd name="connsiteY139" fmla="*/ 191709 h 6622937"/>
              <a:gd name="connsiteX140" fmla="*/ 8451434 w 8636594"/>
              <a:gd name="connsiteY140" fmla="*/ 158780 h 6622937"/>
              <a:gd name="connsiteX141" fmla="*/ 8487798 w 8636594"/>
              <a:gd name="connsiteY141" fmla="*/ 126233 h 6622937"/>
              <a:gd name="connsiteX142" fmla="*/ 8524489 w 8636594"/>
              <a:gd name="connsiteY142" fmla="*/ 94075 h 6622937"/>
              <a:gd name="connsiteX143" fmla="*/ 8561515 w 8636594"/>
              <a:gd name="connsiteY143" fmla="*/ 62312 h 6622937"/>
              <a:gd name="connsiteX144" fmla="*/ 8598881 w 8636594"/>
              <a:gd name="connsiteY144" fmla="*/ 30951 h 6622937"/>
              <a:gd name="connsiteX145" fmla="*/ 8636594 w 8636594"/>
              <a:gd name="connsiteY145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12216 w 8636594"/>
              <a:gd name="connsiteY5" fmla="*/ 5587741 h 6622937"/>
              <a:gd name="connsiteX6" fmla="*/ 2490090 w 8636594"/>
              <a:gd name="connsiteY6" fmla="*/ 5591230 h 6622937"/>
              <a:gd name="connsiteX7" fmla="*/ 2561975 w 8636594"/>
              <a:gd name="connsiteY7" fmla="*/ 5533193 h 6622937"/>
              <a:gd name="connsiteX8" fmla="*/ 2066817 w 8636594"/>
              <a:gd name="connsiteY8" fmla="*/ 6622937 h 6622937"/>
              <a:gd name="connsiteX9" fmla="*/ 2126742 w 8636594"/>
              <a:gd name="connsiteY9" fmla="*/ 6612869 h 6622937"/>
              <a:gd name="connsiteX10" fmla="*/ 2185991 w 8636594"/>
              <a:gd name="connsiteY10" fmla="*/ 6602362 h 6622937"/>
              <a:gd name="connsiteX11" fmla="*/ 2244569 w 8636594"/>
              <a:gd name="connsiteY11" fmla="*/ 6591417 h 6622937"/>
              <a:gd name="connsiteX12" fmla="*/ 2302482 w 8636594"/>
              <a:gd name="connsiteY12" fmla="*/ 6580040 h 6622937"/>
              <a:gd name="connsiteX13" fmla="*/ 2359737 w 8636594"/>
              <a:gd name="connsiteY13" fmla="*/ 6568233 h 6622937"/>
              <a:gd name="connsiteX14" fmla="*/ 2416341 w 8636594"/>
              <a:gd name="connsiteY14" fmla="*/ 6555999 h 6622937"/>
              <a:gd name="connsiteX15" fmla="*/ 2472299 w 8636594"/>
              <a:gd name="connsiteY15" fmla="*/ 6543344 h 6622937"/>
              <a:gd name="connsiteX16" fmla="*/ 2527618 w 8636594"/>
              <a:gd name="connsiteY16" fmla="*/ 6530269 h 6622937"/>
              <a:gd name="connsiteX17" fmla="*/ 2582304 w 8636594"/>
              <a:gd name="connsiteY17" fmla="*/ 6516778 h 6622937"/>
              <a:gd name="connsiteX18" fmla="*/ 2636364 w 8636594"/>
              <a:gd name="connsiteY18" fmla="*/ 6502876 h 6622937"/>
              <a:gd name="connsiteX19" fmla="*/ 2689804 w 8636594"/>
              <a:gd name="connsiteY19" fmla="*/ 6488565 h 6622937"/>
              <a:gd name="connsiteX20" fmla="*/ 2742629 w 8636594"/>
              <a:gd name="connsiteY20" fmla="*/ 6473849 h 6622937"/>
              <a:gd name="connsiteX21" fmla="*/ 2794848 w 8636594"/>
              <a:gd name="connsiteY21" fmla="*/ 6458731 h 6622937"/>
              <a:gd name="connsiteX22" fmla="*/ 2846466 w 8636594"/>
              <a:gd name="connsiteY22" fmla="*/ 6443216 h 6622937"/>
              <a:gd name="connsiteX23" fmla="*/ 2897488 w 8636594"/>
              <a:gd name="connsiteY23" fmla="*/ 6427305 h 6622937"/>
              <a:gd name="connsiteX24" fmla="*/ 2947923 w 8636594"/>
              <a:gd name="connsiteY24" fmla="*/ 6411004 h 6622937"/>
              <a:gd name="connsiteX25" fmla="*/ 2997775 w 8636594"/>
              <a:gd name="connsiteY25" fmla="*/ 6394316 h 6622937"/>
              <a:gd name="connsiteX26" fmla="*/ 3047052 w 8636594"/>
              <a:gd name="connsiteY26" fmla="*/ 6377243 h 6622937"/>
              <a:gd name="connsiteX27" fmla="*/ 3095759 w 8636594"/>
              <a:gd name="connsiteY27" fmla="*/ 6359791 h 6622937"/>
              <a:gd name="connsiteX28" fmla="*/ 3143903 w 8636594"/>
              <a:gd name="connsiteY28" fmla="*/ 6341961 h 6622937"/>
              <a:gd name="connsiteX29" fmla="*/ 3191491 w 8636594"/>
              <a:gd name="connsiteY29" fmla="*/ 6323757 h 6622937"/>
              <a:gd name="connsiteX30" fmla="*/ 3238528 w 8636594"/>
              <a:gd name="connsiteY30" fmla="*/ 6305184 h 6622937"/>
              <a:gd name="connsiteX31" fmla="*/ 3285021 w 8636594"/>
              <a:gd name="connsiteY31" fmla="*/ 6286245 h 6622937"/>
              <a:gd name="connsiteX32" fmla="*/ 3330977 w 8636594"/>
              <a:gd name="connsiteY32" fmla="*/ 6266942 h 6622937"/>
              <a:gd name="connsiteX33" fmla="*/ 3376401 w 8636594"/>
              <a:gd name="connsiteY33" fmla="*/ 6247281 h 6622937"/>
              <a:gd name="connsiteX34" fmla="*/ 3421300 w 8636594"/>
              <a:gd name="connsiteY34" fmla="*/ 6227263 h 6622937"/>
              <a:gd name="connsiteX35" fmla="*/ 3465680 w 8636594"/>
              <a:gd name="connsiteY35" fmla="*/ 6206893 h 6622937"/>
              <a:gd name="connsiteX36" fmla="*/ 3509548 w 8636594"/>
              <a:gd name="connsiteY36" fmla="*/ 6186174 h 6622937"/>
              <a:gd name="connsiteX37" fmla="*/ 3552910 w 8636594"/>
              <a:gd name="connsiteY37" fmla="*/ 6165110 h 6622937"/>
              <a:gd name="connsiteX38" fmla="*/ 3595773 w 8636594"/>
              <a:gd name="connsiteY38" fmla="*/ 6143704 h 6622937"/>
              <a:gd name="connsiteX39" fmla="*/ 3638142 w 8636594"/>
              <a:gd name="connsiteY39" fmla="*/ 6121960 h 6622937"/>
              <a:gd name="connsiteX40" fmla="*/ 3680024 w 8636594"/>
              <a:gd name="connsiteY40" fmla="*/ 6099881 h 6622937"/>
              <a:gd name="connsiteX41" fmla="*/ 3721426 w 8636594"/>
              <a:gd name="connsiteY41" fmla="*/ 6077471 h 6622937"/>
              <a:gd name="connsiteX42" fmla="*/ 3762353 w 8636594"/>
              <a:gd name="connsiteY42" fmla="*/ 6054733 h 6622937"/>
              <a:gd name="connsiteX43" fmla="*/ 3802812 w 8636594"/>
              <a:gd name="connsiteY43" fmla="*/ 6031671 h 6622937"/>
              <a:gd name="connsiteX44" fmla="*/ 3842810 w 8636594"/>
              <a:gd name="connsiteY44" fmla="*/ 6008288 h 6622937"/>
              <a:gd name="connsiteX45" fmla="*/ 3882352 w 8636594"/>
              <a:gd name="connsiteY45" fmla="*/ 5984588 h 6622937"/>
              <a:gd name="connsiteX46" fmla="*/ 3921445 w 8636594"/>
              <a:gd name="connsiteY46" fmla="*/ 5960574 h 6622937"/>
              <a:gd name="connsiteX47" fmla="*/ 3960096 w 8636594"/>
              <a:gd name="connsiteY47" fmla="*/ 5936250 h 6622937"/>
              <a:gd name="connsiteX48" fmla="*/ 3998311 w 8636594"/>
              <a:gd name="connsiteY48" fmla="*/ 5911619 h 6622937"/>
              <a:gd name="connsiteX49" fmla="*/ 4036095 w 8636594"/>
              <a:gd name="connsiteY49" fmla="*/ 5886685 h 6622937"/>
              <a:gd name="connsiteX50" fmla="*/ 4073456 w 8636594"/>
              <a:gd name="connsiteY50" fmla="*/ 5861452 h 6622937"/>
              <a:gd name="connsiteX51" fmla="*/ 4110400 w 8636594"/>
              <a:gd name="connsiteY51" fmla="*/ 5835922 h 6622937"/>
              <a:gd name="connsiteX52" fmla="*/ 4146933 w 8636594"/>
              <a:gd name="connsiteY52" fmla="*/ 5810100 h 6622937"/>
              <a:gd name="connsiteX53" fmla="*/ 4183061 w 8636594"/>
              <a:gd name="connsiteY53" fmla="*/ 5783988 h 6622937"/>
              <a:gd name="connsiteX54" fmla="*/ 4218791 w 8636594"/>
              <a:gd name="connsiteY54" fmla="*/ 5757591 h 6622937"/>
              <a:gd name="connsiteX55" fmla="*/ 4254129 w 8636594"/>
              <a:gd name="connsiteY55" fmla="*/ 5730912 h 6622937"/>
              <a:gd name="connsiteX56" fmla="*/ 4289081 w 8636594"/>
              <a:gd name="connsiteY56" fmla="*/ 5703955 h 6622937"/>
              <a:gd name="connsiteX57" fmla="*/ 4323654 w 8636594"/>
              <a:gd name="connsiteY57" fmla="*/ 5676722 h 6622937"/>
              <a:gd name="connsiteX58" fmla="*/ 4357854 w 8636594"/>
              <a:gd name="connsiteY58" fmla="*/ 5649218 h 6622937"/>
              <a:gd name="connsiteX59" fmla="*/ 4391688 w 8636594"/>
              <a:gd name="connsiteY59" fmla="*/ 5621446 h 6622937"/>
              <a:gd name="connsiteX60" fmla="*/ 4425162 w 8636594"/>
              <a:gd name="connsiteY60" fmla="*/ 5593409 h 6622937"/>
              <a:gd name="connsiteX61" fmla="*/ 4458281 w 8636594"/>
              <a:gd name="connsiteY61" fmla="*/ 5565111 h 6622937"/>
              <a:gd name="connsiteX62" fmla="*/ 4491053 w 8636594"/>
              <a:gd name="connsiteY62" fmla="*/ 5536556 h 6622937"/>
              <a:gd name="connsiteX63" fmla="*/ 4523484 w 8636594"/>
              <a:gd name="connsiteY63" fmla="*/ 5507747 h 6622937"/>
              <a:gd name="connsiteX64" fmla="*/ 4555580 w 8636594"/>
              <a:gd name="connsiteY64" fmla="*/ 5478687 h 6622937"/>
              <a:gd name="connsiteX65" fmla="*/ 4587347 w 8636594"/>
              <a:gd name="connsiteY65" fmla="*/ 5449380 h 6622937"/>
              <a:gd name="connsiteX66" fmla="*/ 4618793 w 8636594"/>
              <a:gd name="connsiteY66" fmla="*/ 5419830 h 6622937"/>
              <a:gd name="connsiteX67" fmla="*/ 4649922 w 8636594"/>
              <a:gd name="connsiteY67" fmla="*/ 5390040 h 6622937"/>
              <a:gd name="connsiteX68" fmla="*/ 4680742 w 8636594"/>
              <a:gd name="connsiteY68" fmla="*/ 5360014 h 6622937"/>
              <a:gd name="connsiteX69" fmla="*/ 4711259 w 8636594"/>
              <a:gd name="connsiteY69" fmla="*/ 5329755 h 6622937"/>
              <a:gd name="connsiteX70" fmla="*/ 4741478 w 8636594"/>
              <a:gd name="connsiteY70" fmla="*/ 5299266 h 6622937"/>
              <a:gd name="connsiteX71" fmla="*/ 4771408 w 8636594"/>
              <a:gd name="connsiteY71" fmla="*/ 5268551 h 6622937"/>
              <a:gd name="connsiteX72" fmla="*/ 4801053 w 8636594"/>
              <a:gd name="connsiteY72" fmla="*/ 5237614 h 6622937"/>
              <a:gd name="connsiteX73" fmla="*/ 4830420 w 8636594"/>
              <a:gd name="connsiteY73" fmla="*/ 5206458 h 6622937"/>
              <a:gd name="connsiteX74" fmla="*/ 4859516 w 8636594"/>
              <a:gd name="connsiteY74" fmla="*/ 5175087 h 6622937"/>
              <a:gd name="connsiteX75" fmla="*/ 4888347 w 8636594"/>
              <a:gd name="connsiteY75" fmla="*/ 5143504 h 6622937"/>
              <a:gd name="connsiteX76" fmla="*/ 4916919 w 8636594"/>
              <a:gd name="connsiteY76" fmla="*/ 5111713 h 6622937"/>
              <a:gd name="connsiteX77" fmla="*/ 4945238 w 8636594"/>
              <a:gd name="connsiteY77" fmla="*/ 5079717 h 6622937"/>
              <a:gd name="connsiteX78" fmla="*/ 4973311 w 8636594"/>
              <a:gd name="connsiteY78" fmla="*/ 5047519 h 6622937"/>
              <a:gd name="connsiteX79" fmla="*/ 5001145 w 8636594"/>
              <a:gd name="connsiteY79" fmla="*/ 5015124 h 6622937"/>
              <a:gd name="connsiteX80" fmla="*/ 5028745 w 8636594"/>
              <a:gd name="connsiteY80" fmla="*/ 4982535 h 6622937"/>
              <a:gd name="connsiteX81" fmla="*/ 5056117 w 8636594"/>
              <a:gd name="connsiteY81" fmla="*/ 4949755 h 6622937"/>
              <a:gd name="connsiteX82" fmla="*/ 5083269 w 8636594"/>
              <a:gd name="connsiteY82" fmla="*/ 4916787 h 6622937"/>
              <a:gd name="connsiteX83" fmla="*/ 5110207 w 8636594"/>
              <a:gd name="connsiteY83" fmla="*/ 4883636 h 6622937"/>
              <a:gd name="connsiteX84" fmla="*/ 5136937 w 8636594"/>
              <a:gd name="connsiteY84" fmla="*/ 4850305 h 6622937"/>
              <a:gd name="connsiteX85" fmla="*/ 5163464 w 8636594"/>
              <a:gd name="connsiteY85" fmla="*/ 4816797 h 6622937"/>
              <a:gd name="connsiteX86" fmla="*/ 5215940 w 8636594"/>
              <a:gd name="connsiteY86" fmla="*/ 4749265 h 6622937"/>
              <a:gd name="connsiteX87" fmla="*/ 5267684 w 8636594"/>
              <a:gd name="connsiteY87" fmla="*/ 4681068 h 6622937"/>
              <a:gd name="connsiteX88" fmla="*/ 5318748 w 8636594"/>
              <a:gd name="connsiteY88" fmla="*/ 4612234 h 6622937"/>
              <a:gd name="connsiteX89" fmla="*/ 5369182 w 8636594"/>
              <a:gd name="connsiteY89" fmla="*/ 4542793 h 6622937"/>
              <a:gd name="connsiteX90" fmla="*/ 5419038 w 8636594"/>
              <a:gd name="connsiteY90" fmla="*/ 4472771 h 6622937"/>
              <a:gd name="connsiteX91" fmla="*/ 5468365 w 8636594"/>
              <a:gd name="connsiteY91" fmla="*/ 4402196 h 6622937"/>
              <a:gd name="connsiteX92" fmla="*/ 5517215 w 8636594"/>
              <a:gd name="connsiteY92" fmla="*/ 4331098 h 6622937"/>
              <a:gd name="connsiteX93" fmla="*/ 5565637 w 8636594"/>
              <a:gd name="connsiteY93" fmla="*/ 4259503 h 6622937"/>
              <a:gd name="connsiteX94" fmla="*/ 5613684 w 8636594"/>
              <a:gd name="connsiteY94" fmla="*/ 4187441 h 6622937"/>
              <a:gd name="connsiteX95" fmla="*/ 5685160 w 8636594"/>
              <a:gd name="connsiteY95" fmla="*/ 4078531 h 6622937"/>
              <a:gd name="connsiteX96" fmla="*/ 5756074 w 8636594"/>
              <a:gd name="connsiteY96" fmla="*/ 3968727 h 6622937"/>
              <a:gd name="connsiteX97" fmla="*/ 5873483 w 8636594"/>
              <a:gd name="connsiteY97" fmla="*/ 3783989 h 6622937"/>
              <a:gd name="connsiteX98" fmla="*/ 6203209 w 8636594"/>
              <a:gd name="connsiteY98" fmla="*/ 3258640 h 6622937"/>
              <a:gd name="connsiteX99" fmla="*/ 6299430 w 8636594"/>
              <a:gd name="connsiteY99" fmla="*/ 3107321 h 6622937"/>
              <a:gd name="connsiteX100" fmla="*/ 6372650 w 8636594"/>
              <a:gd name="connsiteY100" fmla="*/ 2993735 h 6622937"/>
              <a:gd name="connsiteX101" fmla="*/ 6453197 w 8636594"/>
              <a:gd name="connsiteY101" fmla="*/ 2869788 h 6622937"/>
              <a:gd name="connsiteX102" fmla="*/ 6564167 w 8636594"/>
              <a:gd name="connsiteY102" fmla="*/ 2696807 h 6622937"/>
              <a:gd name="connsiteX103" fmla="*/ 6976233 w 8636594"/>
              <a:gd name="connsiteY103" fmla="*/ 2045274 h 6622937"/>
              <a:gd name="connsiteX104" fmla="*/ 7086755 w 8636594"/>
              <a:gd name="connsiteY104" fmla="*/ 1872743 h 6622937"/>
              <a:gd name="connsiteX105" fmla="*/ 7170279 w 8636594"/>
              <a:gd name="connsiteY105" fmla="*/ 1744202 h 6622937"/>
              <a:gd name="connsiteX106" fmla="*/ 7226351 w 8636594"/>
              <a:gd name="connsiteY106" fmla="*/ 1659017 h 6622937"/>
              <a:gd name="connsiteX107" fmla="*/ 7282789 w 8636594"/>
              <a:gd name="connsiteY107" fmla="*/ 1574303 h 6622937"/>
              <a:gd name="connsiteX108" fmla="*/ 7339643 w 8636594"/>
              <a:gd name="connsiteY108" fmla="*/ 1490113 h 6622937"/>
              <a:gd name="connsiteX109" fmla="*/ 7396957 w 8636594"/>
              <a:gd name="connsiteY109" fmla="*/ 1406503 h 6622937"/>
              <a:gd name="connsiteX110" fmla="*/ 7454781 w 8636594"/>
              <a:gd name="connsiteY110" fmla="*/ 1323526 h 6622937"/>
              <a:gd name="connsiteX111" fmla="*/ 7513161 w 8636594"/>
              <a:gd name="connsiteY111" fmla="*/ 1241237 h 6622937"/>
              <a:gd name="connsiteX112" fmla="*/ 7572144 w 8636594"/>
              <a:gd name="connsiteY112" fmla="*/ 1159689 h 6622937"/>
              <a:gd name="connsiteX113" fmla="*/ 7601877 w 8636594"/>
              <a:gd name="connsiteY113" fmla="*/ 1119210 h 6622937"/>
              <a:gd name="connsiteX114" fmla="*/ 7631779 w 8636594"/>
              <a:gd name="connsiteY114" fmla="*/ 1078937 h 6622937"/>
              <a:gd name="connsiteX115" fmla="*/ 7661855 w 8636594"/>
              <a:gd name="connsiteY115" fmla="*/ 1038876 h 6622937"/>
              <a:gd name="connsiteX116" fmla="*/ 7692111 w 8636594"/>
              <a:gd name="connsiteY116" fmla="*/ 999035 h 6622937"/>
              <a:gd name="connsiteX117" fmla="*/ 7722554 w 8636594"/>
              <a:gd name="connsiteY117" fmla="*/ 959419 h 6622937"/>
              <a:gd name="connsiteX118" fmla="*/ 7753190 w 8636594"/>
              <a:gd name="connsiteY118" fmla="*/ 920037 h 6622937"/>
              <a:gd name="connsiteX119" fmla="*/ 7784023 w 8636594"/>
              <a:gd name="connsiteY119" fmla="*/ 880894 h 6622937"/>
              <a:gd name="connsiteX120" fmla="*/ 7815061 w 8636594"/>
              <a:gd name="connsiteY120" fmla="*/ 841997 h 6622937"/>
              <a:gd name="connsiteX121" fmla="*/ 7846308 w 8636594"/>
              <a:gd name="connsiteY121" fmla="*/ 803354 h 6622937"/>
              <a:gd name="connsiteX122" fmla="*/ 7877772 w 8636594"/>
              <a:gd name="connsiteY122" fmla="*/ 764970 h 6622937"/>
              <a:gd name="connsiteX123" fmla="*/ 7909458 w 8636594"/>
              <a:gd name="connsiteY123" fmla="*/ 726853 h 6622937"/>
              <a:gd name="connsiteX124" fmla="*/ 7941371 w 8636594"/>
              <a:gd name="connsiteY124" fmla="*/ 689010 h 6622937"/>
              <a:gd name="connsiteX125" fmla="*/ 7973518 w 8636594"/>
              <a:gd name="connsiteY125" fmla="*/ 651447 h 6622937"/>
              <a:gd name="connsiteX126" fmla="*/ 8005905 w 8636594"/>
              <a:gd name="connsiteY126" fmla="*/ 614171 h 6622937"/>
              <a:gd name="connsiteX127" fmla="*/ 8038538 w 8636594"/>
              <a:gd name="connsiteY127" fmla="*/ 577189 h 6622937"/>
              <a:gd name="connsiteX128" fmla="*/ 8071421 w 8636594"/>
              <a:gd name="connsiteY128" fmla="*/ 540507 h 6622937"/>
              <a:gd name="connsiteX129" fmla="*/ 8104563 w 8636594"/>
              <a:gd name="connsiteY129" fmla="*/ 504132 h 6622937"/>
              <a:gd name="connsiteX130" fmla="*/ 8137967 w 8636594"/>
              <a:gd name="connsiteY130" fmla="*/ 468072 h 6622937"/>
              <a:gd name="connsiteX131" fmla="*/ 8171641 w 8636594"/>
              <a:gd name="connsiteY131" fmla="*/ 432332 h 6622937"/>
              <a:gd name="connsiteX132" fmla="*/ 8205590 w 8636594"/>
              <a:gd name="connsiteY132" fmla="*/ 396920 h 6622937"/>
              <a:gd name="connsiteX133" fmla="*/ 8239820 w 8636594"/>
              <a:gd name="connsiteY133" fmla="*/ 361843 h 6622937"/>
              <a:gd name="connsiteX134" fmla="*/ 8274337 w 8636594"/>
              <a:gd name="connsiteY134" fmla="*/ 327107 h 6622937"/>
              <a:gd name="connsiteX135" fmla="*/ 8309147 w 8636594"/>
              <a:gd name="connsiteY135" fmla="*/ 292718 h 6622937"/>
              <a:gd name="connsiteX136" fmla="*/ 8344256 w 8636594"/>
              <a:gd name="connsiteY136" fmla="*/ 258685 h 6622937"/>
              <a:gd name="connsiteX137" fmla="*/ 8379669 w 8636594"/>
              <a:gd name="connsiteY137" fmla="*/ 225013 h 6622937"/>
              <a:gd name="connsiteX138" fmla="*/ 8415394 w 8636594"/>
              <a:gd name="connsiteY138" fmla="*/ 191709 h 6622937"/>
              <a:gd name="connsiteX139" fmla="*/ 8451434 w 8636594"/>
              <a:gd name="connsiteY139" fmla="*/ 158780 h 6622937"/>
              <a:gd name="connsiteX140" fmla="*/ 8487798 w 8636594"/>
              <a:gd name="connsiteY140" fmla="*/ 126233 h 6622937"/>
              <a:gd name="connsiteX141" fmla="*/ 8524489 w 8636594"/>
              <a:gd name="connsiteY141" fmla="*/ 94075 h 6622937"/>
              <a:gd name="connsiteX142" fmla="*/ 8561515 w 8636594"/>
              <a:gd name="connsiteY142" fmla="*/ 62312 h 6622937"/>
              <a:gd name="connsiteX143" fmla="*/ 8598881 w 8636594"/>
              <a:gd name="connsiteY143" fmla="*/ 30951 h 6622937"/>
              <a:gd name="connsiteX144" fmla="*/ 8636594 w 8636594"/>
              <a:gd name="connsiteY144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490090 w 8636594"/>
              <a:gd name="connsiteY5" fmla="*/ 5591230 h 6622937"/>
              <a:gd name="connsiteX6" fmla="*/ 2561975 w 8636594"/>
              <a:gd name="connsiteY6" fmla="*/ 5533193 h 6622937"/>
              <a:gd name="connsiteX7" fmla="*/ 2066817 w 8636594"/>
              <a:gd name="connsiteY7" fmla="*/ 6622937 h 6622937"/>
              <a:gd name="connsiteX8" fmla="*/ 2126742 w 8636594"/>
              <a:gd name="connsiteY8" fmla="*/ 6612869 h 6622937"/>
              <a:gd name="connsiteX9" fmla="*/ 2185991 w 8636594"/>
              <a:gd name="connsiteY9" fmla="*/ 6602362 h 6622937"/>
              <a:gd name="connsiteX10" fmla="*/ 2244569 w 8636594"/>
              <a:gd name="connsiteY10" fmla="*/ 6591417 h 6622937"/>
              <a:gd name="connsiteX11" fmla="*/ 2302482 w 8636594"/>
              <a:gd name="connsiteY11" fmla="*/ 6580040 h 6622937"/>
              <a:gd name="connsiteX12" fmla="*/ 2359737 w 8636594"/>
              <a:gd name="connsiteY12" fmla="*/ 6568233 h 6622937"/>
              <a:gd name="connsiteX13" fmla="*/ 2416341 w 8636594"/>
              <a:gd name="connsiteY13" fmla="*/ 6555999 h 6622937"/>
              <a:gd name="connsiteX14" fmla="*/ 2472299 w 8636594"/>
              <a:gd name="connsiteY14" fmla="*/ 6543344 h 6622937"/>
              <a:gd name="connsiteX15" fmla="*/ 2527618 w 8636594"/>
              <a:gd name="connsiteY15" fmla="*/ 6530269 h 6622937"/>
              <a:gd name="connsiteX16" fmla="*/ 2582304 w 8636594"/>
              <a:gd name="connsiteY16" fmla="*/ 6516778 h 6622937"/>
              <a:gd name="connsiteX17" fmla="*/ 2636364 w 8636594"/>
              <a:gd name="connsiteY17" fmla="*/ 6502876 h 6622937"/>
              <a:gd name="connsiteX18" fmla="*/ 2689804 w 8636594"/>
              <a:gd name="connsiteY18" fmla="*/ 6488565 h 6622937"/>
              <a:gd name="connsiteX19" fmla="*/ 2742629 w 8636594"/>
              <a:gd name="connsiteY19" fmla="*/ 6473849 h 6622937"/>
              <a:gd name="connsiteX20" fmla="*/ 2794848 w 8636594"/>
              <a:gd name="connsiteY20" fmla="*/ 6458731 h 6622937"/>
              <a:gd name="connsiteX21" fmla="*/ 2846466 w 8636594"/>
              <a:gd name="connsiteY21" fmla="*/ 6443216 h 6622937"/>
              <a:gd name="connsiteX22" fmla="*/ 2897488 w 8636594"/>
              <a:gd name="connsiteY22" fmla="*/ 6427305 h 6622937"/>
              <a:gd name="connsiteX23" fmla="*/ 2947923 w 8636594"/>
              <a:gd name="connsiteY23" fmla="*/ 6411004 h 6622937"/>
              <a:gd name="connsiteX24" fmla="*/ 2997775 w 8636594"/>
              <a:gd name="connsiteY24" fmla="*/ 6394316 h 6622937"/>
              <a:gd name="connsiteX25" fmla="*/ 3047052 w 8636594"/>
              <a:gd name="connsiteY25" fmla="*/ 6377243 h 6622937"/>
              <a:gd name="connsiteX26" fmla="*/ 3095759 w 8636594"/>
              <a:gd name="connsiteY26" fmla="*/ 6359791 h 6622937"/>
              <a:gd name="connsiteX27" fmla="*/ 3143903 w 8636594"/>
              <a:gd name="connsiteY27" fmla="*/ 6341961 h 6622937"/>
              <a:gd name="connsiteX28" fmla="*/ 3191491 w 8636594"/>
              <a:gd name="connsiteY28" fmla="*/ 6323757 h 6622937"/>
              <a:gd name="connsiteX29" fmla="*/ 3238528 w 8636594"/>
              <a:gd name="connsiteY29" fmla="*/ 6305184 h 6622937"/>
              <a:gd name="connsiteX30" fmla="*/ 3285021 w 8636594"/>
              <a:gd name="connsiteY30" fmla="*/ 6286245 h 6622937"/>
              <a:gd name="connsiteX31" fmla="*/ 3330977 w 8636594"/>
              <a:gd name="connsiteY31" fmla="*/ 6266942 h 6622937"/>
              <a:gd name="connsiteX32" fmla="*/ 3376401 w 8636594"/>
              <a:gd name="connsiteY32" fmla="*/ 6247281 h 6622937"/>
              <a:gd name="connsiteX33" fmla="*/ 3421300 w 8636594"/>
              <a:gd name="connsiteY33" fmla="*/ 6227263 h 6622937"/>
              <a:gd name="connsiteX34" fmla="*/ 3465680 w 8636594"/>
              <a:gd name="connsiteY34" fmla="*/ 6206893 h 6622937"/>
              <a:gd name="connsiteX35" fmla="*/ 3509548 w 8636594"/>
              <a:gd name="connsiteY35" fmla="*/ 6186174 h 6622937"/>
              <a:gd name="connsiteX36" fmla="*/ 3552910 w 8636594"/>
              <a:gd name="connsiteY36" fmla="*/ 6165110 h 6622937"/>
              <a:gd name="connsiteX37" fmla="*/ 3595773 w 8636594"/>
              <a:gd name="connsiteY37" fmla="*/ 6143704 h 6622937"/>
              <a:gd name="connsiteX38" fmla="*/ 3638142 w 8636594"/>
              <a:gd name="connsiteY38" fmla="*/ 6121960 h 6622937"/>
              <a:gd name="connsiteX39" fmla="*/ 3680024 w 8636594"/>
              <a:gd name="connsiteY39" fmla="*/ 6099881 h 6622937"/>
              <a:gd name="connsiteX40" fmla="*/ 3721426 w 8636594"/>
              <a:gd name="connsiteY40" fmla="*/ 6077471 h 6622937"/>
              <a:gd name="connsiteX41" fmla="*/ 3762353 w 8636594"/>
              <a:gd name="connsiteY41" fmla="*/ 6054733 h 6622937"/>
              <a:gd name="connsiteX42" fmla="*/ 3802812 w 8636594"/>
              <a:gd name="connsiteY42" fmla="*/ 6031671 h 6622937"/>
              <a:gd name="connsiteX43" fmla="*/ 3842810 w 8636594"/>
              <a:gd name="connsiteY43" fmla="*/ 6008288 h 6622937"/>
              <a:gd name="connsiteX44" fmla="*/ 3882352 w 8636594"/>
              <a:gd name="connsiteY44" fmla="*/ 5984588 h 6622937"/>
              <a:gd name="connsiteX45" fmla="*/ 3921445 w 8636594"/>
              <a:gd name="connsiteY45" fmla="*/ 5960574 h 6622937"/>
              <a:gd name="connsiteX46" fmla="*/ 3960096 w 8636594"/>
              <a:gd name="connsiteY46" fmla="*/ 5936250 h 6622937"/>
              <a:gd name="connsiteX47" fmla="*/ 3998311 w 8636594"/>
              <a:gd name="connsiteY47" fmla="*/ 5911619 h 6622937"/>
              <a:gd name="connsiteX48" fmla="*/ 4036095 w 8636594"/>
              <a:gd name="connsiteY48" fmla="*/ 5886685 h 6622937"/>
              <a:gd name="connsiteX49" fmla="*/ 4073456 w 8636594"/>
              <a:gd name="connsiteY49" fmla="*/ 5861452 h 6622937"/>
              <a:gd name="connsiteX50" fmla="*/ 4110400 w 8636594"/>
              <a:gd name="connsiteY50" fmla="*/ 5835922 h 6622937"/>
              <a:gd name="connsiteX51" fmla="*/ 4146933 w 8636594"/>
              <a:gd name="connsiteY51" fmla="*/ 5810100 h 6622937"/>
              <a:gd name="connsiteX52" fmla="*/ 4183061 w 8636594"/>
              <a:gd name="connsiteY52" fmla="*/ 5783988 h 6622937"/>
              <a:gd name="connsiteX53" fmla="*/ 4218791 w 8636594"/>
              <a:gd name="connsiteY53" fmla="*/ 5757591 h 6622937"/>
              <a:gd name="connsiteX54" fmla="*/ 4254129 w 8636594"/>
              <a:gd name="connsiteY54" fmla="*/ 5730912 h 6622937"/>
              <a:gd name="connsiteX55" fmla="*/ 4289081 w 8636594"/>
              <a:gd name="connsiteY55" fmla="*/ 5703955 h 6622937"/>
              <a:gd name="connsiteX56" fmla="*/ 4323654 w 8636594"/>
              <a:gd name="connsiteY56" fmla="*/ 5676722 h 6622937"/>
              <a:gd name="connsiteX57" fmla="*/ 4357854 w 8636594"/>
              <a:gd name="connsiteY57" fmla="*/ 5649218 h 6622937"/>
              <a:gd name="connsiteX58" fmla="*/ 4391688 w 8636594"/>
              <a:gd name="connsiteY58" fmla="*/ 5621446 h 6622937"/>
              <a:gd name="connsiteX59" fmla="*/ 4425162 w 8636594"/>
              <a:gd name="connsiteY59" fmla="*/ 5593409 h 6622937"/>
              <a:gd name="connsiteX60" fmla="*/ 4458281 w 8636594"/>
              <a:gd name="connsiteY60" fmla="*/ 5565111 h 6622937"/>
              <a:gd name="connsiteX61" fmla="*/ 4491053 w 8636594"/>
              <a:gd name="connsiteY61" fmla="*/ 5536556 h 6622937"/>
              <a:gd name="connsiteX62" fmla="*/ 4523484 w 8636594"/>
              <a:gd name="connsiteY62" fmla="*/ 5507747 h 6622937"/>
              <a:gd name="connsiteX63" fmla="*/ 4555580 w 8636594"/>
              <a:gd name="connsiteY63" fmla="*/ 5478687 h 6622937"/>
              <a:gd name="connsiteX64" fmla="*/ 4587347 w 8636594"/>
              <a:gd name="connsiteY64" fmla="*/ 5449380 h 6622937"/>
              <a:gd name="connsiteX65" fmla="*/ 4618793 w 8636594"/>
              <a:gd name="connsiteY65" fmla="*/ 5419830 h 6622937"/>
              <a:gd name="connsiteX66" fmla="*/ 4649922 w 8636594"/>
              <a:gd name="connsiteY66" fmla="*/ 5390040 h 6622937"/>
              <a:gd name="connsiteX67" fmla="*/ 4680742 w 8636594"/>
              <a:gd name="connsiteY67" fmla="*/ 5360014 h 6622937"/>
              <a:gd name="connsiteX68" fmla="*/ 4711259 w 8636594"/>
              <a:gd name="connsiteY68" fmla="*/ 5329755 h 6622937"/>
              <a:gd name="connsiteX69" fmla="*/ 4741478 w 8636594"/>
              <a:gd name="connsiteY69" fmla="*/ 5299266 h 6622937"/>
              <a:gd name="connsiteX70" fmla="*/ 4771408 w 8636594"/>
              <a:gd name="connsiteY70" fmla="*/ 5268551 h 6622937"/>
              <a:gd name="connsiteX71" fmla="*/ 4801053 w 8636594"/>
              <a:gd name="connsiteY71" fmla="*/ 5237614 h 6622937"/>
              <a:gd name="connsiteX72" fmla="*/ 4830420 w 8636594"/>
              <a:gd name="connsiteY72" fmla="*/ 5206458 h 6622937"/>
              <a:gd name="connsiteX73" fmla="*/ 4859516 w 8636594"/>
              <a:gd name="connsiteY73" fmla="*/ 5175087 h 6622937"/>
              <a:gd name="connsiteX74" fmla="*/ 4888347 w 8636594"/>
              <a:gd name="connsiteY74" fmla="*/ 5143504 h 6622937"/>
              <a:gd name="connsiteX75" fmla="*/ 4916919 w 8636594"/>
              <a:gd name="connsiteY75" fmla="*/ 5111713 h 6622937"/>
              <a:gd name="connsiteX76" fmla="*/ 4945238 w 8636594"/>
              <a:gd name="connsiteY76" fmla="*/ 5079717 h 6622937"/>
              <a:gd name="connsiteX77" fmla="*/ 4973311 w 8636594"/>
              <a:gd name="connsiteY77" fmla="*/ 5047519 h 6622937"/>
              <a:gd name="connsiteX78" fmla="*/ 5001145 w 8636594"/>
              <a:gd name="connsiteY78" fmla="*/ 5015124 h 6622937"/>
              <a:gd name="connsiteX79" fmla="*/ 5028745 w 8636594"/>
              <a:gd name="connsiteY79" fmla="*/ 4982535 h 6622937"/>
              <a:gd name="connsiteX80" fmla="*/ 5056117 w 8636594"/>
              <a:gd name="connsiteY80" fmla="*/ 4949755 h 6622937"/>
              <a:gd name="connsiteX81" fmla="*/ 5083269 w 8636594"/>
              <a:gd name="connsiteY81" fmla="*/ 4916787 h 6622937"/>
              <a:gd name="connsiteX82" fmla="*/ 5110207 w 8636594"/>
              <a:gd name="connsiteY82" fmla="*/ 4883636 h 6622937"/>
              <a:gd name="connsiteX83" fmla="*/ 5136937 w 8636594"/>
              <a:gd name="connsiteY83" fmla="*/ 4850305 h 6622937"/>
              <a:gd name="connsiteX84" fmla="*/ 5163464 w 8636594"/>
              <a:gd name="connsiteY84" fmla="*/ 4816797 h 6622937"/>
              <a:gd name="connsiteX85" fmla="*/ 5215940 w 8636594"/>
              <a:gd name="connsiteY85" fmla="*/ 4749265 h 6622937"/>
              <a:gd name="connsiteX86" fmla="*/ 5267684 w 8636594"/>
              <a:gd name="connsiteY86" fmla="*/ 4681068 h 6622937"/>
              <a:gd name="connsiteX87" fmla="*/ 5318748 w 8636594"/>
              <a:gd name="connsiteY87" fmla="*/ 4612234 h 6622937"/>
              <a:gd name="connsiteX88" fmla="*/ 5369182 w 8636594"/>
              <a:gd name="connsiteY88" fmla="*/ 4542793 h 6622937"/>
              <a:gd name="connsiteX89" fmla="*/ 5419038 w 8636594"/>
              <a:gd name="connsiteY89" fmla="*/ 4472771 h 6622937"/>
              <a:gd name="connsiteX90" fmla="*/ 5468365 w 8636594"/>
              <a:gd name="connsiteY90" fmla="*/ 4402196 h 6622937"/>
              <a:gd name="connsiteX91" fmla="*/ 5517215 w 8636594"/>
              <a:gd name="connsiteY91" fmla="*/ 4331098 h 6622937"/>
              <a:gd name="connsiteX92" fmla="*/ 5565637 w 8636594"/>
              <a:gd name="connsiteY92" fmla="*/ 4259503 h 6622937"/>
              <a:gd name="connsiteX93" fmla="*/ 5613684 w 8636594"/>
              <a:gd name="connsiteY93" fmla="*/ 4187441 h 6622937"/>
              <a:gd name="connsiteX94" fmla="*/ 5685160 w 8636594"/>
              <a:gd name="connsiteY94" fmla="*/ 4078531 h 6622937"/>
              <a:gd name="connsiteX95" fmla="*/ 5756074 w 8636594"/>
              <a:gd name="connsiteY95" fmla="*/ 3968727 h 6622937"/>
              <a:gd name="connsiteX96" fmla="*/ 5873483 w 8636594"/>
              <a:gd name="connsiteY96" fmla="*/ 3783989 h 6622937"/>
              <a:gd name="connsiteX97" fmla="*/ 6203209 w 8636594"/>
              <a:gd name="connsiteY97" fmla="*/ 3258640 h 6622937"/>
              <a:gd name="connsiteX98" fmla="*/ 6299430 w 8636594"/>
              <a:gd name="connsiteY98" fmla="*/ 3107321 h 6622937"/>
              <a:gd name="connsiteX99" fmla="*/ 6372650 w 8636594"/>
              <a:gd name="connsiteY99" fmla="*/ 2993735 h 6622937"/>
              <a:gd name="connsiteX100" fmla="*/ 6453197 w 8636594"/>
              <a:gd name="connsiteY100" fmla="*/ 2869788 h 6622937"/>
              <a:gd name="connsiteX101" fmla="*/ 6564167 w 8636594"/>
              <a:gd name="connsiteY101" fmla="*/ 2696807 h 6622937"/>
              <a:gd name="connsiteX102" fmla="*/ 6976233 w 8636594"/>
              <a:gd name="connsiteY102" fmla="*/ 2045274 h 6622937"/>
              <a:gd name="connsiteX103" fmla="*/ 7086755 w 8636594"/>
              <a:gd name="connsiteY103" fmla="*/ 1872743 h 6622937"/>
              <a:gd name="connsiteX104" fmla="*/ 7170279 w 8636594"/>
              <a:gd name="connsiteY104" fmla="*/ 1744202 h 6622937"/>
              <a:gd name="connsiteX105" fmla="*/ 7226351 w 8636594"/>
              <a:gd name="connsiteY105" fmla="*/ 1659017 h 6622937"/>
              <a:gd name="connsiteX106" fmla="*/ 7282789 w 8636594"/>
              <a:gd name="connsiteY106" fmla="*/ 1574303 h 6622937"/>
              <a:gd name="connsiteX107" fmla="*/ 7339643 w 8636594"/>
              <a:gd name="connsiteY107" fmla="*/ 1490113 h 6622937"/>
              <a:gd name="connsiteX108" fmla="*/ 7396957 w 8636594"/>
              <a:gd name="connsiteY108" fmla="*/ 1406503 h 6622937"/>
              <a:gd name="connsiteX109" fmla="*/ 7454781 w 8636594"/>
              <a:gd name="connsiteY109" fmla="*/ 1323526 h 6622937"/>
              <a:gd name="connsiteX110" fmla="*/ 7513161 w 8636594"/>
              <a:gd name="connsiteY110" fmla="*/ 1241237 h 6622937"/>
              <a:gd name="connsiteX111" fmla="*/ 7572144 w 8636594"/>
              <a:gd name="connsiteY111" fmla="*/ 1159689 h 6622937"/>
              <a:gd name="connsiteX112" fmla="*/ 7601877 w 8636594"/>
              <a:gd name="connsiteY112" fmla="*/ 1119210 h 6622937"/>
              <a:gd name="connsiteX113" fmla="*/ 7631779 w 8636594"/>
              <a:gd name="connsiteY113" fmla="*/ 1078937 h 6622937"/>
              <a:gd name="connsiteX114" fmla="*/ 7661855 w 8636594"/>
              <a:gd name="connsiteY114" fmla="*/ 1038876 h 6622937"/>
              <a:gd name="connsiteX115" fmla="*/ 7692111 w 8636594"/>
              <a:gd name="connsiteY115" fmla="*/ 999035 h 6622937"/>
              <a:gd name="connsiteX116" fmla="*/ 7722554 w 8636594"/>
              <a:gd name="connsiteY116" fmla="*/ 959419 h 6622937"/>
              <a:gd name="connsiteX117" fmla="*/ 7753190 w 8636594"/>
              <a:gd name="connsiteY117" fmla="*/ 920037 h 6622937"/>
              <a:gd name="connsiteX118" fmla="*/ 7784023 w 8636594"/>
              <a:gd name="connsiteY118" fmla="*/ 880894 h 6622937"/>
              <a:gd name="connsiteX119" fmla="*/ 7815061 w 8636594"/>
              <a:gd name="connsiteY119" fmla="*/ 841997 h 6622937"/>
              <a:gd name="connsiteX120" fmla="*/ 7846308 w 8636594"/>
              <a:gd name="connsiteY120" fmla="*/ 803354 h 6622937"/>
              <a:gd name="connsiteX121" fmla="*/ 7877772 w 8636594"/>
              <a:gd name="connsiteY121" fmla="*/ 764970 h 6622937"/>
              <a:gd name="connsiteX122" fmla="*/ 7909458 w 8636594"/>
              <a:gd name="connsiteY122" fmla="*/ 726853 h 6622937"/>
              <a:gd name="connsiteX123" fmla="*/ 7941371 w 8636594"/>
              <a:gd name="connsiteY123" fmla="*/ 689010 h 6622937"/>
              <a:gd name="connsiteX124" fmla="*/ 7973518 w 8636594"/>
              <a:gd name="connsiteY124" fmla="*/ 651447 h 6622937"/>
              <a:gd name="connsiteX125" fmla="*/ 8005905 w 8636594"/>
              <a:gd name="connsiteY125" fmla="*/ 614171 h 6622937"/>
              <a:gd name="connsiteX126" fmla="*/ 8038538 w 8636594"/>
              <a:gd name="connsiteY126" fmla="*/ 577189 h 6622937"/>
              <a:gd name="connsiteX127" fmla="*/ 8071421 w 8636594"/>
              <a:gd name="connsiteY127" fmla="*/ 540507 h 6622937"/>
              <a:gd name="connsiteX128" fmla="*/ 8104563 w 8636594"/>
              <a:gd name="connsiteY128" fmla="*/ 504132 h 6622937"/>
              <a:gd name="connsiteX129" fmla="*/ 8137967 w 8636594"/>
              <a:gd name="connsiteY129" fmla="*/ 468072 h 6622937"/>
              <a:gd name="connsiteX130" fmla="*/ 8171641 w 8636594"/>
              <a:gd name="connsiteY130" fmla="*/ 432332 h 6622937"/>
              <a:gd name="connsiteX131" fmla="*/ 8205590 w 8636594"/>
              <a:gd name="connsiteY131" fmla="*/ 396920 h 6622937"/>
              <a:gd name="connsiteX132" fmla="*/ 8239820 w 8636594"/>
              <a:gd name="connsiteY132" fmla="*/ 361843 h 6622937"/>
              <a:gd name="connsiteX133" fmla="*/ 8274337 w 8636594"/>
              <a:gd name="connsiteY133" fmla="*/ 327107 h 6622937"/>
              <a:gd name="connsiteX134" fmla="*/ 8309147 w 8636594"/>
              <a:gd name="connsiteY134" fmla="*/ 292718 h 6622937"/>
              <a:gd name="connsiteX135" fmla="*/ 8344256 w 8636594"/>
              <a:gd name="connsiteY135" fmla="*/ 258685 h 6622937"/>
              <a:gd name="connsiteX136" fmla="*/ 8379669 w 8636594"/>
              <a:gd name="connsiteY136" fmla="*/ 225013 h 6622937"/>
              <a:gd name="connsiteX137" fmla="*/ 8415394 w 8636594"/>
              <a:gd name="connsiteY137" fmla="*/ 191709 h 6622937"/>
              <a:gd name="connsiteX138" fmla="*/ 8451434 w 8636594"/>
              <a:gd name="connsiteY138" fmla="*/ 158780 h 6622937"/>
              <a:gd name="connsiteX139" fmla="*/ 8487798 w 8636594"/>
              <a:gd name="connsiteY139" fmla="*/ 126233 h 6622937"/>
              <a:gd name="connsiteX140" fmla="*/ 8524489 w 8636594"/>
              <a:gd name="connsiteY140" fmla="*/ 94075 h 6622937"/>
              <a:gd name="connsiteX141" fmla="*/ 8561515 w 8636594"/>
              <a:gd name="connsiteY141" fmla="*/ 62312 h 6622937"/>
              <a:gd name="connsiteX142" fmla="*/ 8598881 w 8636594"/>
              <a:gd name="connsiteY142" fmla="*/ 30951 h 6622937"/>
              <a:gd name="connsiteX143" fmla="*/ 8636594 w 8636594"/>
              <a:gd name="connsiteY143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561975 w 8636594"/>
              <a:gd name="connsiteY5" fmla="*/ 5533193 h 6622937"/>
              <a:gd name="connsiteX6" fmla="*/ 2066817 w 8636594"/>
              <a:gd name="connsiteY6" fmla="*/ 6622937 h 6622937"/>
              <a:gd name="connsiteX7" fmla="*/ 2126742 w 8636594"/>
              <a:gd name="connsiteY7" fmla="*/ 6612869 h 6622937"/>
              <a:gd name="connsiteX8" fmla="*/ 2185991 w 8636594"/>
              <a:gd name="connsiteY8" fmla="*/ 6602362 h 6622937"/>
              <a:gd name="connsiteX9" fmla="*/ 2244569 w 8636594"/>
              <a:gd name="connsiteY9" fmla="*/ 6591417 h 6622937"/>
              <a:gd name="connsiteX10" fmla="*/ 2302482 w 8636594"/>
              <a:gd name="connsiteY10" fmla="*/ 6580040 h 6622937"/>
              <a:gd name="connsiteX11" fmla="*/ 2359737 w 8636594"/>
              <a:gd name="connsiteY11" fmla="*/ 6568233 h 6622937"/>
              <a:gd name="connsiteX12" fmla="*/ 2416341 w 8636594"/>
              <a:gd name="connsiteY12" fmla="*/ 6555999 h 6622937"/>
              <a:gd name="connsiteX13" fmla="*/ 2472299 w 8636594"/>
              <a:gd name="connsiteY13" fmla="*/ 6543344 h 6622937"/>
              <a:gd name="connsiteX14" fmla="*/ 2527618 w 8636594"/>
              <a:gd name="connsiteY14" fmla="*/ 6530269 h 6622937"/>
              <a:gd name="connsiteX15" fmla="*/ 2582304 w 8636594"/>
              <a:gd name="connsiteY15" fmla="*/ 6516778 h 6622937"/>
              <a:gd name="connsiteX16" fmla="*/ 2636364 w 8636594"/>
              <a:gd name="connsiteY16" fmla="*/ 6502876 h 6622937"/>
              <a:gd name="connsiteX17" fmla="*/ 2689804 w 8636594"/>
              <a:gd name="connsiteY17" fmla="*/ 6488565 h 6622937"/>
              <a:gd name="connsiteX18" fmla="*/ 2742629 w 8636594"/>
              <a:gd name="connsiteY18" fmla="*/ 6473849 h 6622937"/>
              <a:gd name="connsiteX19" fmla="*/ 2794848 w 8636594"/>
              <a:gd name="connsiteY19" fmla="*/ 6458731 h 6622937"/>
              <a:gd name="connsiteX20" fmla="*/ 2846466 w 8636594"/>
              <a:gd name="connsiteY20" fmla="*/ 6443216 h 6622937"/>
              <a:gd name="connsiteX21" fmla="*/ 2897488 w 8636594"/>
              <a:gd name="connsiteY21" fmla="*/ 6427305 h 6622937"/>
              <a:gd name="connsiteX22" fmla="*/ 2947923 w 8636594"/>
              <a:gd name="connsiteY22" fmla="*/ 6411004 h 6622937"/>
              <a:gd name="connsiteX23" fmla="*/ 2997775 w 8636594"/>
              <a:gd name="connsiteY23" fmla="*/ 6394316 h 6622937"/>
              <a:gd name="connsiteX24" fmla="*/ 3047052 w 8636594"/>
              <a:gd name="connsiteY24" fmla="*/ 6377243 h 6622937"/>
              <a:gd name="connsiteX25" fmla="*/ 3095759 w 8636594"/>
              <a:gd name="connsiteY25" fmla="*/ 6359791 h 6622937"/>
              <a:gd name="connsiteX26" fmla="*/ 3143903 w 8636594"/>
              <a:gd name="connsiteY26" fmla="*/ 6341961 h 6622937"/>
              <a:gd name="connsiteX27" fmla="*/ 3191491 w 8636594"/>
              <a:gd name="connsiteY27" fmla="*/ 6323757 h 6622937"/>
              <a:gd name="connsiteX28" fmla="*/ 3238528 w 8636594"/>
              <a:gd name="connsiteY28" fmla="*/ 6305184 h 6622937"/>
              <a:gd name="connsiteX29" fmla="*/ 3285021 w 8636594"/>
              <a:gd name="connsiteY29" fmla="*/ 6286245 h 6622937"/>
              <a:gd name="connsiteX30" fmla="*/ 3330977 w 8636594"/>
              <a:gd name="connsiteY30" fmla="*/ 6266942 h 6622937"/>
              <a:gd name="connsiteX31" fmla="*/ 3376401 w 8636594"/>
              <a:gd name="connsiteY31" fmla="*/ 6247281 h 6622937"/>
              <a:gd name="connsiteX32" fmla="*/ 3421300 w 8636594"/>
              <a:gd name="connsiteY32" fmla="*/ 6227263 h 6622937"/>
              <a:gd name="connsiteX33" fmla="*/ 3465680 w 8636594"/>
              <a:gd name="connsiteY33" fmla="*/ 6206893 h 6622937"/>
              <a:gd name="connsiteX34" fmla="*/ 3509548 w 8636594"/>
              <a:gd name="connsiteY34" fmla="*/ 6186174 h 6622937"/>
              <a:gd name="connsiteX35" fmla="*/ 3552910 w 8636594"/>
              <a:gd name="connsiteY35" fmla="*/ 6165110 h 6622937"/>
              <a:gd name="connsiteX36" fmla="*/ 3595773 w 8636594"/>
              <a:gd name="connsiteY36" fmla="*/ 6143704 h 6622937"/>
              <a:gd name="connsiteX37" fmla="*/ 3638142 w 8636594"/>
              <a:gd name="connsiteY37" fmla="*/ 6121960 h 6622937"/>
              <a:gd name="connsiteX38" fmla="*/ 3680024 w 8636594"/>
              <a:gd name="connsiteY38" fmla="*/ 6099881 h 6622937"/>
              <a:gd name="connsiteX39" fmla="*/ 3721426 w 8636594"/>
              <a:gd name="connsiteY39" fmla="*/ 6077471 h 6622937"/>
              <a:gd name="connsiteX40" fmla="*/ 3762353 w 8636594"/>
              <a:gd name="connsiteY40" fmla="*/ 6054733 h 6622937"/>
              <a:gd name="connsiteX41" fmla="*/ 3802812 w 8636594"/>
              <a:gd name="connsiteY41" fmla="*/ 6031671 h 6622937"/>
              <a:gd name="connsiteX42" fmla="*/ 3842810 w 8636594"/>
              <a:gd name="connsiteY42" fmla="*/ 6008288 h 6622937"/>
              <a:gd name="connsiteX43" fmla="*/ 3882352 w 8636594"/>
              <a:gd name="connsiteY43" fmla="*/ 5984588 h 6622937"/>
              <a:gd name="connsiteX44" fmla="*/ 3921445 w 8636594"/>
              <a:gd name="connsiteY44" fmla="*/ 5960574 h 6622937"/>
              <a:gd name="connsiteX45" fmla="*/ 3960096 w 8636594"/>
              <a:gd name="connsiteY45" fmla="*/ 5936250 h 6622937"/>
              <a:gd name="connsiteX46" fmla="*/ 3998311 w 8636594"/>
              <a:gd name="connsiteY46" fmla="*/ 5911619 h 6622937"/>
              <a:gd name="connsiteX47" fmla="*/ 4036095 w 8636594"/>
              <a:gd name="connsiteY47" fmla="*/ 5886685 h 6622937"/>
              <a:gd name="connsiteX48" fmla="*/ 4073456 w 8636594"/>
              <a:gd name="connsiteY48" fmla="*/ 5861452 h 6622937"/>
              <a:gd name="connsiteX49" fmla="*/ 4110400 w 8636594"/>
              <a:gd name="connsiteY49" fmla="*/ 5835922 h 6622937"/>
              <a:gd name="connsiteX50" fmla="*/ 4146933 w 8636594"/>
              <a:gd name="connsiteY50" fmla="*/ 5810100 h 6622937"/>
              <a:gd name="connsiteX51" fmla="*/ 4183061 w 8636594"/>
              <a:gd name="connsiteY51" fmla="*/ 5783988 h 6622937"/>
              <a:gd name="connsiteX52" fmla="*/ 4218791 w 8636594"/>
              <a:gd name="connsiteY52" fmla="*/ 5757591 h 6622937"/>
              <a:gd name="connsiteX53" fmla="*/ 4254129 w 8636594"/>
              <a:gd name="connsiteY53" fmla="*/ 5730912 h 6622937"/>
              <a:gd name="connsiteX54" fmla="*/ 4289081 w 8636594"/>
              <a:gd name="connsiteY54" fmla="*/ 5703955 h 6622937"/>
              <a:gd name="connsiteX55" fmla="*/ 4323654 w 8636594"/>
              <a:gd name="connsiteY55" fmla="*/ 5676722 h 6622937"/>
              <a:gd name="connsiteX56" fmla="*/ 4357854 w 8636594"/>
              <a:gd name="connsiteY56" fmla="*/ 5649218 h 6622937"/>
              <a:gd name="connsiteX57" fmla="*/ 4391688 w 8636594"/>
              <a:gd name="connsiteY57" fmla="*/ 5621446 h 6622937"/>
              <a:gd name="connsiteX58" fmla="*/ 4425162 w 8636594"/>
              <a:gd name="connsiteY58" fmla="*/ 5593409 h 6622937"/>
              <a:gd name="connsiteX59" fmla="*/ 4458281 w 8636594"/>
              <a:gd name="connsiteY59" fmla="*/ 5565111 h 6622937"/>
              <a:gd name="connsiteX60" fmla="*/ 4491053 w 8636594"/>
              <a:gd name="connsiteY60" fmla="*/ 5536556 h 6622937"/>
              <a:gd name="connsiteX61" fmla="*/ 4523484 w 8636594"/>
              <a:gd name="connsiteY61" fmla="*/ 5507747 h 6622937"/>
              <a:gd name="connsiteX62" fmla="*/ 4555580 w 8636594"/>
              <a:gd name="connsiteY62" fmla="*/ 5478687 h 6622937"/>
              <a:gd name="connsiteX63" fmla="*/ 4587347 w 8636594"/>
              <a:gd name="connsiteY63" fmla="*/ 5449380 h 6622937"/>
              <a:gd name="connsiteX64" fmla="*/ 4618793 w 8636594"/>
              <a:gd name="connsiteY64" fmla="*/ 5419830 h 6622937"/>
              <a:gd name="connsiteX65" fmla="*/ 4649922 w 8636594"/>
              <a:gd name="connsiteY65" fmla="*/ 5390040 h 6622937"/>
              <a:gd name="connsiteX66" fmla="*/ 4680742 w 8636594"/>
              <a:gd name="connsiteY66" fmla="*/ 5360014 h 6622937"/>
              <a:gd name="connsiteX67" fmla="*/ 4711259 w 8636594"/>
              <a:gd name="connsiteY67" fmla="*/ 5329755 h 6622937"/>
              <a:gd name="connsiteX68" fmla="*/ 4741478 w 8636594"/>
              <a:gd name="connsiteY68" fmla="*/ 5299266 h 6622937"/>
              <a:gd name="connsiteX69" fmla="*/ 4771408 w 8636594"/>
              <a:gd name="connsiteY69" fmla="*/ 5268551 h 6622937"/>
              <a:gd name="connsiteX70" fmla="*/ 4801053 w 8636594"/>
              <a:gd name="connsiteY70" fmla="*/ 5237614 h 6622937"/>
              <a:gd name="connsiteX71" fmla="*/ 4830420 w 8636594"/>
              <a:gd name="connsiteY71" fmla="*/ 5206458 h 6622937"/>
              <a:gd name="connsiteX72" fmla="*/ 4859516 w 8636594"/>
              <a:gd name="connsiteY72" fmla="*/ 5175087 h 6622937"/>
              <a:gd name="connsiteX73" fmla="*/ 4888347 w 8636594"/>
              <a:gd name="connsiteY73" fmla="*/ 5143504 h 6622937"/>
              <a:gd name="connsiteX74" fmla="*/ 4916919 w 8636594"/>
              <a:gd name="connsiteY74" fmla="*/ 5111713 h 6622937"/>
              <a:gd name="connsiteX75" fmla="*/ 4945238 w 8636594"/>
              <a:gd name="connsiteY75" fmla="*/ 5079717 h 6622937"/>
              <a:gd name="connsiteX76" fmla="*/ 4973311 w 8636594"/>
              <a:gd name="connsiteY76" fmla="*/ 5047519 h 6622937"/>
              <a:gd name="connsiteX77" fmla="*/ 5001145 w 8636594"/>
              <a:gd name="connsiteY77" fmla="*/ 5015124 h 6622937"/>
              <a:gd name="connsiteX78" fmla="*/ 5028745 w 8636594"/>
              <a:gd name="connsiteY78" fmla="*/ 4982535 h 6622937"/>
              <a:gd name="connsiteX79" fmla="*/ 5056117 w 8636594"/>
              <a:gd name="connsiteY79" fmla="*/ 4949755 h 6622937"/>
              <a:gd name="connsiteX80" fmla="*/ 5083269 w 8636594"/>
              <a:gd name="connsiteY80" fmla="*/ 4916787 h 6622937"/>
              <a:gd name="connsiteX81" fmla="*/ 5110207 w 8636594"/>
              <a:gd name="connsiteY81" fmla="*/ 4883636 h 6622937"/>
              <a:gd name="connsiteX82" fmla="*/ 5136937 w 8636594"/>
              <a:gd name="connsiteY82" fmla="*/ 4850305 h 6622937"/>
              <a:gd name="connsiteX83" fmla="*/ 5163464 w 8636594"/>
              <a:gd name="connsiteY83" fmla="*/ 4816797 h 6622937"/>
              <a:gd name="connsiteX84" fmla="*/ 5215940 w 8636594"/>
              <a:gd name="connsiteY84" fmla="*/ 4749265 h 6622937"/>
              <a:gd name="connsiteX85" fmla="*/ 5267684 w 8636594"/>
              <a:gd name="connsiteY85" fmla="*/ 4681068 h 6622937"/>
              <a:gd name="connsiteX86" fmla="*/ 5318748 w 8636594"/>
              <a:gd name="connsiteY86" fmla="*/ 4612234 h 6622937"/>
              <a:gd name="connsiteX87" fmla="*/ 5369182 w 8636594"/>
              <a:gd name="connsiteY87" fmla="*/ 4542793 h 6622937"/>
              <a:gd name="connsiteX88" fmla="*/ 5419038 w 8636594"/>
              <a:gd name="connsiteY88" fmla="*/ 4472771 h 6622937"/>
              <a:gd name="connsiteX89" fmla="*/ 5468365 w 8636594"/>
              <a:gd name="connsiteY89" fmla="*/ 4402196 h 6622937"/>
              <a:gd name="connsiteX90" fmla="*/ 5517215 w 8636594"/>
              <a:gd name="connsiteY90" fmla="*/ 4331098 h 6622937"/>
              <a:gd name="connsiteX91" fmla="*/ 5565637 w 8636594"/>
              <a:gd name="connsiteY91" fmla="*/ 4259503 h 6622937"/>
              <a:gd name="connsiteX92" fmla="*/ 5613684 w 8636594"/>
              <a:gd name="connsiteY92" fmla="*/ 4187441 h 6622937"/>
              <a:gd name="connsiteX93" fmla="*/ 5685160 w 8636594"/>
              <a:gd name="connsiteY93" fmla="*/ 4078531 h 6622937"/>
              <a:gd name="connsiteX94" fmla="*/ 5756074 w 8636594"/>
              <a:gd name="connsiteY94" fmla="*/ 3968727 h 6622937"/>
              <a:gd name="connsiteX95" fmla="*/ 5873483 w 8636594"/>
              <a:gd name="connsiteY95" fmla="*/ 3783989 h 6622937"/>
              <a:gd name="connsiteX96" fmla="*/ 6203209 w 8636594"/>
              <a:gd name="connsiteY96" fmla="*/ 3258640 h 6622937"/>
              <a:gd name="connsiteX97" fmla="*/ 6299430 w 8636594"/>
              <a:gd name="connsiteY97" fmla="*/ 3107321 h 6622937"/>
              <a:gd name="connsiteX98" fmla="*/ 6372650 w 8636594"/>
              <a:gd name="connsiteY98" fmla="*/ 2993735 h 6622937"/>
              <a:gd name="connsiteX99" fmla="*/ 6453197 w 8636594"/>
              <a:gd name="connsiteY99" fmla="*/ 2869788 h 6622937"/>
              <a:gd name="connsiteX100" fmla="*/ 6564167 w 8636594"/>
              <a:gd name="connsiteY100" fmla="*/ 2696807 h 6622937"/>
              <a:gd name="connsiteX101" fmla="*/ 6976233 w 8636594"/>
              <a:gd name="connsiteY101" fmla="*/ 2045274 h 6622937"/>
              <a:gd name="connsiteX102" fmla="*/ 7086755 w 8636594"/>
              <a:gd name="connsiteY102" fmla="*/ 1872743 h 6622937"/>
              <a:gd name="connsiteX103" fmla="*/ 7170279 w 8636594"/>
              <a:gd name="connsiteY103" fmla="*/ 1744202 h 6622937"/>
              <a:gd name="connsiteX104" fmla="*/ 7226351 w 8636594"/>
              <a:gd name="connsiteY104" fmla="*/ 1659017 h 6622937"/>
              <a:gd name="connsiteX105" fmla="*/ 7282789 w 8636594"/>
              <a:gd name="connsiteY105" fmla="*/ 1574303 h 6622937"/>
              <a:gd name="connsiteX106" fmla="*/ 7339643 w 8636594"/>
              <a:gd name="connsiteY106" fmla="*/ 1490113 h 6622937"/>
              <a:gd name="connsiteX107" fmla="*/ 7396957 w 8636594"/>
              <a:gd name="connsiteY107" fmla="*/ 1406503 h 6622937"/>
              <a:gd name="connsiteX108" fmla="*/ 7454781 w 8636594"/>
              <a:gd name="connsiteY108" fmla="*/ 1323526 h 6622937"/>
              <a:gd name="connsiteX109" fmla="*/ 7513161 w 8636594"/>
              <a:gd name="connsiteY109" fmla="*/ 1241237 h 6622937"/>
              <a:gd name="connsiteX110" fmla="*/ 7572144 w 8636594"/>
              <a:gd name="connsiteY110" fmla="*/ 1159689 h 6622937"/>
              <a:gd name="connsiteX111" fmla="*/ 7601877 w 8636594"/>
              <a:gd name="connsiteY111" fmla="*/ 1119210 h 6622937"/>
              <a:gd name="connsiteX112" fmla="*/ 7631779 w 8636594"/>
              <a:gd name="connsiteY112" fmla="*/ 1078937 h 6622937"/>
              <a:gd name="connsiteX113" fmla="*/ 7661855 w 8636594"/>
              <a:gd name="connsiteY113" fmla="*/ 1038876 h 6622937"/>
              <a:gd name="connsiteX114" fmla="*/ 7692111 w 8636594"/>
              <a:gd name="connsiteY114" fmla="*/ 999035 h 6622937"/>
              <a:gd name="connsiteX115" fmla="*/ 7722554 w 8636594"/>
              <a:gd name="connsiteY115" fmla="*/ 959419 h 6622937"/>
              <a:gd name="connsiteX116" fmla="*/ 7753190 w 8636594"/>
              <a:gd name="connsiteY116" fmla="*/ 920037 h 6622937"/>
              <a:gd name="connsiteX117" fmla="*/ 7784023 w 8636594"/>
              <a:gd name="connsiteY117" fmla="*/ 880894 h 6622937"/>
              <a:gd name="connsiteX118" fmla="*/ 7815061 w 8636594"/>
              <a:gd name="connsiteY118" fmla="*/ 841997 h 6622937"/>
              <a:gd name="connsiteX119" fmla="*/ 7846308 w 8636594"/>
              <a:gd name="connsiteY119" fmla="*/ 803354 h 6622937"/>
              <a:gd name="connsiteX120" fmla="*/ 7877772 w 8636594"/>
              <a:gd name="connsiteY120" fmla="*/ 764970 h 6622937"/>
              <a:gd name="connsiteX121" fmla="*/ 7909458 w 8636594"/>
              <a:gd name="connsiteY121" fmla="*/ 726853 h 6622937"/>
              <a:gd name="connsiteX122" fmla="*/ 7941371 w 8636594"/>
              <a:gd name="connsiteY122" fmla="*/ 689010 h 6622937"/>
              <a:gd name="connsiteX123" fmla="*/ 7973518 w 8636594"/>
              <a:gd name="connsiteY123" fmla="*/ 651447 h 6622937"/>
              <a:gd name="connsiteX124" fmla="*/ 8005905 w 8636594"/>
              <a:gd name="connsiteY124" fmla="*/ 614171 h 6622937"/>
              <a:gd name="connsiteX125" fmla="*/ 8038538 w 8636594"/>
              <a:gd name="connsiteY125" fmla="*/ 577189 h 6622937"/>
              <a:gd name="connsiteX126" fmla="*/ 8071421 w 8636594"/>
              <a:gd name="connsiteY126" fmla="*/ 540507 h 6622937"/>
              <a:gd name="connsiteX127" fmla="*/ 8104563 w 8636594"/>
              <a:gd name="connsiteY127" fmla="*/ 504132 h 6622937"/>
              <a:gd name="connsiteX128" fmla="*/ 8137967 w 8636594"/>
              <a:gd name="connsiteY128" fmla="*/ 468072 h 6622937"/>
              <a:gd name="connsiteX129" fmla="*/ 8171641 w 8636594"/>
              <a:gd name="connsiteY129" fmla="*/ 432332 h 6622937"/>
              <a:gd name="connsiteX130" fmla="*/ 8205590 w 8636594"/>
              <a:gd name="connsiteY130" fmla="*/ 396920 h 6622937"/>
              <a:gd name="connsiteX131" fmla="*/ 8239820 w 8636594"/>
              <a:gd name="connsiteY131" fmla="*/ 361843 h 6622937"/>
              <a:gd name="connsiteX132" fmla="*/ 8274337 w 8636594"/>
              <a:gd name="connsiteY132" fmla="*/ 327107 h 6622937"/>
              <a:gd name="connsiteX133" fmla="*/ 8309147 w 8636594"/>
              <a:gd name="connsiteY133" fmla="*/ 292718 h 6622937"/>
              <a:gd name="connsiteX134" fmla="*/ 8344256 w 8636594"/>
              <a:gd name="connsiteY134" fmla="*/ 258685 h 6622937"/>
              <a:gd name="connsiteX135" fmla="*/ 8379669 w 8636594"/>
              <a:gd name="connsiteY135" fmla="*/ 225013 h 6622937"/>
              <a:gd name="connsiteX136" fmla="*/ 8415394 w 8636594"/>
              <a:gd name="connsiteY136" fmla="*/ 191709 h 6622937"/>
              <a:gd name="connsiteX137" fmla="*/ 8451434 w 8636594"/>
              <a:gd name="connsiteY137" fmla="*/ 158780 h 6622937"/>
              <a:gd name="connsiteX138" fmla="*/ 8487798 w 8636594"/>
              <a:gd name="connsiteY138" fmla="*/ 126233 h 6622937"/>
              <a:gd name="connsiteX139" fmla="*/ 8524489 w 8636594"/>
              <a:gd name="connsiteY139" fmla="*/ 94075 h 6622937"/>
              <a:gd name="connsiteX140" fmla="*/ 8561515 w 8636594"/>
              <a:gd name="connsiteY140" fmla="*/ 62312 h 6622937"/>
              <a:gd name="connsiteX141" fmla="*/ 8598881 w 8636594"/>
              <a:gd name="connsiteY141" fmla="*/ 30951 h 6622937"/>
              <a:gd name="connsiteX142" fmla="*/ 8636594 w 8636594"/>
              <a:gd name="connsiteY142" fmla="*/ 0 h 6622937"/>
              <a:gd name="connsiteX0" fmla="*/ 8636594 w 8636594"/>
              <a:gd name="connsiteY0" fmla="*/ 0 h 6622937"/>
              <a:gd name="connsiteX1" fmla="*/ 5293 w 8636594"/>
              <a:gd name="connsiteY1" fmla="*/ 0 h 6622937"/>
              <a:gd name="connsiteX2" fmla="*/ 0 w 8636594"/>
              <a:gd name="connsiteY2" fmla="*/ 5587843 h 6622937"/>
              <a:gd name="connsiteX3" fmla="*/ 1594033 w 8636594"/>
              <a:gd name="connsiteY3" fmla="*/ 5600057 h 6622937"/>
              <a:gd name="connsiteX4" fmla="*/ 1686068 w 8636594"/>
              <a:gd name="connsiteY4" fmla="*/ 5599745 h 6622937"/>
              <a:gd name="connsiteX5" fmla="*/ 2066817 w 8636594"/>
              <a:gd name="connsiteY5" fmla="*/ 6622937 h 6622937"/>
              <a:gd name="connsiteX6" fmla="*/ 2126742 w 8636594"/>
              <a:gd name="connsiteY6" fmla="*/ 6612869 h 6622937"/>
              <a:gd name="connsiteX7" fmla="*/ 2185991 w 8636594"/>
              <a:gd name="connsiteY7" fmla="*/ 6602362 h 6622937"/>
              <a:gd name="connsiteX8" fmla="*/ 2244569 w 8636594"/>
              <a:gd name="connsiteY8" fmla="*/ 6591417 h 6622937"/>
              <a:gd name="connsiteX9" fmla="*/ 2302482 w 8636594"/>
              <a:gd name="connsiteY9" fmla="*/ 6580040 h 6622937"/>
              <a:gd name="connsiteX10" fmla="*/ 2359737 w 8636594"/>
              <a:gd name="connsiteY10" fmla="*/ 6568233 h 6622937"/>
              <a:gd name="connsiteX11" fmla="*/ 2416341 w 8636594"/>
              <a:gd name="connsiteY11" fmla="*/ 6555999 h 6622937"/>
              <a:gd name="connsiteX12" fmla="*/ 2472299 w 8636594"/>
              <a:gd name="connsiteY12" fmla="*/ 6543344 h 6622937"/>
              <a:gd name="connsiteX13" fmla="*/ 2527618 w 8636594"/>
              <a:gd name="connsiteY13" fmla="*/ 6530269 h 6622937"/>
              <a:gd name="connsiteX14" fmla="*/ 2582304 w 8636594"/>
              <a:gd name="connsiteY14" fmla="*/ 6516778 h 6622937"/>
              <a:gd name="connsiteX15" fmla="*/ 2636364 w 8636594"/>
              <a:gd name="connsiteY15" fmla="*/ 6502876 h 6622937"/>
              <a:gd name="connsiteX16" fmla="*/ 2689804 w 8636594"/>
              <a:gd name="connsiteY16" fmla="*/ 6488565 h 6622937"/>
              <a:gd name="connsiteX17" fmla="*/ 2742629 w 8636594"/>
              <a:gd name="connsiteY17" fmla="*/ 6473849 h 6622937"/>
              <a:gd name="connsiteX18" fmla="*/ 2794848 w 8636594"/>
              <a:gd name="connsiteY18" fmla="*/ 6458731 h 6622937"/>
              <a:gd name="connsiteX19" fmla="*/ 2846466 w 8636594"/>
              <a:gd name="connsiteY19" fmla="*/ 6443216 h 6622937"/>
              <a:gd name="connsiteX20" fmla="*/ 2897488 w 8636594"/>
              <a:gd name="connsiteY20" fmla="*/ 6427305 h 6622937"/>
              <a:gd name="connsiteX21" fmla="*/ 2947923 w 8636594"/>
              <a:gd name="connsiteY21" fmla="*/ 6411004 h 6622937"/>
              <a:gd name="connsiteX22" fmla="*/ 2997775 w 8636594"/>
              <a:gd name="connsiteY22" fmla="*/ 6394316 h 6622937"/>
              <a:gd name="connsiteX23" fmla="*/ 3047052 w 8636594"/>
              <a:gd name="connsiteY23" fmla="*/ 6377243 h 6622937"/>
              <a:gd name="connsiteX24" fmla="*/ 3095759 w 8636594"/>
              <a:gd name="connsiteY24" fmla="*/ 6359791 h 6622937"/>
              <a:gd name="connsiteX25" fmla="*/ 3143903 w 8636594"/>
              <a:gd name="connsiteY25" fmla="*/ 6341961 h 6622937"/>
              <a:gd name="connsiteX26" fmla="*/ 3191491 w 8636594"/>
              <a:gd name="connsiteY26" fmla="*/ 6323757 h 6622937"/>
              <a:gd name="connsiteX27" fmla="*/ 3238528 w 8636594"/>
              <a:gd name="connsiteY27" fmla="*/ 6305184 h 6622937"/>
              <a:gd name="connsiteX28" fmla="*/ 3285021 w 8636594"/>
              <a:gd name="connsiteY28" fmla="*/ 6286245 h 6622937"/>
              <a:gd name="connsiteX29" fmla="*/ 3330977 w 8636594"/>
              <a:gd name="connsiteY29" fmla="*/ 6266942 h 6622937"/>
              <a:gd name="connsiteX30" fmla="*/ 3376401 w 8636594"/>
              <a:gd name="connsiteY30" fmla="*/ 6247281 h 6622937"/>
              <a:gd name="connsiteX31" fmla="*/ 3421300 w 8636594"/>
              <a:gd name="connsiteY31" fmla="*/ 6227263 h 6622937"/>
              <a:gd name="connsiteX32" fmla="*/ 3465680 w 8636594"/>
              <a:gd name="connsiteY32" fmla="*/ 6206893 h 6622937"/>
              <a:gd name="connsiteX33" fmla="*/ 3509548 w 8636594"/>
              <a:gd name="connsiteY33" fmla="*/ 6186174 h 6622937"/>
              <a:gd name="connsiteX34" fmla="*/ 3552910 w 8636594"/>
              <a:gd name="connsiteY34" fmla="*/ 6165110 h 6622937"/>
              <a:gd name="connsiteX35" fmla="*/ 3595773 w 8636594"/>
              <a:gd name="connsiteY35" fmla="*/ 6143704 h 6622937"/>
              <a:gd name="connsiteX36" fmla="*/ 3638142 w 8636594"/>
              <a:gd name="connsiteY36" fmla="*/ 6121960 h 6622937"/>
              <a:gd name="connsiteX37" fmla="*/ 3680024 w 8636594"/>
              <a:gd name="connsiteY37" fmla="*/ 6099881 h 6622937"/>
              <a:gd name="connsiteX38" fmla="*/ 3721426 w 8636594"/>
              <a:gd name="connsiteY38" fmla="*/ 6077471 h 6622937"/>
              <a:gd name="connsiteX39" fmla="*/ 3762353 w 8636594"/>
              <a:gd name="connsiteY39" fmla="*/ 6054733 h 6622937"/>
              <a:gd name="connsiteX40" fmla="*/ 3802812 w 8636594"/>
              <a:gd name="connsiteY40" fmla="*/ 6031671 h 6622937"/>
              <a:gd name="connsiteX41" fmla="*/ 3842810 w 8636594"/>
              <a:gd name="connsiteY41" fmla="*/ 6008288 h 6622937"/>
              <a:gd name="connsiteX42" fmla="*/ 3882352 w 8636594"/>
              <a:gd name="connsiteY42" fmla="*/ 5984588 h 6622937"/>
              <a:gd name="connsiteX43" fmla="*/ 3921445 w 8636594"/>
              <a:gd name="connsiteY43" fmla="*/ 5960574 h 6622937"/>
              <a:gd name="connsiteX44" fmla="*/ 3960096 w 8636594"/>
              <a:gd name="connsiteY44" fmla="*/ 5936250 h 6622937"/>
              <a:gd name="connsiteX45" fmla="*/ 3998311 w 8636594"/>
              <a:gd name="connsiteY45" fmla="*/ 5911619 h 6622937"/>
              <a:gd name="connsiteX46" fmla="*/ 4036095 w 8636594"/>
              <a:gd name="connsiteY46" fmla="*/ 5886685 h 6622937"/>
              <a:gd name="connsiteX47" fmla="*/ 4073456 w 8636594"/>
              <a:gd name="connsiteY47" fmla="*/ 5861452 h 6622937"/>
              <a:gd name="connsiteX48" fmla="*/ 4110400 w 8636594"/>
              <a:gd name="connsiteY48" fmla="*/ 5835922 h 6622937"/>
              <a:gd name="connsiteX49" fmla="*/ 4146933 w 8636594"/>
              <a:gd name="connsiteY49" fmla="*/ 5810100 h 6622937"/>
              <a:gd name="connsiteX50" fmla="*/ 4183061 w 8636594"/>
              <a:gd name="connsiteY50" fmla="*/ 5783988 h 6622937"/>
              <a:gd name="connsiteX51" fmla="*/ 4218791 w 8636594"/>
              <a:gd name="connsiteY51" fmla="*/ 5757591 h 6622937"/>
              <a:gd name="connsiteX52" fmla="*/ 4254129 w 8636594"/>
              <a:gd name="connsiteY52" fmla="*/ 5730912 h 6622937"/>
              <a:gd name="connsiteX53" fmla="*/ 4289081 w 8636594"/>
              <a:gd name="connsiteY53" fmla="*/ 5703955 h 6622937"/>
              <a:gd name="connsiteX54" fmla="*/ 4323654 w 8636594"/>
              <a:gd name="connsiteY54" fmla="*/ 5676722 h 6622937"/>
              <a:gd name="connsiteX55" fmla="*/ 4357854 w 8636594"/>
              <a:gd name="connsiteY55" fmla="*/ 5649218 h 6622937"/>
              <a:gd name="connsiteX56" fmla="*/ 4391688 w 8636594"/>
              <a:gd name="connsiteY56" fmla="*/ 5621446 h 6622937"/>
              <a:gd name="connsiteX57" fmla="*/ 4425162 w 8636594"/>
              <a:gd name="connsiteY57" fmla="*/ 5593409 h 6622937"/>
              <a:gd name="connsiteX58" fmla="*/ 4458281 w 8636594"/>
              <a:gd name="connsiteY58" fmla="*/ 5565111 h 6622937"/>
              <a:gd name="connsiteX59" fmla="*/ 4491053 w 8636594"/>
              <a:gd name="connsiteY59" fmla="*/ 5536556 h 6622937"/>
              <a:gd name="connsiteX60" fmla="*/ 4523484 w 8636594"/>
              <a:gd name="connsiteY60" fmla="*/ 5507747 h 6622937"/>
              <a:gd name="connsiteX61" fmla="*/ 4555580 w 8636594"/>
              <a:gd name="connsiteY61" fmla="*/ 5478687 h 6622937"/>
              <a:gd name="connsiteX62" fmla="*/ 4587347 w 8636594"/>
              <a:gd name="connsiteY62" fmla="*/ 5449380 h 6622937"/>
              <a:gd name="connsiteX63" fmla="*/ 4618793 w 8636594"/>
              <a:gd name="connsiteY63" fmla="*/ 5419830 h 6622937"/>
              <a:gd name="connsiteX64" fmla="*/ 4649922 w 8636594"/>
              <a:gd name="connsiteY64" fmla="*/ 5390040 h 6622937"/>
              <a:gd name="connsiteX65" fmla="*/ 4680742 w 8636594"/>
              <a:gd name="connsiteY65" fmla="*/ 5360014 h 6622937"/>
              <a:gd name="connsiteX66" fmla="*/ 4711259 w 8636594"/>
              <a:gd name="connsiteY66" fmla="*/ 5329755 h 6622937"/>
              <a:gd name="connsiteX67" fmla="*/ 4741478 w 8636594"/>
              <a:gd name="connsiteY67" fmla="*/ 5299266 h 6622937"/>
              <a:gd name="connsiteX68" fmla="*/ 4771408 w 8636594"/>
              <a:gd name="connsiteY68" fmla="*/ 5268551 h 6622937"/>
              <a:gd name="connsiteX69" fmla="*/ 4801053 w 8636594"/>
              <a:gd name="connsiteY69" fmla="*/ 5237614 h 6622937"/>
              <a:gd name="connsiteX70" fmla="*/ 4830420 w 8636594"/>
              <a:gd name="connsiteY70" fmla="*/ 5206458 h 6622937"/>
              <a:gd name="connsiteX71" fmla="*/ 4859516 w 8636594"/>
              <a:gd name="connsiteY71" fmla="*/ 5175087 h 6622937"/>
              <a:gd name="connsiteX72" fmla="*/ 4888347 w 8636594"/>
              <a:gd name="connsiteY72" fmla="*/ 5143504 h 6622937"/>
              <a:gd name="connsiteX73" fmla="*/ 4916919 w 8636594"/>
              <a:gd name="connsiteY73" fmla="*/ 5111713 h 6622937"/>
              <a:gd name="connsiteX74" fmla="*/ 4945238 w 8636594"/>
              <a:gd name="connsiteY74" fmla="*/ 5079717 h 6622937"/>
              <a:gd name="connsiteX75" fmla="*/ 4973311 w 8636594"/>
              <a:gd name="connsiteY75" fmla="*/ 5047519 h 6622937"/>
              <a:gd name="connsiteX76" fmla="*/ 5001145 w 8636594"/>
              <a:gd name="connsiteY76" fmla="*/ 5015124 h 6622937"/>
              <a:gd name="connsiteX77" fmla="*/ 5028745 w 8636594"/>
              <a:gd name="connsiteY77" fmla="*/ 4982535 h 6622937"/>
              <a:gd name="connsiteX78" fmla="*/ 5056117 w 8636594"/>
              <a:gd name="connsiteY78" fmla="*/ 4949755 h 6622937"/>
              <a:gd name="connsiteX79" fmla="*/ 5083269 w 8636594"/>
              <a:gd name="connsiteY79" fmla="*/ 4916787 h 6622937"/>
              <a:gd name="connsiteX80" fmla="*/ 5110207 w 8636594"/>
              <a:gd name="connsiteY80" fmla="*/ 4883636 h 6622937"/>
              <a:gd name="connsiteX81" fmla="*/ 5136937 w 8636594"/>
              <a:gd name="connsiteY81" fmla="*/ 4850305 h 6622937"/>
              <a:gd name="connsiteX82" fmla="*/ 5163464 w 8636594"/>
              <a:gd name="connsiteY82" fmla="*/ 4816797 h 6622937"/>
              <a:gd name="connsiteX83" fmla="*/ 5215940 w 8636594"/>
              <a:gd name="connsiteY83" fmla="*/ 4749265 h 6622937"/>
              <a:gd name="connsiteX84" fmla="*/ 5267684 w 8636594"/>
              <a:gd name="connsiteY84" fmla="*/ 4681068 h 6622937"/>
              <a:gd name="connsiteX85" fmla="*/ 5318748 w 8636594"/>
              <a:gd name="connsiteY85" fmla="*/ 4612234 h 6622937"/>
              <a:gd name="connsiteX86" fmla="*/ 5369182 w 8636594"/>
              <a:gd name="connsiteY86" fmla="*/ 4542793 h 6622937"/>
              <a:gd name="connsiteX87" fmla="*/ 5419038 w 8636594"/>
              <a:gd name="connsiteY87" fmla="*/ 4472771 h 6622937"/>
              <a:gd name="connsiteX88" fmla="*/ 5468365 w 8636594"/>
              <a:gd name="connsiteY88" fmla="*/ 4402196 h 6622937"/>
              <a:gd name="connsiteX89" fmla="*/ 5517215 w 8636594"/>
              <a:gd name="connsiteY89" fmla="*/ 4331098 h 6622937"/>
              <a:gd name="connsiteX90" fmla="*/ 5565637 w 8636594"/>
              <a:gd name="connsiteY90" fmla="*/ 4259503 h 6622937"/>
              <a:gd name="connsiteX91" fmla="*/ 5613684 w 8636594"/>
              <a:gd name="connsiteY91" fmla="*/ 4187441 h 6622937"/>
              <a:gd name="connsiteX92" fmla="*/ 5685160 w 8636594"/>
              <a:gd name="connsiteY92" fmla="*/ 4078531 h 6622937"/>
              <a:gd name="connsiteX93" fmla="*/ 5756074 w 8636594"/>
              <a:gd name="connsiteY93" fmla="*/ 3968727 h 6622937"/>
              <a:gd name="connsiteX94" fmla="*/ 5873483 w 8636594"/>
              <a:gd name="connsiteY94" fmla="*/ 3783989 h 6622937"/>
              <a:gd name="connsiteX95" fmla="*/ 6203209 w 8636594"/>
              <a:gd name="connsiteY95" fmla="*/ 3258640 h 6622937"/>
              <a:gd name="connsiteX96" fmla="*/ 6299430 w 8636594"/>
              <a:gd name="connsiteY96" fmla="*/ 3107321 h 6622937"/>
              <a:gd name="connsiteX97" fmla="*/ 6372650 w 8636594"/>
              <a:gd name="connsiteY97" fmla="*/ 2993735 h 6622937"/>
              <a:gd name="connsiteX98" fmla="*/ 6453197 w 8636594"/>
              <a:gd name="connsiteY98" fmla="*/ 2869788 h 6622937"/>
              <a:gd name="connsiteX99" fmla="*/ 6564167 w 8636594"/>
              <a:gd name="connsiteY99" fmla="*/ 2696807 h 6622937"/>
              <a:gd name="connsiteX100" fmla="*/ 6976233 w 8636594"/>
              <a:gd name="connsiteY100" fmla="*/ 2045274 h 6622937"/>
              <a:gd name="connsiteX101" fmla="*/ 7086755 w 8636594"/>
              <a:gd name="connsiteY101" fmla="*/ 1872743 h 6622937"/>
              <a:gd name="connsiteX102" fmla="*/ 7170279 w 8636594"/>
              <a:gd name="connsiteY102" fmla="*/ 1744202 h 6622937"/>
              <a:gd name="connsiteX103" fmla="*/ 7226351 w 8636594"/>
              <a:gd name="connsiteY103" fmla="*/ 1659017 h 6622937"/>
              <a:gd name="connsiteX104" fmla="*/ 7282789 w 8636594"/>
              <a:gd name="connsiteY104" fmla="*/ 1574303 h 6622937"/>
              <a:gd name="connsiteX105" fmla="*/ 7339643 w 8636594"/>
              <a:gd name="connsiteY105" fmla="*/ 1490113 h 6622937"/>
              <a:gd name="connsiteX106" fmla="*/ 7396957 w 8636594"/>
              <a:gd name="connsiteY106" fmla="*/ 1406503 h 6622937"/>
              <a:gd name="connsiteX107" fmla="*/ 7454781 w 8636594"/>
              <a:gd name="connsiteY107" fmla="*/ 1323526 h 6622937"/>
              <a:gd name="connsiteX108" fmla="*/ 7513161 w 8636594"/>
              <a:gd name="connsiteY108" fmla="*/ 1241237 h 6622937"/>
              <a:gd name="connsiteX109" fmla="*/ 7572144 w 8636594"/>
              <a:gd name="connsiteY109" fmla="*/ 1159689 h 6622937"/>
              <a:gd name="connsiteX110" fmla="*/ 7601877 w 8636594"/>
              <a:gd name="connsiteY110" fmla="*/ 1119210 h 6622937"/>
              <a:gd name="connsiteX111" fmla="*/ 7631779 w 8636594"/>
              <a:gd name="connsiteY111" fmla="*/ 1078937 h 6622937"/>
              <a:gd name="connsiteX112" fmla="*/ 7661855 w 8636594"/>
              <a:gd name="connsiteY112" fmla="*/ 1038876 h 6622937"/>
              <a:gd name="connsiteX113" fmla="*/ 7692111 w 8636594"/>
              <a:gd name="connsiteY113" fmla="*/ 999035 h 6622937"/>
              <a:gd name="connsiteX114" fmla="*/ 7722554 w 8636594"/>
              <a:gd name="connsiteY114" fmla="*/ 959419 h 6622937"/>
              <a:gd name="connsiteX115" fmla="*/ 7753190 w 8636594"/>
              <a:gd name="connsiteY115" fmla="*/ 920037 h 6622937"/>
              <a:gd name="connsiteX116" fmla="*/ 7784023 w 8636594"/>
              <a:gd name="connsiteY116" fmla="*/ 880894 h 6622937"/>
              <a:gd name="connsiteX117" fmla="*/ 7815061 w 8636594"/>
              <a:gd name="connsiteY117" fmla="*/ 841997 h 6622937"/>
              <a:gd name="connsiteX118" fmla="*/ 7846308 w 8636594"/>
              <a:gd name="connsiteY118" fmla="*/ 803354 h 6622937"/>
              <a:gd name="connsiteX119" fmla="*/ 7877772 w 8636594"/>
              <a:gd name="connsiteY119" fmla="*/ 764970 h 6622937"/>
              <a:gd name="connsiteX120" fmla="*/ 7909458 w 8636594"/>
              <a:gd name="connsiteY120" fmla="*/ 726853 h 6622937"/>
              <a:gd name="connsiteX121" fmla="*/ 7941371 w 8636594"/>
              <a:gd name="connsiteY121" fmla="*/ 689010 h 6622937"/>
              <a:gd name="connsiteX122" fmla="*/ 7973518 w 8636594"/>
              <a:gd name="connsiteY122" fmla="*/ 651447 h 6622937"/>
              <a:gd name="connsiteX123" fmla="*/ 8005905 w 8636594"/>
              <a:gd name="connsiteY123" fmla="*/ 614171 h 6622937"/>
              <a:gd name="connsiteX124" fmla="*/ 8038538 w 8636594"/>
              <a:gd name="connsiteY124" fmla="*/ 577189 h 6622937"/>
              <a:gd name="connsiteX125" fmla="*/ 8071421 w 8636594"/>
              <a:gd name="connsiteY125" fmla="*/ 540507 h 6622937"/>
              <a:gd name="connsiteX126" fmla="*/ 8104563 w 8636594"/>
              <a:gd name="connsiteY126" fmla="*/ 504132 h 6622937"/>
              <a:gd name="connsiteX127" fmla="*/ 8137967 w 8636594"/>
              <a:gd name="connsiteY127" fmla="*/ 468072 h 6622937"/>
              <a:gd name="connsiteX128" fmla="*/ 8171641 w 8636594"/>
              <a:gd name="connsiteY128" fmla="*/ 432332 h 6622937"/>
              <a:gd name="connsiteX129" fmla="*/ 8205590 w 8636594"/>
              <a:gd name="connsiteY129" fmla="*/ 396920 h 6622937"/>
              <a:gd name="connsiteX130" fmla="*/ 8239820 w 8636594"/>
              <a:gd name="connsiteY130" fmla="*/ 361843 h 6622937"/>
              <a:gd name="connsiteX131" fmla="*/ 8274337 w 8636594"/>
              <a:gd name="connsiteY131" fmla="*/ 327107 h 6622937"/>
              <a:gd name="connsiteX132" fmla="*/ 8309147 w 8636594"/>
              <a:gd name="connsiteY132" fmla="*/ 292718 h 6622937"/>
              <a:gd name="connsiteX133" fmla="*/ 8344256 w 8636594"/>
              <a:gd name="connsiteY133" fmla="*/ 258685 h 6622937"/>
              <a:gd name="connsiteX134" fmla="*/ 8379669 w 8636594"/>
              <a:gd name="connsiteY134" fmla="*/ 225013 h 6622937"/>
              <a:gd name="connsiteX135" fmla="*/ 8415394 w 8636594"/>
              <a:gd name="connsiteY135" fmla="*/ 191709 h 6622937"/>
              <a:gd name="connsiteX136" fmla="*/ 8451434 w 8636594"/>
              <a:gd name="connsiteY136" fmla="*/ 158780 h 6622937"/>
              <a:gd name="connsiteX137" fmla="*/ 8487798 w 8636594"/>
              <a:gd name="connsiteY137" fmla="*/ 126233 h 6622937"/>
              <a:gd name="connsiteX138" fmla="*/ 8524489 w 8636594"/>
              <a:gd name="connsiteY138" fmla="*/ 94075 h 6622937"/>
              <a:gd name="connsiteX139" fmla="*/ 8561515 w 8636594"/>
              <a:gd name="connsiteY139" fmla="*/ 62312 h 6622937"/>
              <a:gd name="connsiteX140" fmla="*/ 8598881 w 8636594"/>
              <a:gd name="connsiteY140" fmla="*/ 30951 h 6622937"/>
              <a:gd name="connsiteX141" fmla="*/ 8636594 w 8636594"/>
              <a:gd name="connsiteY141" fmla="*/ 0 h 6622937"/>
              <a:gd name="connsiteX0" fmla="*/ 8636594 w 8636594"/>
              <a:gd name="connsiteY0" fmla="*/ 0 h 6612869"/>
              <a:gd name="connsiteX1" fmla="*/ 5293 w 8636594"/>
              <a:gd name="connsiteY1" fmla="*/ 0 h 6612869"/>
              <a:gd name="connsiteX2" fmla="*/ 0 w 8636594"/>
              <a:gd name="connsiteY2" fmla="*/ 5587843 h 6612869"/>
              <a:gd name="connsiteX3" fmla="*/ 1594033 w 8636594"/>
              <a:gd name="connsiteY3" fmla="*/ 5600057 h 6612869"/>
              <a:gd name="connsiteX4" fmla="*/ 1686068 w 8636594"/>
              <a:gd name="connsiteY4" fmla="*/ 5599745 h 6612869"/>
              <a:gd name="connsiteX5" fmla="*/ 2126742 w 8636594"/>
              <a:gd name="connsiteY5" fmla="*/ 6612869 h 6612869"/>
              <a:gd name="connsiteX6" fmla="*/ 2185991 w 8636594"/>
              <a:gd name="connsiteY6" fmla="*/ 6602362 h 6612869"/>
              <a:gd name="connsiteX7" fmla="*/ 2244569 w 8636594"/>
              <a:gd name="connsiteY7" fmla="*/ 6591417 h 6612869"/>
              <a:gd name="connsiteX8" fmla="*/ 2302482 w 8636594"/>
              <a:gd name="connsiteY8" fmla="*/ 6580040 h 6612869"/>
              <a:gd name="connsiteX9" fmla="*/ 2359737 w 8636594"/>
              <a:gd name="connsiteY9" fmla="*/ 6568233 h 6612869"/>
              <a:gd name="connsiteX10" fmla="*/ 2416341 w 8636594"/>
              <a:gd name="connsiteY10" fmla="*/ 6555999 h 6612869"/>
              <a:gd name="connsiteX11" fmla="*/ 2472299 w 8636594"/>
              <a:gd name="connsiteY11" fmla="*/ 6543344 h 6612869"/>
              <a:gd name="connsiteX12" fmla="*/ 2527618 w 8636594"/>
              <a:gd name="connsiteY12" fmla="*/ 6530269 h 6612869"/>
              <a:gd name="connsiteX13" fmla="*/ 2582304 w 8636594"/>
              <a:gd name="connsiteY13" fmla="*/ 6516778 h 6612869"/>
              <a:gd name="connsiteX14" fmla="*/ 2636364 w 8636594"/>
              <a:gd name="connsiteY14" fmla="*/ 6502876 h 6612869"/>
              <a:gd name="connsiteX15" fmla="*/ 2689804 w 8636594"/>
              <a:gd name="connsiteY15" fmla="*/ 6488565 h 6612869"/>
              <a:gd name="connsiteX16" fmla="*/ 2742629 w 8636594"/>
              <a:gd name="connsiteY16" fmla="*/ 6473849 h 6612869"/>
              <a:gd name="connsiteX17" fmla="*/ 2794848 w 8636594"/>
              <a:gd name="connsiteY17" fmla="*/ 6458731 h 6612869"/>
              <a:gd name="connsiteX18" fmla="*/ 2846466 w 8636594"/>
              <a:gd name="connsiteY18" fmla="*/ 6443216 h 6612869"/>
              <a:gd name="connsiteX19" fmla="*/ 2897488 w 8636594"/>
              <a:gd name="connsiteY19" fmla="*/ 6427305 h 6612869"/>
              <a:gd name="connsiteX20" fmla="*/ 2947923 w 8636594"/>
              <a:gd name="connsiteY20" fmla="*/ 6411004 h 6612869"/>
              <a:gd name="connsiteX21" fmla="*/ 2997775 w 8636594"/>
              <a:gd name="connsiteY21" fmla="*/ 6394316 h 6612869"/>
              <a:gd name="connsiteX22" fmla="*/ 3047052 w 8636594"/>
              <a:gd name="connsiteY22" fmla="*/ 6377243 h 6612869"/>
              <a:gd name="connsiteX23" fmla="*/ 3095759 w 8636594"/>
              <a:gd name="connsiteY23" fmla="*/ 6359791 h 6612869"/>
              <a:gd name="connsiteX24" fmla="*/ 3143903 w 8636594"/>
              <a:gd name="connsiteY24" fmla="*/ 6341961 h 6612869"/>
              <a:gd name="connsiteX25" fmla="*/ 3191491 w 8636594"/>
              <a:gd name="connsiteY25" fmla="*/ 6323757 h 6612869"/>
              <a:gd name="connsiteX26" fmla="*/ 3238528 w 8636594"/>
              <a:gd name="connsiteY26" fmla="*/ 6305184 h 6612869"/>
              <a:gd name="connsiteX27" fmla="*/ 3285021 w 8636594"/>
              <a:gd name="connsiteY27" fmla="*/ 6286245 h 6612869"/>
              <a:gd name="connsiteX28" fmla="*/ 3330977 w 8636594"/>
              <a:gd name="connsiteY28" fmla="*/ 6266942 h 6612869"/>
              <a:gd name="connsiteX29" fmla="*/ 3376401 w 8636594"/>
              <a:gd name="connsiteY29" fmla="*/ 6247281 h 6612869"/>
              <a:gd name="connsiteX30" fmla="*/ 3421300 w 8636594"/>
              <a:gd name="connsiteY30" fmla="*/ 6227263 h 6612869"/>
              <a:gd name="connsiteX31" fmla="*/ 3465680 w 8636594"/>
              <a:gd name="connsiteY31" fmla="*/ 6206893 h 6612869"/>
              <a:gd name="connsiteX32" fmla="*/ 3509548 w 8636594"/>
              <a:gd name="connsiteY32" fmla="*/ 6186174 h 6612869"/>
              <a:gd name="connsiteX33" fmla="*/ 3552910 w 8636594"/>
              <a:gd name="connsiteY33" fmla="*/ 6165110 h 6612869"/>
              <a:gd name="connsiteX34" fmla="*/ 3595773 w 8636594"/>
              <a:gd name="connsiteY34" fmla="*/ 6143704 h 6612869"/>
              <a:gd name="connsiteX35" fmla="*/ 3638142 w 8636594"/>
              <a:gd name="connsiteY35" fmla="*/ 6121960 h 6612869"/>
              <a:gd name="connsiteX36" fmla="*/ 3680024 w 8636594"/>
              <a:gd name="connsiteY36" fmla="*/ 6099881 h 6612869"/>
              <a:gd name="connsiteX37" fmla="*/ 3721426 w 8636594"/>
              <a:gd name="connsiteY37" fmla="*/ 6077471 h 6612869"/>
              <a:gd name="connsiteX38" fmla="*/ 3762353 w 8636594"/>
              <a:gd name="connsiteY38" fmla="*/ 6054733 h 6612869"/>
              <a:gd name="connsiteX39" fmla="*/ 3802812 w 8636594"/>
              <a:gd name="connsiteY39" fmla="*/ 6031671 h 6612869"/>
              <a:gd name="connsiteX40" fmla="*/ 3842810 w 8636594"/>
              <a:gd name="connsiteY40" fmla="*/ 6008288 h 6612869"/>
              <a:gd name="connsiteX41" fmla="*/ 3882352 w 8636594"/>
              <a:gd name="connsiteY41" fmla="*/ 5984588 h 6612869"/>
              <a:gd name="connsiteX42" fmla="*/ 3921445 w 8636594"/>
              <a:gd name="connsiteY42" fmla="*/ 5960574 h 6612869"/>
              <a:gd name="connsiteX43" fmla="*/ 3960096 w 8636594"/>
              <a:gd name="connsiteY43" fmla="*/ 5936250 h 6612869"/>
              <a:gd name="connsiteX44" fmla="*/ 3998311 w 8636594"/>
              <a:gd name="connsiteY44" fmla="*/ 5911619 h 6612869"/>
              <a:gd name="connsiteX45" fmla="*/ 4036095 w 8636594"/>
              <a:gd name="connsiteY45" fmla="*/ 5886685 h 6612869"/>
              <a:gd name="connsiteX46" fmla="*/ 4073456 w 8636594"/>
              <a:gd name="connsiteY46" fmla="*/ 5861452 h 6612869"/>
              <a:gd name="connsiteX47" fmla="*/ 4110400 w 8636594"/>
              <a:gd name="connsiteY47" fmla="*/ 5835922 h 6612869"/>
              <a:gd name="connsiteX48" fmla="*/ 4146933 w 8636594"/>
              <a:gd name="connsiteY48" fmla="*/ 5810100 h 6612869"/>
              <a:gd name="connsiteX49" fmla="*/ 4183061 w 8636594"/>
              <a:gd name="connsiteY49" fmla="*/ 5783988 h 6612869"/>
              <a:gd name="connsiteX50" fmla="*/ 4218791 w 8636594"/>
              <a:gd name="connsiteY50" fmla="*/ 5757591 h 6612869"/>
              <a:gd name="connsiteX51" fmla="*/ 4254129 w 8636594"/>
              <a:gd name="connsiteY51" fmla="*/ 5730912 h 6612869"/>
              <a:gd name="connsiteX52" fmla="*/ 4289081 w 8636594"/>
              <a:gd name="connsiteY52" fmla="*/ 5703955 h 6612869"/>
              <a:gd name="connsiteX53" fmla="*/ 4323654 w 8636594"/>
              <a:gd name="connsiteY53" fmla="*/ 5676722 h 6612869"/>
              <a:gd name="connsiteX54" fmla="*/ 4357854 w 8636594"/>
              <a:gd name="connsiteY54" fmla="*/ 5649218 h 6612869"/>
              <a:gd name="connsiteX55" fmla="*/ 4391688 w 8636594"/>
              <a:gd name="connsiteY55" fmla="*/ 5621446 h 6612869"/>
              <a:gd name="connsiteX56" fmla="*/ 4425162 w 8636594"/>
              <a:gd name="connsiteY56" fmla="*/ 5593409 h 6612869"/>
              <a:gd name="connsiteX57" fmla="*/ 4458281 w 8636594"/>
              <a:gd name="connsiteY57" fmla="*/ 5565111 h 6612869"/>
              <a:gd name="connsiteX58" fmla="*/ 4491053 w 8636594"/>
              <a:gd name="connsiteY58" fmla="*/ 5536556 h 6612869"/>
              <a:gd name="connsiteX59" fmla="*/ 4523484 w 8636594"/>
              <a:gd name="connsiteY59" fmla="*/ 5507747 h 6612869"/>
              <a:gd name="connsiteX60" fmla="*/ 4555580 w 8636594"/>
              <a:gd name="connsiteY60" fmla="*/ 5478687 h 6612869"/>
              <a:gd name="connsiteX61" fmla="*/ 4587347 w 8636594"/>
              <a:gd name="connsiteY61" fmla="*/ 5449380 h 6612869"/>
              <a:gd name="connsiteX62" fmla="*/ 4618793 w 8636594"/>
              <a:gd name="connsiteY62" fmla="*/ 5419830 h 6612869"/>
              <a:gd name="connsiteX63" fmla="*/ 4649922 w 8636594"/>
              <a:gd name="connsiteY63" fmla="*/ 5390040 h 6612869"/>
              <a:gd name="connsiteX64" fmla="*/ 4680742 w 8636594"/>
              <a:gd name="connsiteY64" fmla="*/ 5360014 h 6612869"/>
              <a:gd name="connsiteX65" fmla="*/ 4711259 w 8636594"/>
              <a:gd name="connsiteY65" fmla="*/ 5329755 h 6612869"/>
              <a:gd name="connsiteX66" fmla="*/ 4741478 w 8636594"/>
              <a:gd name="connsiteY66" fmla="*/ 5299266 h 6612869"/>
              <a:gd name="connsiteX67" fmla="*/ 4771408 w 8636594"/>
              <a:gd name="connsiteY67" fmla="*/ 5268551 h 6612869"/>
              <a:gd name="connsiteX68" fmla="*/ 4801053 w 8636594"/>
              <a:gd name="connsiteY68" fmla="*/ 5237614 h 6612869"/>
              <a:gd name="connsiteX69" fmla="*/ 4830420 w 8636594"/>
              <a:gd name="connsiteY69" fmla="*/ 5206458 h 6612869"/>
              <a:gd name="connsiteX70" fmla="*/ 4859516 w 8636594"/>
              <a:gd name="connsiteY70" fmla="*/ 5175087 h 6612869"/>
              <a:gd name="connsiteX71" fmla="*/ 4888347 w 8636594"/>
              <a:gd name="connsiteY71" fmla="*/ 5143504 h 6612869"/>
              <a:gd name="connsiteX72" fmla="*/ 4916919 w 8636594"/>
              <a:gd name="connsiteY72" fmla="*/ 5111713 h 6612869"/>
              <a:gd name="connsiteX73" fmla="*/ 4945238 w 8636594"/>
              <a:gd name="connsiteY73" fmla="*/ 5079717 h 6612869"/>
              <a:gd name="connsiteX74" fmla="*/ 4973311 w 8636594"/>
              <a:gd name="connsiteY74" fmla="*/ 5047519 h 6612869"/>
              <a:gd name="connsiteX75" fmla="*/ 5001145 w 8636594"/>
              <a:gd name="connsiteY75" fmla="*/ 5015124 h 6612869"/>
              <a:gd name="connsiteX76" fmla="*/ 5028745 w 8636594"/>
              <a:gd name="connsiteY76" fmla="*/ 4982535 h 6612869"/>
              <a:gd name="connsiteX77" fmla="*/ 5056117 w 8636594"/>
              <a:gd name="connsiteY77" fmla="*/ 4949755 h 6612869"/>
              <a:gd name="connsiteX78" fmla="*/ 5083269 w 8636594"/>
              <a:gd name="connsiteY78" fmla="*/ 4916787 h 6612869"/>
              <a:gd name="connsiteX79" fmla="*/ 5110207 w 8636594"/>
              <a:gd name="connsiteY79" fmla="*/ 4883636 h 6612869"/>
              <a:gd name="connsiteX80" fmla="*/ 5136937 w 8636594"/>
              <a:gd name="connsiteY80" fmla="*/ 4850305 h 6612869"/>
              <a:gd name="connsiteX81" fmla="*/ 5163464 w 8636594"/>
              <a:gd name="connsiteY81" fmla="*/ 4816797 h 6612869"/>
              <a:gd name="connsiteX82" fmla="*/ 5215940 w 8636594"/>
              <a:gd name="connsiteY82" fmla="*/ 4749265 h 6612869"/>
              <a:gd name="connsiteX83" fmla="*/ 5267684 w 8636594"/>
              <a:gd name="connsiteY83" fmla="*/ 4681068 h 6612869"/>
              <a:gd name="connsiteX84" fmla="*/ 5318748 w 8636594"/>
              <a:gd name="connsiteY84" fmla="*/ 4612234 h 6612869"/>
              <a:gd name="connsiteX85" fmla="*/ 5369182 w 8636594"/>
              <a:gd name="connsiteY85" fmla="*/ 4542793 h 6612869"/>
              <a:gd name="connsiteX86" fmla="*/ 5419038 w 8636594"/>
              <a:gd name="connsiteY86" fmla="*/ 4472771 h 6612869"/>
              <a:gd name="connsiteX87" fmla="*/ 5468365 w 8636594"/>
              <a:gd name="connsiteY87" fmla="*/ 4402196 h 6612869"/>
              <a:gd name="connsiteX88" fmla="*/ 5517215 w 8636594"/>
              <a:gd name="connsiteY88" fmla="*/ 4331098 h 6612869"/>
              <a:gd name="connsiteX89" fmla="*/ 5565637 w 8636594"/>
              <a:gd name="connsiteY89" fmla="*/ 4259503 h 6612869"/>
              <a:gd name="connsiteX90" fmla="*/ 5613684 w 8636594"/>
              <a:gd name="connsiteY90" fmla="*/ 4187441 h 6612869"/>
              <a:gd name="connsiteX91" fmla="*/ 5685160 w 8636594"/>
              <a:gd name="connsiteY91" fmla="*/ 4078531 h 6612869"/>
              <a:gd name="connsiteX92" fmla="*/ 5756074 w 8636594"/>
              <a:gd name="connsiteY92" fmla="*/ 3968727 h 6612869"/>
              <a:gd name="connsiteX93" fmla="*/ 5873483 w 8636594"/>
              <a:gd name="connsiteY93" fmla="*/ 3783989 h 6612869"/>
              <a:gd name="connsiteX94" fmla="*/ 6203209 w 8636594"/>
              <a:gd name="connsiteY94" fmla="*/ 3258640 h 6612869"/>
              <a:gd name="connsiteX95" fmla="*/ 6299430 w 8636594"/>
              <a:gd name="connsiteY95" fmla="*/ 3107321 h 6612869"/>
              <a:gd name="connsiteX96" fmla="*/ 6372650 w 8636594"/>
              <a:gd name="connsiteY96" fmla="*/ 2993735 h 6612869"/>
              <a:gd name="connsiteX97" fmla="*/ 6453197 w 8636594"/>
              <a:gd name="connsiteY97" fmla="*/ 2869788 h 6612869"/>
              <a:gd name="connsiteX98" fmla="*/ 6564167 w 8636594"/>
              <a:gd name="connsiteY98" fmla="*/ 2696807 h 6612869"/>
              <a:gd name="connsiteX99" fmla="*/ 6976233 w 8636594"/>
              <a:gd name="connsiteY99" fmla="*/ 2045274 h 6612869"/>
              <a:gd name="connsiteX100" fmla="*/ 7086755 w 8636594"/>
              <a:gd name="connsiteY100" fmla="*/ 1872743 h 6612869"/>
              <a:gd name="connsiteX101" fmla="*/ 7170279 w 8636594"/>
              <a:gd name="connsiteY101" fmla="*/ 1744202 h 6612869"/>
              <a:gd name="connsiteX102" fmla="*/ 7226351 w 8636594"/>
              <a:gd name="connsiteY102" fmla="*/ 1659017 h 6612869"/>
              <a:gd name="connsiteX103" fmla="*/ 7282789 w 8636594"/>
              <a:gd name="connsiteY103" fmla="*/ 1574303 h 6612869"/>
              <a:gd name="connsiteX104" fmla="*/ 7339643 w 8636594"/>
              <a:gd name="connsiteY104" fmla="*/ 1490113 h 6612869"/>
              <a:gd name="connsiteX105" fmla="*/ 7396957 w 8636594"/>
              <a:gd name="connsiteY105" fmla="*/ 1406503 h 6612869"/>
              <a:gd name="connsiteX106" fmla="*/ 7454781 w 8636594"/>
              <a:gd name="connsiteY106" fmla="*/ 1323526 h 6612869"/>
              <a:gd name="connsiteX107" fmla="*/ 7513161 w 8636594"/>
              <a:gd name="connsiteY107" fmla="*/ 1241237 h 6612869"/>
              <a:gd name="connsiteX108" fmla="*/ 7572144 w 8636594"/>
              <a:gd name="connsiteY108" fmla="*/ 1159689 h 6612869"/>
              <a:gd name="connsiteX109" fmla="*/ 7601877 w 8636594"/>
              <a:gd name="connsiteY109" fmla="*/ 1119210 h 6612869"/>
              <a:gd name="connsiteX110" fmla="*/ 7631779 w 8636594"/>
              <a:gd name="connsiteY110" fmla="*/ 1078937 h 6612869"/>
              <a:gd name="connsiteX111" fmla="*/ 7661855 w 8636594"/>
              <a:gd name="connsiteY111" fmla="*/ 1038876 h 6612869"/>
              <a:gd name="connsiteX112" fmla="*/ 7692111 w 8636594"/>
              <a:gd name="connsiteY112" fmla="*/ 999035 h 6612869"/>
              <a:gd name="connsiteX113" fmla="*/ 7722554 w 8636594"/>
              <a:gd name="connsiteY113" fmla="*/ 959419 h 6612869"/>
              <a:gd name="connsiteX114" fmla="*/ 7753190 w 8636594"/>
              <a:gd name="connsiteY114" fmla="*/ 920037 h 6612869"/>
              <a:gd name="connsiteX115" fmla="*/ 7784023 w 8636594"/>
              <a:gd name="connsiteY115" fmla="*/ 880894 h 6612869"/>
              <a:gd name="connsiteX116" fmla="*/ 7815061 w 8636594"/>
              <a:gd name="connsiteY116" fmla="*/ 841997 h 6612869"/>
              <a:gd name="connsiteX117" fmla="*/ 7846308 w 8636594"/>
              <a:gd name="connsiteY117" fmla="*/ 803354 h 6612869"/>
              <a:gd name="connsiteX118" fmla="*/ 7877772 w 8636594"/>
              <a:gd name="connsiteY118" fmla="*/ 764970 h 6612869"/>
              <a:gd name="connsiteX119" fmla="*/ 7909458 w 8636594"/>
              <a:gd name="connsiteY119" fmla="*/ 726853 h 6612869"/>
              <a:gd name="connsiteX120" fmla="*/ 7941371 w 8636594"/>
              <a:gd name="connsiteY120" fmla="*/ 689010 h 6612869"/>
              <a:gd name="connsiteX121" fmla="*/ 7973518 w 8636594"/>
              <a:gd name="connsiteY121" fmla="*/ 651447 h 6612869"/>
              <a:gd name="connsiteX122" fmla="*/ 8005905 w 8636594"/>
              <a:gd name="connsiteY122" fmla="*/ 614171 h 6612869"/>
              <a:gd name="connsiteX123" fmla="*/ 8038538 w 8636594"/>
              <a:gd name="connsiteY123" fmla="*/ 577189 h 6612869"/>
              <a:gd name="connsiteX124" fmla="*/ 8071421 w 8636594"/>
              <a:gd name="connsiteY124" fmla="*/ 540507 h 6612869"/>
              <a:gd name="connsiteX125" fmla="*/ 8104563 w 8636594"/>
              <a:gd name="connsiteY125" fmla="*/ 504132 h 6612869"/>
              <a:gd name="connsiteX126" fmla="*/ 8137967 w 8636594"/>
              <a:gd name="connsiteY126" fmla="*/ 468072 h 6612869"/>
              <a:gd name="connsiteX127" fmla="*/ 8171641 w 8636594"/>
              <a:gd name="connsiteY127" fmla="*/ 432332 h 6612869"/>
              <a:gd name="connsiteX128" fmla="*/ 8205590 w 8636594"/>
              <a:gd name="connsiteY128" fmla="*/ 396920 h 6612869"/>
              <a:gd name="connsiteX129" fmla="*/ 8239820 w 8636594"/>
              <a:gd name="connsiteY129" fmla="*/ 361843 h 6612869"/>
              <a:gd name="connsiteX130" fmla="*/ 8274337 w 8636594"/>
              <a:gd name="connsiteY130" fmla="*/ 327107 h 6612869"/>
              <a:gd name="connsiteX131" fmla="*/ 8309147 w 8636594"/>
              <a:gd name="connsiteY131" fmla="*/ 292718 h 6612869"/>
              <a:gd name="connsiteX132" fmla="*/ 8344256 w 8636594"/>
              <a:gd name="connsiteY132" fmla="*/ 258685 h 6612869"/>
              <a:gd name="connsiteX133" fmla="*/ 8379669 w 8636594"/>
              <a:gd name="connsiteY133" fmla="*/ 225013 h 6612869"/>
              <a:gd name="connsiteX134" fmla="*/ 8415394 w 8636594"/>
              <a:gd name="connsiteY134" fmla="*/ 191709 h 6612869"/>
              <a:gd name="connsiteX135" fmla="*/ 8451434 w 8636594"/>
              <a:gd name="connsiteY135" fmla="*/ 158780 h 6612869"/>
              <a:gd name="connsiteX136" fmla="*/ 8487798 w 8636594"/>
              <a:gd name="connsiteY136" fmla="*/ 126233 h 6612869"/>
              <a:gd name="connsiteX137" fmla="*/ 8524489 w 8636594"/>
              <a:gd name="connsiteY137" fmla="*/ 94075 h 6612869"/>
              <a:gd name="connsiteX138" fmla="*/ 8561515 w 8636594"/>
              <a:gd name="connsiteY138" fmla="*/ 62312 h 6612869"/>
              <a:gd name="connsiteX139" fmla="*/ 8598881 w 8636594"/>
              <a:gd name="connsiteY139" fmla="*/ 30951 h 6612869"/>
              <a:gd name="connsiteX140" fmla="*/ 8636594 w 8636594"/>
              <a:gd name="connsiteY140" fmla="*/ 0 h 6612869"/>
              <a:gd name="connsiteX0" fmla="*/ 8636594 w 8636594"/>
              <a:gd name="connsiteY0" fmla="*/ 0 h 6602362"/>
              <a:gd name="connsiteX1" fmla="*/ 5293 w 8636594"/>
              <a:gd name="connsiteY1" fmla="*/ 0 h 6602362"/>
              <a:gd name="connsiteX2" fmla="*/ 0 w 8636594"/>
              <a:gd name="connsiteY2" fmla="*/ 5587843 h 6602362"/>
              <a:gd name="connsiteX3" fmla="*/ 1594033 w 8636594"/>
              <a:gd name="connsiteY3" fmla="*/ 5600057 h 6602362"/>
              <a:gd name="connsiteX4" fmla="*/ 1686068 w 8636594"/>
              <a:gd name="connsiteY4" fmla="*/ 5599745 h 6602362"/>
              <a:gd name="connsiteX5" fmla="*/ 2185991 w 8636594"/>
              <a:gd name="connsiteY5" fmla="*/ 6602362 h 6602362"/>
              <a:gd name="connsiteX6" fmla="*/ 2244569 w 8636594"/>
              <a:gd name="connsiteY6" fmla="*/ 6591417 h 6602362"/>
              <a:gd name="connsiteX7" fmla="*/ 2302482 w 8636594"/>
              <a:gd name="connsiteY7" fmla="*/ 6580040 h 6602362"/>
              <a:gd name="connsiteX8" fmla="*/ 2359737 w 8636594"/>
              <a:gd name="connsiteY8" fmla="*/ 6568233 h 6602362"/>
              <a:gd name="connsiteX9" fmla="*/ 2416341 w 8636594"/>
              <a:gd name="connsiteY9" fmla="*/ 6555999 h 6602362"/>
              <a:gd name="connsiteX10" fmla="*/ 2472299 w 8636594"/>
              <a:gd name="connsiteY10" fmla="*/ 6543344 h 6602362"/>
              <a:gd name="connsiteX11" fmla="*/ 2527618 w 8636594"/>
              <a:gd name="connsiteY11" fmla="*/ 6530269 h 6602362"/>
              <a:gd name="connsiteX12" fmla="*/ 2582304 w 8636594"/>
              <a:gd name="connsiteY12" fmla="*/ 6516778 h 6602362"/>
              <a:gd name="connsiteX13" fmla="*/ 2636364 w 8636594"/>
              <a:gd name="connsiteY13" fmla="*/ 6502876 h 6602362"/>
              <a:gd name="connsiteX14" fmla="*/ 2689804 w 8636594"/>
              <a:gd name="connsiteY14" fmla="*/ 6488565 h 6602362"/>
              <a:gd name="connsiteX15" fmla="*/ 2742629 w 8636594"/>
              <a:gd name="connsiteY15" fmla="*/ 6473849 h 6602362"/>
              <a:gd name="connsiteX16" fmla="*/ 2794848 w 8636594"/>
              <a:gd name="connsiteY16" fmla="*/ 6458731 h 6602362"/>
              <a:gd name="connsiteX17" fmla="*/ 2846466 w 8636594"/>
              <a:gd name="connsiteY17" fmla="*/ 6443216 h 6602362"/>
              <a:gd name="connsiteX18" fmla="*/ 2897488 w 8636594"/>
              <a:gd name="connsiteY18" fmla="*/ 6427305 h 6602362"/>
              <a:gd name="connsiteX19" fmla="*/ 2947923 w 8636594"/>
              <a:gd name="connsiteY19" fmla="*/ 6411004 h 6602362"/>
              <a:gd name="connsiteX20" fmla="*/ 2997775 w 8636594"/>
              <a:gd name="connsiteY20" fmla="*/ 6394316 h 6602362"/>
              <a:gd name="connsiteX21" fmla="*/ 3047052 w 8636594"/>
              <a:gd name="connsiteY21" fmla="*/ 6377243 h 6602362"/>
              <a:gd name="connsiteX22" fmla="*/ 3095759 w 8636594"/>
              <a:gd name="connsiteY22" fmla="*/ 6359791 h 6602362"/>
              <a:gd name="connsiteX23" fmla="*/ 3143903 w 8636594"/>
              <a:gd name="connsiteY23" fmla="*/ 6341961 h 6602362"/>
              <a:gd name="connsiteX24" fmla="*/ 3191491 w 8636594"/>
              <a:gd name="connsiteY24" fmla="*/ 6323757 h 6602362"/>
              <a:gd name="connsiteX25" fmla="*/ 3238528 w 8636594"/>
              <a:gd name="connsiteY25" fmla="*/ 6305184 h 6602362"/>
              <a:gd name="connsiteX26" fmla="*/ 3285021 w 8636594"/>
              <a:gd name="connsiteY26" fmla="*/ 6286245 h 6602362"/>
              <a:gd name="connsiteX27" fmla="*/ 3330977 w 8636594"/>
              <a:gd name="connsiteY27" fmla="*/ 6266942 h 6602362"/>
              <a:gd name="connsiteX28" fmla="*/ 3376401 w 8636594"/>
              <a:gd name="connsiteY28" fmla="*/ 6247281 h 6602362"/>
              <a:gd name="connsiteX29" fmla="*/ 3421300 w 8636594"/>
              <a:gd name="connsiteY29" fmla="*/ 6227263 h 6602362"/>
              <a:gd name="connsiteX30" fmla="*/ 3465680 w 8636594"/>
              <a:gd name="connsiteY30" fmla="*/ 6206893 h 6602362"/>
              <a:gd name="connsiteX31" fmla="*/ 3509548 w 8636594"/>
              <a:gd name="connsiteY31" fmla="*/ 6186174 h 6602362"/>
              <a:gd name="connsiteX32" fmla="*/ 3552910 w 8636594"/>
              <a:gd name="connsiteY32" fmla="*/ 6165110 h 6602362"/>
              <a:gd name="connsiteX33" fmla="*/ 3595773 w 8636594"/>
              <a:gd name="connsiteY33" fmla="*/ 6143704 h 6602362"/>
              <a:gd name="connsiteX34" fmla="*/ 3638142 w 8636594"/>
              <a:gd name="connsiteY34" fmla="*/ 6121960 h 6602362"/>
              <a:gd name="connsiteX35" fmla="*/ 3680024 w 8636594"/>
              <a:gd name="connsiteY35" fmla="*/ 6099881 h 6602362"/>
              <a:gd name="connsiteX36" fmla="*/ 3721426 w 8636594"/>
              <a:gd name="connsiteY36" fmla="*/ 6077471 h 6602362"/>
              <a:gd name="connsiteX37" fmla="*/ 3762353 w 8636594"/>
              <a:gd name="connsiteY37" fmla="*/ 6054733 h 6602362"/>
              <a:gd name="connsiteX38" fmla="*/ 3802812 w 8636594"/>
              <a:gd name="connsiteY38" fmla="*/ 6031671 h 6602362"/>
              <a:gd name="connsiteX39" fmla="*/ 3842810 w 8636594"/>
              <a:gd name="connsiteY39" fmla="*/ 6008288 h 6602362"/>
              <a:gd name="connsiteX40" fmla="*/ 3882352 w 8636594"/>
              <a:gd name="connsiteY40" fmla="*/ 5984588 h 6602362"/>
              <a:gd name="connsiteX41" fmla="*/ 3921445 w 8636594"/>
              <a:gd name="connsiteY41" fmla="*/ 5960574 h 6602362"/>
              <a:gd name="connsiteX42" fmla="*/ 3960096 w 8636594"/>
              <a:gd name="connsiteY42" fmla="*/ 5936250 h 6602362"/>
              <a:gd name="connsiteX43" fmla="*/ 3998311 w 8636594"/>
              <a:gd name="connsiteY43" fmla="*/ 5911619 h 6602362"/>
              <a:gd name="connsiteX44" fmla="*/ 4036095 w 8636594"/>
              <a:gd name="connsiteY44" fmla="*/ 5886685 h 6602362"/>
              <a:gd name="connsiteX45" fmla="*/ 4073456 w 8636594"/>
              <a:gd name="connsiteY45" fmla="*/ 5861452 h 6602362"/>
              <a:gd name="connsiteX46" fmla="*/ 4110400 w 8636594"/>
              <a:gd name="connsiteY46" fmla="*/ 5835922 h 6602362"/>
              <a:gd name="connsiteX47" fmla="*/ 4146933 w 8636594"/>
              <a:gd name="connsiteY47" fmla="*/ 5810100 h 6602362"/>
              <a:gd name="connsiteX48" fmla="*/ 4183061 w 8636594"/>
              <a:gd name="connsiteY48" fmla="*/ 5783988 h 6602362"/>
              <a:gd name="connsiteX49" fmla="*/ 4218791 w 8636594"/>
              <a:gd name="connsiteY49" fmla="*/ 5757591 h 6602362"/>
              <a:gd name="connsiteX50" fmla="*/ 4254129 w 8636594"/>
              <a:gd name="connsiteY50" fmla="*/ 5730912 h 6602362"/>
              <a:gd name="connsiteX51" fmla="*/ 4289081 w 8636594"/>
              <a:gd name="connsiteY51" fmla="*/ 5703955 h 6602362"/>
              <a:gd name="connsiteX52" fmla="*/ 4323654 w 8636594"/>
              <a:gd name="connsiteY52" fmla="*/ 5676722 h 6602362"/>
              <a:gd name="connsiteX53" fmla="*/ 4357854 w 8636594"/>
              <a:gd name="connsiteY53" fmla="*/ 5649218 h 6602362"/>
              <a:gd name="connsiteX54" fmla="*/ 4391688 w 8636594"/>
              <a:gd name="connsiteY54" fmla="*/ 5621446 h 6602362"/>
              <a:gd name="connsiteX55" fmla="*/ 4425162 w 8636594"/>
              <a:gd name="connsiteY55" fmla="*/ 5593409 h 6602362"/>
              <a:gd name="connsiteX56" fmla="*/ 4458281 w 8636594"/>
              <a:gd name="connsiteY56" fmla="*/ 5565111 h 6602362"/>
              <a:gd name="connsiteX57" fmla="*/ 4491053 w 8636594"/>
              <a:gd name="connsiteY57" fmla="*/ 5536556 h 6602362"/>
              <a:gd name="connsiteX58" fmla="*/ 4523484 w 8636594"/>
              <a:gd name="connsiteY58" fmla="*/ 5507747 h 6602362"/>
              <a:gd name="connsiteX59" fmla="*/ 4555580 w 8636594"/>
              <a:gd name="connsiteY59" fmla="*/ 5478687 h 6602362"/>
              <a:gd name="connsiteX60" fmla="*/ 4587347 w 8636594"/>
              <a:gd name="connsiteY60" fmla="*/ 5449380 h 6602362"/>
              <a:gd name="connsiteX61" fmla="*/ 4618793 w 8636594"/>
              <a:gd name="connsiteY61" fmla="*/ 5419830 h 6602362"/>
              <a:gd name="connsiteX62" fmla="*/ 4649922 w 8636594"/>
              <a:gd name="connsiteY62" fmla="*/ 5390040 h 6602362"/>
              <a:gd name="connsiteX63" fmla="*/ 4680742 w 8636594"/>
              <a:gd name="connsiteY63" fmla="*/ 5360014 h 6602362"/>
              <a:gd name="connsiteX64" fmla="*/ 4711259 w 8636594"/>
              <a:gd name="connsiteY64" fmla="*/ 5329755 h 6602362"/>
              <a:gd name="connsiteX65" fmla="*/ 4741478 w 8636594"/>
              <a:gd name="connsiteY65" fmla="*/ 5299266 h 6602362"/>
              <a:gd name="connsiteX66" fmla="*/ 4771408 w 8636594"/>
              <a:gd name="connsiteY66" fmla="*/ 5268551 h 6602362"/>
              <a:gd name="connsiteX67" fmla="*/ 4801053 w 8636594"/>
              <a:gd name="connsiteY67" fmla="*/ 5237614 h 6602362"/>
              <a:gd name="connsiteX68" fmla="*/ 4830420 w 8636594"/>
              <a:gd name="connsiteY68" fmla="*/ 5206458 h 6602362"/>
              <a:gd name="connsiteX69" fmla="*/ 4859516 w 8636594"/>
              <a:gd name="connsiteY69" fmla="*/ 5175087 h 6602362"/>
              <a:gd name="connsiteX70" fmla="*/ 4888347 w 8636594"/>
              <a:gd name="connsiteY70" fmla="*/ 5143504 h 6602362"/>
              <a:gd name="connsiteX71" fmla="*/ 4916919 w 8636594"/>
              <a:gd name="connsiteY71" fmla="*/ 5111713 h 6602362"/>
              <a:gd name="connsiteX72" fmla="*/ 4945238 w 8636594"/>
              <a:gd name="connsiteY72" fmla="*/ 5079717 h 6602362"/>
              <a:gd name="connsiteX73" fmla="*/ 4973311 w 8636594"/>
              <a:gd name="connsiteY73" fmla="*/ 5047519 h 6602362"/>
              <a:gd name="connsiteX74" fmla="*/ 5001145 w 8636594"/>
              <a:gd name="connsiteY74" fmla="*/ 5015124 h 6602362"/>
              <a:gd name="connsiteX75" fmla="*/ 5028745 w 8636594"/>
              <a:gd name="connsiteY75" fmla="*/ 4982535 h 6602362"/>
              <a:gd name="connsiteX76" fmla="*/ 5056117 w 8636594"/>
              <a:gd name="connsiteY76" fmla="*/ 4949755 h 6602362"/>
              <a:gd name="connsiteX77" fmla="*/ 5083269 w 8636594"/>
              <a:gd name="connsiteY77" fmla="*/ 4916787 h 6602362"/>
              <a:gd name="connsiteX78" fmla="*/ 5110207 w 8636594"/>
              <a:gd name="connsiteY78" fmla="*/ 4883636 h 6602362"/>
              <a:gd name="connsiteX79" fmla="*/ 5136937 w 8636594"/>
              <a:gd name="connsiteY79" fmla="*/ 4850305 h 6602362"/>
              <a:gd name="connsiteX80" fmla="*/ 5163464 w 8636594"/>
              <a:gd name="connsiteY80" fmla="*/ 4816797 h 6602362"/>
              <a:gd name="connsiteX81" fmla="*/ 5215940 w 8636594"/>
              <a:gd name="connsiteY81" fmla="*/ 4749265 h 6602362"/>
              <a:gd name="connsiteX82" fmla="*/ 5267684 w 8636594"/>
              <a:gd name="connsiteY82" fmla="*/ 4681068 h 6602362"/>
              <a:gd name="connsiteX83" fmla="*/ 5318748 w 8636594"/>
              <a:gd name="connsiteY83" fmla="*/ 4612234 h 6602362"/>
              <a:gd name="connsiteX84" fmla="*/ 5369182 w 8636594"/>
              <a:gd name="connsiteY84" fmla="*/ 4542793 h 6602362"/>
              <a:gd name="connsiteX85" fmla="*/ 5419038 w 8636594"/>
              <a:gd name="connsiteY85" fmla="*/ 4472771 h 6602362"/>
              <a:gd name="connsiteX86" fmla="*/ 5468365 w 8636594"/>
              <a:gd name="connsiteY86" fmla="*/ 4402196 h 6602362"/>
              <a:gd name="connsiteX87" fmla="*/ 5517215 w 8636594"/>
              <a:gd name="connsiteY87" fmla="*/ 4331098 h 6602362"/>
              <a:gd name="connsiteX88" fmla="*/ 5565637 w 8636594"/>
              <a:gd name="connsiteY88" fmla="*/ 4259503 h 6602362"/>
              <a:gd name="connsiteX89" fmla="*/ 5613684 w 8636594"/>
              <a:gd name="connsiteY89" fmla="*/ 4187441 h 6602362"/>
              <a:gd name="connsiteX90" fmla="*/ 5685160 w 8636594"/>
              <a:gd name="connsiteY90" fmla="*/ 4078531 h 6602362"/>
              <a:gd name="connsiteX91" fmla="*/ 5756074 w 8636594"/>
              <a:gd name="connsiteY91" fmla="*/ 3968727 h 6602362"/>
              <a:gd name="connsiteX92" fmla="*/ 5873483 w 8636594"/>
              <a:gd name="connsiteY92" fmla="*/ 3783989 h 6602362"/>
              <a:gd name="connsiteX93" fmla="*/ 6203209 w 8636594"/>
              <a:gd name="connsiteY93" fmla="*/ 3258640 h 6602362"/>
              <a:gd name="connsiteX94" fmla="*/ 6299430 w 8636594"/>
              <a:gd name="connsiteY94" fmla="*/ 3107321 h 6602362"/>
              <a:gd name="connsiteX95" fmla="*/ 6372650 w 8636594"/>
              <a:gd name="connsiteY95" fmla="*/ 2993735 h 6602362"/>
              <a:gd name="connsiteX96" fmla="*/ 6453197 w 8636594"/>
              <a:gd name="connsiteY96" fmla="*/ 2869788 h 6602362"/>
              <a:gd name="connsiteX97" fmla="*/ 6564167 w 8636594"/>
              <a:gd name="connsiteY97" fmla="*/ 2696807 h 6602362"/>
              <a:gd name="connsiteX98" fmla="*/ 6976233 w 8636594"/>
              <a:gd name="connsiteY98" fmla="*/ 2045274 h 6602362"/>
              <a:gd name="connsiteX99" fmla="*/ 7086755 w 8636594"/>
              <a:gd name="connsiteY99" fmla="*/ 1872743 h 6602362"/>
              <a:gd name="connsiteX100" fmla="*/ 7170279 w 8636594"/>
              <a:gd name="connsiteY100" fmla="*/ 1744202 h 6602362"/>
              <a:gd name="connsiteX101" fmla="*/ 7226351 w 8636594"/>
              <a:gd name="connsiteY101" fmla="*/ 1659017 h 6602362"/>
              <a:gd name="connsiteX102" fmla="*/ 7282789 w 8636594"/>
              <a:gd name="connsiteY102" fmla="*/ 1574303 h 6602362"/>
              <a:gd name="connsiteX103" fmla="*/ 7339643 w 8636594"/>
              <a:gd name="connsiteY103" fmla="*/ 1490113 h 6602362"/>
              <a:gd name="connsiteX104" fmla="*/ 7396957 w 8636594"/>
              <a:gd name="connsiteY104" fmla="*/ 1406503 h 6602362"/>
              <a:gd name="connsiteX105" fmla="*/ 7454781 w 8636594"/>
              <a:gd name="connsiteY105" fmla="*/ 1323526 h 6602362"/>
              <a:gd name="connsiteX106" fmla="*/ 7513161 w 8636594"/>
              <a:gd name="connsiteY106" fmla="*/ 1241237 h 6602362"/>
              <a:gd name="connsiteX107" fmla="*/ 7572144 w 8636594"/>
              <a:gd name="connsiteY107" fmla="*/ 1159689 h 6602362"/>
              <a:gd name="connsiteX108" fmla="*/ 7601877 w 8636594"/>
              <a:gd name="connsiteY108" fmla="*/ 1119210 h 6602362"/>
              <a:gd name="connsiteX109" fmla="*/ 7631779 w 8636594"/>
              <a:gd name="connsiteY109" fmla="*/ 1078937 h 6602362"/>
              <a:gd name="connsiteX110" fmla="*/ 7661855 w 8636594"/>
              <a:gd name="connsiteY110" fmla="*/ 1038876 h 6602362"/>
              <a:gd name="connsiteX111" fmla="*/ 7692111 w 8636594"/>
              <a:gd name="connsiteY111" fmla="*/ 999035 h 6602362"/>
              <a:gd name="connsiteX112" fmla="*/ 7722554 w 8636594"/>
              <a:gd name="connsiteY112" fmla="*/ 959419 h 6602362"/>
              <a:gd name="connsiteX113" fmla="*/ 7753190 w 8636594"/>
              <a:gd name="connsiteY113" fmla="*/ 920037 h 6602362"/>
              <a:gd name="connsiteX114" fmla="*/ 7784023 w 8636594"/>
              <a:gd name="connsiteY114" fmla="*/ 880894 h 6602362"/>
              <a:gd name="connsiteX115" fmla="*/ 7815061 w 8636594"/>
              <a:gd name="connsiteY115" fmla="*/ 841997 h 6602362"/>
              <a:gd name="connsiteX116" fmla="*/ 7846308 w 8636594"/>
              <a:gd name="connsiteY116" fmla="*/ 803354 h 6602362"/>
              <a:gd name="connsiteX117" fmla="*/ 7877772 w 8636594"/>
              <a:gd name="connsiteY117" fmla="*/ 764970 h 6602362"/>
              <a:gd name="connsiteX118" fmla="*/ 7909458 w 8636594"/>
              <a:gd name="connsiteY118" fmla="*/ 726853 h 6602362"/>
              <a:gd name="connsiteX119" fmla="*/ 7941371 w 8636594"/>
              <a:gd name="connsiteY119" fmla="*/ 689010 h 6602362"/>
              <a:gd name="connsiteX120" fmla="*/ 7973518 w 8636594"/>
              <a:gd name="connsiteY120" fmla="*/ 651447 h 6602362"/>
              <a:gd name="connsiteX121" fmla="*/ 8005905 w 8636594"/>
              <a:gd name="connsiteY121" fmla="*/ 614171 h 6602362"/>
              <a:gd name="connsiteX122" fmla="*/ 8038538 w 8636594"/>
              <a:gd name="connsiteY122" fmla="*/ 577189 h 6602362"/>
              <a:gd name="connsiteX123" fmla="*/ 8071421 w 8636594"/>
              <a:gd name="connsiteY123" fmla="*/ 540507 h 6602362"/>
              <a:gd name="connsiteX124" fmla="*/ 8104563 w 8636594"/>
              <a:gd name="connsiteY124" fmla="*/ 504132 h 6602362"/>
              <a:gd name="connsiteX125" fmla="*/ 8137967 w 8636594"/>
              <a:gd name="connsiteY125" fmla="*/ 468072 h 6602362"/>
              <a:gd name="connsiteX126" fmla="*/ 8171641 w 8636594"/>
              <a:gd name="connsiteY126" fmla="*/ 432332 h 6602362"/>
              <a:gd name="connsiteX127" fmla="*/ 8205590 w 8636594"/>
              <a:gd name="connsiteY127" fmla="*/ 396920 h 6602362"/>
              <a:gd name="connsiteX128" fmla="*/ 8239820 w 8636594"/>
              <a:gd name="connsiteY128" fmla="*/ 361843 h 6602362"/>
              <a:gd name="connsiteX129" fmla="*/ 8274337 w 8636594"/>
              <a:gd name="connsiteY129" fmla="*/ 327107 h 6602362"/>
              <a:gd name="connsiteX130" fmla="*/ 8309147 w 8636594"/>
              <a:gd name="connsiteY130" fmla="*/ 292718 h 6602362"/>
              <a:gd name="connsiteX131" fmla="*/ 8344256 w 8636594"/>
              <a:gd name="connsiteY131" fmla="*/ 258685 h 6602362"/>
              <a:gd name="connsiteX132" fmla="*/ 8379669 w 8636594"/>
              <a:gd name="connsiteY132" fmla="*/ 225013 h 6602362"/>
              <a:gd name="connsiteX133" fmla="*/ 8415394 w 8636594"/>
              <a:gd name="connsiteY133" fmla="*/ 191709 h 6602362"/>
              <a:gd name="connsiteX134" fmla="*/ 8451434 w 8636594"/>
              <a:gd name="connsiteY134" fmla="*/ 158780 h 6602362"/>
              <a:gd name="connsiteX135" fmla="*/ 8487798 w 8636594"/>
              <a:gd name="connsiteY135" fmla="*/ 126233 h 6602362"/>
              <a:gd name="connsiteX136" fmla="*/ 8524489 w 8636594"/>
              <a:gd name="connsiteY136" fmla="*/ 94075 h 6602362"/>
              <a:gd name="connsiteX137" fmla="*/ 8561515 w 8636594"/>
              <a:gd name="connsiteY137" fmla="*/ 62312 h 6602362"/>
              <a:gd name="connsiteX138" fmla="*/ 8598881 w 8636594"/>
              <a:gd name="connsiteY138" fmla="*/ 30951 h 6602362"/>
              <a:gd name="connsiteX139" fmla="*/ 8636594 w 8636594"/>
              <a:gd name="connsiteY139" fmla="*/ 0 h 6602362"/>
              <a:gd name="connsiteX0" fmla="*/ 8636594 w 8636594"/>
              <a:gd name="connsiteY0" fmla="*/ 0 h 6591417"/>
              <a:gd name="connsiteX1" fmla="*/ 5293 w 8636594"/>
              <a:gd name="connsiteY1" fmla="*/ 0 h 6591417"/>
              <a:gd name="connsiteX2" fmla="*/ 0 w 8636594"/>
              <a:gd name="connsiteY2" fmla="*/ 5587843 h 6591417"/>
              <a:gd name="connsiteX3" fmla="*/ 1594033 w 8636594"/>
              <a:gd name="connsiteY3" fmla="*/ 5600057 h 6591417"/>
              <a:gd name="connsiteX4" fmla="*/ 1686068 w 8636594"/>
              <a:gd name="connsiteY4" fmla="*/ 5599745 h 6591417"/>
              <a:gd name="connsiteX5" fmla="*/ 2244569 w 8636594"/>
              <a:gd name="connsiteY5" fmla="*/ 6591417 h 6591417"/>
              <a:gd name="connsiteX6" fmla="*/ 2302482 w 8636594"/>
              <a:gd name="connsiteY6" fmla="*/ 6580040 h 6591417"/>
              <a:gd name="connsiteX7" fmla="*/ 2359737 w 8636594"/>
              <a:gd name="connsiteY7" fmla="*/ 6568233 h 6591417"/>
              <a:gd name="connsiteX8" fmla="*/ 2416341 w 8636594"/>
              <a:gd name="connsiteY8" fmla="*/ 6555999 h 6591417"/>
              <a:gd name="connsiteX9" fmla="*/ 2472299 w 8636594"/>
              <a:gd name="connsiteY9" fmla="*/ 6543344 h 6591417"/>
              <a:gd name="connsiteX10" fmla="*/ 2527618 w 8636594"/>
              <a:gd name="connsiteY10" fmla="*/ 6530269 h 6591417"/>
              <a:gd name="connsiteX11" fmla="*/ 2582304 w 8636594"/>
              <a:gd name="connsiteY11" fmla="*/ 6516778 h 6591417"/>
              <a:gd name="connsiteX12" fmla="*/ 2636364 w 8636594"/>
              <a:gd name="connsiteY12" fmla="*/ 6502876 h 6591417"/>
              <a:gd name="connsiteX13" fmla="*/ 2689804 w 8636594"/>
              <a:gd name="connsiteY13" fmla="*/ 6488565 h 6591417"/>
              <a:gd name="connsiteX14" fmla="*/ 2742629 w 8636594"/>
              <a:gd name="connsiteY14" fmla="*/ 6473849 h 6591417"/>
              <a:gd name="connsiteX15" fmla="*/ 2794848 w 8636594"/>
              <a:gd name="connsiteY15" fmla="*/ 6458731 h 6591417"/>
              <a:gd name="connsiteX16" fmla="*/ 2846466 w 8636594"/>
              <a:gd name="connsiteY16" fmla="*/ 6443216 h 6591417"/>
              <a:gd name="connsiteX17" fmla="*/ 2897488 w 8636594"/>
              <a:gd name="connsiteY17" fmla="*/ 6427305 h 6591417"/>
              <a:gd name="connsiteX18" fmla="*/ 2947923 w 8636594"/>
              <a:gd name="connsiteY18" fmla="*/ 6411004 h 6591417"/>
              <a:gd name="connsiteX19" fmla="*/ 2997775 w 8636594"/>
              <a:gd name="connsiteY19" fmla="*/ 6394316 h 6591417"/>
              <a:gd name="connsiteX20" fmla="*/ 3047052 w 8636594"/>
              <a:gd name="connsiteY20" fmla="*/ 6377243 h 6591417"/>
              <a:gd name="connsiteX21" fmla="*/ 3095759 w 8636594"/>
              <a:gd name="connsiteY21" fmla="*/ 6359791 h 6591417"/>
              <a:gd name="connsiteX22" fmla="*/ 3143903 w 8636594"/>
              <a:gd name="connsiteY22" fmla="*/ 6341961 h 6591417"/>
              <a:gd name="connsiteX23" fmla="*/ 3191491 w 8636594"/>
              <a:gd name="connsiteY23" fmla="*/ 6323757 h 6591417"/>
              <a:gd name="connsiteX24" fmla="*/ 3238528 w 8636594"/>
              <a:gd name="connsiteY24" fmla="*/ 6305184 h 6591417"/>
              <a:gd name="connsiteX25" fmla="*/ 3285021 w 8636594"/>
              <a:gd name="connsiteY25" fmla="*/ 6286245 h 6591417"/>
              <a:gd name="connsiteX26" fmla="*/ 3330977 w 8636594"/>
              <a:gd name="connsiteY26" fmla="*/ 6266942 h 6591417"/>
              <a:gd name="connsiteX27" fmla="*/ 3376401 w 8636594"/>
              <a:gd name="connsiteY27" fmla="*/ 6247281 h 6591417"/>
              <a:gd name="connsiteX28" fmla="*/ 3421300 w 8636594"/>
              <a:gd name="connsiteY28" fmla="*/ 6227263 h 6591417"/>
              <a:gd name="connsiteX29" fmla="*/ 3465680 w 8636594"/>
              <a:gd name="connsiteY29" fmla="*/ 6206893 h 6591417"/>
              <a:gd name="connsiteX30" fmla="*/ 3509548 w 8636594"/>
              <a:gd name="connsiteY30" fmla="*/ 6186174 h 6591417"/>
              <a:gd name="connsiteX31" fmla="*/ 3552910 w 8636594"/>
              <a:gd name="connsiteY31" fmla="*/ 6165110 h 6591417"/>
              <a:gd name="connsiteX32" fmla="*/ 3595773 w 8636594"/>
              <a:gd name="connsiteY32" fmla="*/ 6143704 h 6591417"/>
              <a:gd name="connsiteX33" fmla="*/ 3638142 w 8636594"/>
              <a:gd name="connsiteY33" fmla="*/ 6121960 h 6591417"/>
              <a:gd name="connsiteX34" fmla="*/ 3680024 w 8636594"/>
              <a:gd name="connsiteY34" fmla="*/ 6099881 h 6591417"/>
              <a:gd name="connsiteX35" fmla="*/ 3721426 w 8636594"/>
              <a:gd name="connsiteY35" fmla="*/ 6077471 h 6591417"/>
              <a:gd name="connsiteX36" fmla="*/ 3762353 w 8636594"/>
              <a:gd name="connsiteY36" fmla="*/ 6054733 h 6591417"/>
              <a:gd name="connsiteX37" fmla="*/ 3802812 w 8636594"/>
              <a:gd name="connsiteY37" fmla="*/ 6031671 h 6591417"/>
              <a:gd name="connsiteX38" fmla="*/ 3842810 w 8636594"/>
              <a:gd name="connsiteY38" fmla="*/ 6008288 h 6591417"/>
              <a:gd name="connsiteX39" fmla="*/ 3882352 w 8636594"/>
              <a:gd name="connsiteY39" fmla="*/ 5984588 h 6591417"/>
              <a:gd name="connsiteX40" fmla="*/ 3921445 w 8636594"/>
              <a:gd name="connsiteY40" fmla="*/ 5960574 h 6591417"/>
              <a:gd name="connsiteX41" fmla="*/ 3960096 w 8636594"/>
              <a:gd name="connsiteY41" fmla="*/ 5936250 h 6591417"/>
              <a:gd name="connsiteX42" fmla="*/ 3998311 w 8636594"/>
              <a:gd name="connsiteY42" fmla="*/ 5911619 h 6591417"/>
              <a:gd name="connsiteX43" fmla="*/ 4036095 w 8636594"/>
              <a:gd name="connsiteY43" fmla="*/ 5886685 h 6591417"/>
              <a:gd name="connsiteX44" fmla="*/ 4073456 w 8636594"/>
              <a:gd name="connsiteY44" fmla="*/ 5861452 h 6591417"/>
              <a:gd name="connsiteX45" fmla="*/ 4110400 w 8636594"/>
              <a:gd name="connsiteY45" fmla="*/ 5835922 h 6591417"/>
              <a:gd name="connsiteX46" fmla="*/ 4146933 w 8636594"/>
              <a:gd name="connsiteY46" fmla="*/ 5810100 h 6591417"/>
              <a:gd name="connsiteX47" fmla="*/ 4183061 w 8636594"/>
              <a:gd name="connsiteY47" fmla="*/ 5783988 h 6591417"/>
              <a:gd name="connsiteX48" fmla="*/ 4218791 w 8636594"/>
              <a:gd name="connsiteY48" fmla="*/ 5757591 h 6591417"/>
              <a:gd name="connsiteX49" fmla="*/ 4254129 w 8636594"/>
              <a:gd name="connsiteY49" fmla="*/ 5730912 h 6591417"/>
              <a:gd name="connsiteX50" fmla="*/ 4289081 w 8636594"/>
              <a:gd name="connsiteY50" fmla="*/ 5703955 h 6591417"/>
              <a:gd name="connsiteX51" fmla="*/ 4323654 w 8636594"/>
              <a:gd name="connsiteY51" fmla="*/ 5676722 h 6591417"/>
              <a:gd name="connsiteX52" fmla="*/ 4357854 w 8636594"/>
              <a:gd name="connsiteY52" fmla="*/ 5649218 h 6591417"/>
              <a:gd name="connsiteX53" fmla="*/ 4391688 w 8636594"/>
              <a:gd name="connsiteY53" fmla="*/ 5621446 h 6591417"/>
              <a:gd name="connsiteX54" fmla="*/ 4425162 w 8636594"/>
              <a:gd name="connsiteY54" fmla="*/ 5593409 h 6591417"/>
              <a:gd name="connsiteX55" fmla="*/ 4458281 w 8636594"/>
              <a:gd name="connsiteY55" fmla="*/ 5565111 h 6591417"/>
              <a:gd name="connsiteX56" fmla="*/ 4491053 w 8636594"/>
              <a:gd name="connsiteY56" fmla="*/ 5536556 h 6591417"/>
              <a:gd name="connsiteX57" fmla="*/ 4523484 w 8636594"/>
              <a:gd name="connsiteY57" fmla="*/ 5507747 h 6591417"/>
              <a:gd name="connsiteX58" fmla="*/ 4555580 w 8636594"/>
              <a:gd name="connsiteY58" fmla="*/ 5478687 h 6591417"/>
              <a:gd name="connsiteX59" fmla="*/ 4587347 w 8636594"/>
              <a:gd name="connsiteY59" fmla="*/ 5449380 h 6591417"/>
              <a:gd name="connsiteX60" fmla="*/ 4618793 w 8636594"/>
              <a:gd name="connsiteY60" fmla="*/ 5419830 h 6591417"/>
              <a:gd name="connsiteX61" fmla="*/ 4649922 w 8636594"/>
              <a:gd name="connsiteY61" fmla="*/ 5390040 h 6591417"/>
              <a:gd name="connsiteX62" fmla="*/ 4680742 w 8636594"/>
              <a:gd name="connsiteY62" fmla="*/ 5360014 h 6591417"/>
              <a:gd name="connsiteX63" fmla="*/ 4711259 w 8636594"/>
              <a:gd name="connsiteY63" fmla="*/ 5329755 h 6591417"/>
              <a:gd name="connsiteX64" fmla="*/ 4741478 w 8636594"/>
              <a:gd name="connsiteY64" fmla="*/ 5299266 h 6591417"/>
              <a:gd name="connsiteX65" fmla="*/ 4771408 w 8636594"/>
              <a:gd name="connsiteY65" fmla="*/ 5268551 h 6591417"/>
              <a:gd name="connsiteX66" fmla="*/ 4801053 w 8636594"/>
              <a:gd name="connsiteY66" fmla="*/ 5237614 h 6591417"/>
              <a:gd name="connsiteX67" fmla="*/ 4830420 w 8636594"/>
              <a:gd name="connsiteY67" fmla="*/ 5206458 h 6591417"/>
              <a:gd name="connsiteX68" fmla="*/ 4859516 w 8636594"/>
              <a:gd name="connsiteY68" fmla="*/ 5175087 h 6591417"/>
              <a:gd name="connsiteX69" fmla="*/ 4888347 w 8636594"/>
              <a:gd name="connsiteY69" fmla="*/ 5143504 h 6591417"/>
              <a:gd name="connsiteX70" fmla="*/ 4916919 w 8636594"/>
              <a:gd name="connsiteY70" fmla="*/ 5111713 h 6591417"/>
              <a:gd name="connsiteX71" fmla="*/ 4945238 w 8636594"/>
              <a:gd name="connsiteY71" fmla="*/ 5079717 h 6591417"/>
              <a:gd name="connsiteX72" fmla="*/ 4973311 w 8636594"/>
              <a:gd name="connsiteY72" fmla="*/ 5047519 h 6591417"/>
              <a:gd name="connsiteX73" fmla="*/ 5001145 w 8636594"/>
              <a:gd name="connsiteY73" fmla="*/ 5015124 h 6591417"/>
              <a:gd name="connsiteX74" fmla="*/ 5028745 w 8636594"/>
              <a:gd name="connsiteY74" fmla="*/ 4982535 h 6591417"/>
              <a:gd name="connsiteX75" fmla="*/ 5056117 w 8636594"/>
              <a:gd name="connsiteY75" fmla="*/ 4949755 h 6591417"/>
              <a:gd name="connsiteX76" fmla="*/ 5083269 w 8636594"/>
              <a:gd name="connsiteY76" fmla="*/ 4916787 h 6591417"/>
              <a:gd name="connsiteX77" fmla="*/ 5110207 w 8636594"/>
              <a:gd name="connsiteY77" fmla="*/ 4883636 h 6591417"/>
              <a:gd name="connsiteX78" fmla="*/ 5136937 w 8636594"/>
              <a:gd name="connsiteY78" fmla="*/ 4850305 h 6591417"/>
              <a:gd name="connsiteX79" fmla="*/ 5163464 w 8636594"/>
              <a:gd name="connsiteY79" fmla="*/ 4816797 h 6591417"/>
              <a:gd name="connsiteX80" fmla="*/ 5215940 w 8636594"/>
              <a:gd name="connsiteY80" fmla="*/ 4749265 h 6591417"/>
              <a:gd name="connsiteX81" fmla="*/ 5267684 w 8636594"/>
              <a:gd name="connsiteY81" fmla="*/ 4681068 h 6591417"/>
              <a:gd name="connsiteX82" fmla="*/ 5318748 w 8636594"/>
              <a:gd name="connsiteY82" fmla="*/ 4612234 h 6591417"/>
              <a:gd name="connsiteX83" fmla="*/ 5369182 w 8636594"/>
              <a:gd name="connsiteY83" fmla="*/ 4542793 h 6591417"/>
              <a:gd name="connsiteX84" fmla="*/ 5419038 w 8636594"/>
              <a:gd name="connsiteY84" fmla="*/ 4472771 h 6591417"/>
              <a:gd name="connsiteX85" fmla="*/ 5468365 w 8636594"/>
              <a:gd name="connsiteY85" fmla="*/ 4402196 h 6591417"/>
              <a:gd name="connsiteX86" fmla="*/ 5517215 w 8636594"/>
              <a:gd name="connsiteY86" fmla="*/ 4331098 h 6591417"/>
              <a:gd name="connsiteX87" fmla="*/ 5565637 w 8636594"/>
              <a:gd name="connsiteY87" fmla="*/ 4259503 h 6591417"/>
              <a:gd name="connsiteX88" fmla="*/ 5613684 w 8636594"/>
              <a:gd name="connsiteY88" fmla="*/ 4187441 h 6591417"/>
              <a:gd name="connsiteX89" fmla="*/ 5685160 w 8636594"/>
              <a:gd name="connsiteY89" fmla="*/ 4078531 h 6591417"/>
              <a:gd name="connsiteX90" fmla="*/ 5756074 w 8636594"/>
              <a:gd name="connsiteY90" fmla="*/ 3968727 h 6591417"/>
              <a:gd name="connsiteX91" fmla="*/ 5873483 w 8636594"/>
              <a:gd name="connsiteY91" fmla="*/ 3783989 h 6591417"/>
              <a:gd name="connsiteX92" fmla="*/ 6203209 w 8636594"/>
              <a:gd name="connsiteY92" fmla="*/ 3258640 h 6591417"/>
              <a:gd name="connsiteX93" fmla="*/ 6299430 w 8636594"/>
              <a:gd name="connsiteY93" fmla="*/ 3107321 h 6591417"/>
              <a:gd name="connsiteX94" fmla="*/ 6372650 w 8636594"/>
              <a:gd name="connsiteY94" fmla="*/ 2993735 h 6591417"/>
              <a:gd name="connsiteX95" fmla="*/ 6453197 w 8636594"/>
              <a:gd name="connsiteY95" fmla="*/ 2869788 h 6591417"/>
              <a:gd name="connsiteX96" fmla="*/ 6564167 w 8636594"/>
              <a:gd name="connsiteY96" fmla="*/ 2696807 h 6591417"/>
              <a:gd name="connsiteX97" fmla="*/ 6976233 w 8636594"/>
              <a:gd name="connsiteY97" fmla="*/ 2045274 h 6591417"/>
              <a:gd name="connsiteX98" fmla="*/ 7086755 w 8636594"/>
              <a:gd name="connsiteY98" fmla="*/ 1872743 h 6591417"/>
              <a:gd name="connsiteX99" fmla="*/ 7170279 w 8636594"/>
              <a:gd name="connsiteY99" fmla="*/ 1744202 h 6591417"/>
              <a:gd name="connsiteX100" fmla="*/ 7226351 w 8636594"/>
              <a:gd name="connsiteY100" fmla="*/ 1659017 h 6591417"/>
              <a:gd name="connsiteX101" fmla="*/ 7282789 w 8636594"/>
              <a:gd name="connsiteY101" fmla="*/ 1574303 h 6591417"/>
              <a:gd name="connsiteX102" fmla="*/ 7339643 w 8636594"/>
              <a:gd name="connsiteY102" fmla="*/ 1490113 h 6591417"/>
              <a:gd name="connsiteX103" fmla="*/ 7396957 w 8636594"/>
              <a:gd name="connsiteY103" fmla="*/ 1406503 h 6591417"/>
              <a:gd name="connsiteX104" fmla="*/ 7454781 w 8636594"/>
              <a:gd name="connsiteY104" fmla="*/ 1323526 h 6591417"/>
              <a:gd name="connsiteX105" fmla="*/ 7513161 w 8636594"/>
              <a:gd name="connsiteY105" fmla="*/ 1241237 h 6591417"/>
              <a:gd name="connsiteX106" fmla="*/ 7572144 w 8636594"/>
              <a:gd name="connsiteY106" fmla="*/ 1159689 h 6591417"/>
              <a:gd name="connsiteX107" fmla="*/ 7601877 w 8636594"/>
              <a:gd name="connsiteY107" fmla="*/ 1119210 h 6591417"/>
              <a:gd name="connsiteX108" fmla="*/ 7631779 w 8636594"/>
              <a:gd name="connsiteY108" fmla="*/ 1078937 h 6591417"/>
              <a:gd name="connsiteX109" fmla="*/ 7661855 w 8636594"/>
              <a:gd name="connsiteY109" fmla="*/ 1038876 h 6591417"/>
              <a:gd name="connsiteX110" fmla="*/ 7692111 w 8636594"/>
              <a:gd name="connsiteY110" fmla="*/ 999035 h 6591417"/>
              <a:gd name="connsiteX111" fmla="*/ 7722554 w 8636594"/>
              <a:gd name="connsiteY111" fmla="*/ 959419 h 6591417"/>
              <a:gd name="connsiteX112" fmla="*/ 7753190 w 8636594"/>
              <a:gd name="connsiteY112" fmla="*/ 920037 h 6591417"/>
              <a:gd name="connsiteX113" fmla="*/ 7784023 w 8636594"/>
              <a:gd name="connsiteY113" fmla="*/ 880894 h 6591417"/>
              <a:gd name="connsiteX114" fmla="*/ 7815061 w 8636594"/>
              <a:gd name="connsiteY114" fmla="*/ 841997 h 6591417"/>
              <a:gd name="connsiteX115" fmla="*/ 7846308 w 8636594"/>
              <a:gd name="connsiteY115" fmla="*/ 803354 h 6591417"/>
              <a:gd name="connsiteX116" fmla="*/ 7877772 w 8636594"/>
              <a:gd name="connsiteY116" fmla="*/ 764970 h 6591417"/>
              <a:gd name="connsiteX117" fmla="*/ 7909458 w 8636594"/>
              <a:gd name="connsiteY117" fmla="*/ 726853 h 6591417"/>
              <a:gd name="connsiteX118" fmla="*/ 7941371 w 8636594"/>
              <a:gd name="connsiteY118" fmla="*/ 689010 h 6591417"/>
              <a:gd name="connsiteX119" fmla="*/ 7973518 w 8636594"/>
              <a:gd name="connsiteY119" fmla="*/ 651447 h 6591417"/>
              <a:gd name="connsiteX120" fmla="*/ 8005905 w 8636594"/>
              <a:gd name="connsiteY120" fmla="*/ 614171 h 6591417"/>
              <a:gd name="connsiteX121" fmla="*/ 8038538 w 8636594"/>
              <a:gd name="connsiteY121" fmla="*/ 577189 h 6591417"/>
              <a:gd name="connsiteX122" fmla="*/ 8071421 w 8636594"/>
              <a:gd name="connsiteY122" fmla="*/ 540507 h 6591417"/>
              <a:gd name="connsiteX123" fmla="*/ 8104563 w 8636594"/>
              <a:gd name="connsiteY123" fmla="*/ 504132 h 6591417"/>
              <a:gd name="connsiteX124" fmla="*/ 8137967 w 8636594"/>
              <a:gd name="connsiteY124" fmla="*/ 468072 h 6591417"/>
              <a:gd name="connsiteX125" fmla="*/ 8171641 w 8636594"/>
              <a:gd name="connsiteY125" fmla="*/ 432332 h 6591417"/>
              <a:gd name="connsiteX126" fmla="*/ 8205590 w 8636594"/>
              <a:gd name="connsiteY126" fmla="*/ 396920 h 6591417"/>
              <a:gd name="connsiteX127" fmla="*/ 8239820 w 8636594"/>
              <a:gd name="connsiteY127" fmla="*/ 361843 h 6591417"/>
              <a:gd name="connsiteX128" fmla="*/ 8274337 w 8636594"/>
              <a:gd name="connsiteY128" fmla="*/ 327107 h 6591417"/>
              <a:gd name="connsiteX129" fmla="*/ 8309147 w 8636594"/>
              <a:gd name="connsiteY129" fmla="*/ 292718 h 6591417"/>
              <a:gd name="connsiteX130" fmla="*/ 8344256 w 8636594"/>
              <a:gd name="connsiteY130" fmla="*/ 258685 h 6591417"/>
              <a:gd name="connsiteX131" fmla="*/ 8379669 w 8636594"/>
              <a:gd name="connsiteY131" fmla="*/ 225013 h 6591417"/>
              <a:gd name="connsiteX132" fmla="*/ 8415394 w 8636594"/>
              <a:gd name="connsiteY132" fmla="*/ 191709 h 6591417"/>
              <a:gd name="connsiteX133" fmla="*/ 8451434 w 8636594"/>
              <a:gd name="connsiteY133" fmla="*/ 158780 h 6591417"/>
              <a:gd name="connsiteX134" fmla="*/ 8487798 w 8636594"/>
              <a:gd name="connsiteY134" fmla="*/ 126233 h 6591417"/>
              <a:gd name="connsiteX135" fmla="*/ 8524489 w 8636594"/>
              <a:gd name="connsiteY135" fmla="*/ 94075 h 6591417"/>
              <a:gd name="connsiteX136" fmla="*/ 8561515 w 8636594"/>
              <a:gd name="connsiteY136" fmla="*/ 62312 h 6591417"/>
              <a:gd name="connsiteX137" fmla="*/ 8598881 w 8636594"/>
              <a:gd name="connsiteY137" fmla="*/ 30951 h 6591417"/>
              <a:gd name="connsiteX138" fmla="*/ 8636594 w 8636594"/>
              <a:gd name="connsiteY138" fmla="*/ 0 h 6591417"/>
              <a:gd name="connsiteX0" fmla="*/ 8636594 w 8636594"/>
              <a:gd name="connsiteY0" fmla="*/ 0 h 6580040"/>
              <a:gd name="connsiteX1" fmla="*/ 5293 w 8636594"/>
              <a:gd name="connsiteY1" fmla="*/ 0 h 6580040"/>
              <a:gd name="connsiteX2" fmla="*/ 0 w 8636594"/>
              <a:gd name="connsiteY2" fmla="*/ 5587843 h 6580040"/>
              <a:gd name="connsiteX3" fmla="*/ 1594033 w 8636594"/>
              <a:gd name="connsiteY3" fmla="*/ 5600057 h 6580040"/>
              <a:gd name="connsiteX4" fmla="*/ 1686068 w 8636594"/>
              <a:gd name="connsiteY4" fmla="*/ 5599745 h 6580040"/>
              <a:gd name="connsiteX5" fmla="*/ 2302482 w 8636594"/>
              <a:gd name="connsiteY5" fmla="*/ 6580040 h 6580040"/>
              <a:gd name="connsiteX6" fmla="*/ 2359737 w 8636594"/>
              <a:gd name="connsiteY6" fmla="*/ 6568233 h 6580040"/>
              <a:gd name="connsiteX7" fmla="*/ 2416341 w 8636594"/>
              <a:gd name="connsiteY7" fmla="*/ 6555999 h 6580040"/>
              <a:gd name="connsiteX8" fmla="*/ 2472299 w 8636594"/>
              <a:gd name="connsiteY8" fmla="*/ 6543344 h 6580040"/>
              <a:gd name="connsiteX9" fmla="*/ 2527618 w 8636594"/>
              <a:gd name="connsiteY9" fmla="*/ 6530269 h 6580040"/>
              <a:gd name="connsiteX10" fmla="*/ 2582304 w 8636594"/>
              <a:gd name="connsiteY10" fmla="*/ 6516778 h 6580040"/>
              <a:gd name="connsiteX11" fmla="*/ 2636364 w 8636594"/>
              <a:gd name="connsiteY11" fmla="*/ 6502876 h 6580040"/>
              <a:gd name="connsiteX12" fmla="*/ 2689804 w 8636594"/>
              <a:gd name="connsiteY12" fmla="*/ 6488565 h 6580040"/>
              <a:gd name="connsiteX13" fmla="*/ 2742629 w 8636594"/>
              <a:gd name="connsiteY13" fmla="*/ 6473849 h 6580040"/>
              <a:gd name="connsiteX14" fmla="*/ 2794848 w 8636594"/>
              <a:gd name="connsiteY14" fmla="*/ 6458731 h 6580040"/>
              <a:gd name="connsiteX15" fmla="*/ 2846466 w 8636594"/>
              <a:gd name="connsiteY15" fmla="*/ 6443216 h 6580040"/>
              <a:gd name="connsiteX16" fmla="*/ 2897488 w 8636594"/>
              <a:gd name="connsiteY16" fmla="*/ 6427305 h 6580040"/>
              <a:gd name="connsiteX17" fmla="*/ 2947923 w 8636594"/>
              <a:gd name="connsiteY17" fmla="*/ 6411004 h 6580040"/>
              <a:gd name="connsiteX18" fmla="*/ 2997775 w 8636594"/>
              <a:gd name="connsiteY18" fmla="*/ 6394316 h 6580040"/>
              <a:gd name="connsiteX19" fmla="*/ 3047052 w 8636594"/>
              <a:gd name="connsiteY19" fmla="*/ 6377243 h 6580040"/>
              <a:gd name="connsiteX20" fmla="*/ 3095759 w 8636594"/>
              <a:gd name="connsiteY20" fmla="*/ 6359791 h 6580040"/>
              <a:gd name="connsiteX21" fmla="*/ 3143903 w 8636594"/>
              <a:gd name="connsiteY21" fmla="*/ 6341961 h 6580040"/>
              <a:gd name="connsiteX22" fmla="*/ 3191491 w 8636594"/>
              <a:gd name="connsiteY22" fmla="*/ 6323757 h 6580040"/>
              <a:gd name="connsiteX23" fmla="*/ 3238528 w 8636594"/>
              <a:gd name="connsiteY23" fmla="*/ 6305184 h 6580040"/>
              <a:gd name="connsiteX24" fmla="*/ 3285021 w 8636594"/>
              <a:gd name="connsiteY24" fmla="*/ 6286245 h 6580040"/>
              <a:gd name="connsiteX25" fmla="*/ 3330977 w 8636594"/>
              <a:gd name="connsiteY25" fmla="*/ 6266942 h 6580040"/>
              <a:gd name="connsiteX26" fmla="*/ 3376401 w 8636594"/>
              <a:gd name="connsiteY26" fmla="*/ 6247281 h 6580040"/>
              <a:gd name="connsiteX27" fmla="*/ 3421300 w 8636594"/>
              <a:gd name="connsiteY27" fmla="*/ 6227263 h 6580040"/>
              <a:gd name="connsiteX28" fmla="*/ 3465680 w 8636594"/>
              <a:gd name="connsiteY28" fmla="*/ 6206893 h 6580040"/>
              <a:gd name="connsiteX29" fmla="*/ 3509548 w 8636594"/>
              <a:gd name="connsiteY29" fmla="*/ 6186174 h 6580040"/>
              <a:gd name="connsiteX30" fmla="*/ 3552910 w 8636594"/>
              <a:gd name="connsiteY30" fmla="*/ 6165110 h 6580040"/>
              <a:gd name="connsiteX31" fmla="*/ 3595773 w 8636594"/>
              <a:gd name="connsiteY31" fmla="*/ 6143704 h 6580040"/>
              <a:gd name="connsiteX32" fmla="*/ 3638142 w 8636594"/>
              <a:gd name="connsiteY32" fmla="*/ 6121960 h 6580040"/>
              <a:gd name="connsiteX33" fmla="*/ 3680024 w 8636594"/>
              <a:gd name="connsiteY33" fmla="*/ 6099881 h 6580040"/>
              <a:gd name="connsiteX34" fmla="*/ 3721426 w 8636594"/>
              <a:gd name="connsiteY34" fmla="*/ 6077471 h 6580040"/>
              <a:gd name="connsiteX35" fmla="*/ 3762353 w 8636594"/>
              <a:gd name="connsiteY35" fmla="*/ 6054733 h 6580040"/>
              <a:gd name="connsiteX36" fmla="*/ 3802812 w 8636594"/>
              <a:gd name="connsiteY36" fmla="*/ 6031671 h 6580040"/>
              <a:gd name="connsiteX37" fmla="*/ 3842810 w 8636594"/>
              <a:gd name="connsiteY37" fmla="*/ 6008288 h 6580040"/>
              <a:gd name="connsiteX38" fmla="*/ 3882352 w 8636594"/>
              <a:gd name="connsiteY38" fmla="*/ 5984588 h 6580040"/>
              <a:gd name="connsiteX39" fmla="*/ 3921445 w 8636594"/>
              <a:gd name="connsiteY39" fmla="*/ 5960574 h 6580040"/>
              <a:gd name="connsiteX40" fmla="*/ 3960096 w 8636594"/>
              <a:gd name="connsiteY40" fmla="*/ 5936250 h 6580040"/>
              <a:gd name="connsiteX41" fmla="*/ 3998311 w 8636594"/>
              <a:gd name="connsiteY41" fmla="*/ 5911619 h 6580040"/>
              <a:gd name="connsiteX42" fmla="*/ 4036095 w 8636594"/>
              <a:gd name="connsiteY42" fmla="*/ 5886685 h 6580040"/>
              <a:gd name="connsiteX43" fmla="*/ 4073456 w 8636594"/>
              <a:gd name="connsiteY43" fmla="*/ 5861452 h 6580040"/>
              <a:gd name="connsiteX44" fmla="*/ 4110400 w 8636594"/>
              <a:gd name="connsiteY44" fmla="*/ 5835922 h 6580040"/>
              <a:gd name="connsiteX45" fmla="*/ 4146933 w 8636594"/>
              <a:gd name="connsiteY45" fmla="*/ 5810100 h 6580040"/>
              <a:gd name="connsiteX46" fmla="*/ 4183061 w 8636594"/>
              <a:gd name="connsiteY46" fmla="*/ 5783988 h 6580040"/>
              <a:gd name="connsiteX47" fmla="*/ 4218791 w 8636594"/>
              <a:gd name="connsiteY47" fmla="*/ 5757591 h 6580040"/>
              <a:gd name="connsiteX48" fmla="*/ 4254129 w 8636594"/>
              <a:gd name="connsiteY48" fmla="*/ 5730912 h 6580040"/>
              <a:gd name="connsiteX49" fmla="*/ 4289081 w 8636594"/>
              <a:gd name="connsiteY49" fmla="*/ 5703955 h 6580040"/>
              <a:gd name="connsiteX50" fmla="*/ 4323654 w 8636594"/>
              <a:gd name="connsiteY50" fmla="*/ 5676722 h 6580040"/>
              <a:gd name="connsiteX51" fmla="*/ 4357854 w 8636594"/>
              <a:gd name="connsiteY51" fmla="*/ 5649218 h 6580040"/>
              <a:gd name="connsiteX52" fmla="*/ 4391688 w 8636594"/>
              <a:gd name="connsiteY52" fmla="*/ 5621446 h 6580040"/>
              <a:gd name="connsiteX53" fmla="*/ 4425162 w 8636594"/>
              <a:gd name="connsiteY53" fmla="*/ 5593409 h 6580040"/>
              <a:gd name="connsiteX54" fmla="*/ 4458281 w 8636594"/>
              <a:gd name="connsiteY54" fmla="*/ 5565111 h 6580040"/>
              <a:gd name="connsiteX55" fmla="*/ 4491053 w 8636594"/>
              <a:gd name="connsiteY55" fmla="*/ 5536556 h 6580040"/>
              <a:gd name="connsiteX56" fmla="*/ 4523484 w 8636594"/>
              <a:gd name="connsiteY56" fmla="*/ 5507747 h 6580040"/>
              <a:gd name="connsiteX57" fmla="*/ 4555580 w 8636594"/>
              <a:gd name="connsiteY57" fmla="*/ 5478687 h 6580040"/>
              <a:gd name="connsiteX58" fmla="*/ 4587347 w 8636594"/>
              <a:gd name="connsiteY58" fmla="*/ 5449380 h 6580040"/>
              <a:gd name="connsiteX59" fmla="*/ 4618793 w 8636594"/>
              <a:gd name="connsiteY59" fmla="*/ 5419830 h 6580040"/>
              <a:gd name="connsiteX60" fmla="*/ 4649922 w 8636594"/>
              <a:gd name="connsiteY60" fmla="*/ 5390040 h 6580040"/>
              <a:gd name="connsiteX61" fmla="*/ 4680742 w 8636594"/>
              <a:gd name="connsiteY61" fmla="*/ 5360014 h 6580040"/>
              <a:gd name="connsiteX62" fmla="*/ 4711259 w 8636594"/>
              <a:gd name="connsiteY62" fmla="*/ 5329755 h 6580040"/>
              <a:gd name="connsiteX63" fmla="*/ 4741478 w 8636594"/>
              <a:gd name="connsiteY63" fmla="*/ 5299266 h 6580040"/>
              <a:gd name="connsiteX64" fmla="*/ 4771408 w 8636594"/>
              <a:gd name="connsiteY64" fmla="*/ 5268551 h 6580040"/>
              <a:gd name="connsiteX65" fmla="*/ 4801053 w 8636594"/>
              <a:gd name="connsiteY65" fmla="*/ 5237614 h 6580040"/>
              <a:gd name="connsiteX66" fmla="*/ 4830420 w 8636594"/>
              <a:gd name="connsiteY66" fmla="*/ 5206458 h 6580040"/>
              <a:gd name="connsiteX67" fmla="*/ 4859516 w 8636594"/>
              <a:gd name="connsiteY67" fmla="*/ 5175087 h 6580040"/>
              <a:gd name="connsiteX68" fmla="*/ 4888347 w 8636594"/>
              <a:gd name="connsiteY68" fmla="*/ 5143504 h 6580040"/>
              <a:gd name="connsiteX69" fmla="*/ 4916919 w 8636594"/>
              <a:gd name="connsiteY69" fmla="*/ 5111713 h 6580040"/>
              <a:gd name="connsiteX70" fmla="*/ 4945238 w 8636594"/>
              <a:gd name="connsiteY70" fmla="*/ 5079717 h 6580040"/>
              <a:gd name="connsiteX71" fmla="*/ 4973311 w 8636594"/>
              <a:gd name="connsiteY71" fmla="*/ 5047519 h 6580040"/>
              <a:gd name="connsiteX72" fmla="*/ 5001145 w 8636594"/>
              <a:gd name="connsiteY72" fmla="*/ 5015124 h 6580040"/>
              <a:gd name="connsiteX73" fmla="*/ 5028745 w 8636594"/>
              <a:gd name="connsiteY73" fmla="*/ 4982535 h 6580040"/>
              <a:gd name="connsiteX74" fmla="*/ 5056117 w 8636594"/>
              <a:gd name="connsiteY74" fmla="*/ 4949755 h 6580040"/>
              <a:gd name="connsiteX75" fmla="*/ 5083269 w 8636594"/>
              <a:gd name="connsiteY75" fmla="*/ 4916787 h 6580040"/>
              <a:gd name="connsiteX76" fmla="*/ 5110207 w 8636594"/>
              <a:gd name="connsiteY76" fmla="*/ 4883636 h 6580040"/>
              <a:gd name="connsiteX77" fmla="*/ 5136937 w 8636594"/>
              <a:gd name="connsiteY77" fmla="*/ 4850305 h 6580040"/>
              <a:gd name="connsiteX78" fmla="*/ 5163464 w 8636594"/>
              <a:gd name="connsiteY78" fmla="*/ 4816797 h 6580040"/>
              <a:gd name="connsiteX79" fmla="*/ 5215940 w 8636594"/>
              <a:gd name="connsiteY79" fmla="*/ 4749265 h 6580040"/>
              <a:gd name="connsiteX80" fmla="*/ 5267684 w 8636594"/>
              <a:gd name="connsiteY80" fmla="*/ 4681068 h 6580040"/>
              <a:gd name="connsiteX81" fmla="*/ 5318748 w 8636594"/>
              <a:gd name="connsiteY81" fmla="*/ 4612234 h 6580040"/>
              <a:gd name="connsiteX82" fmla="*/ 5369182 w 8636594"/>
              <a:gd name="connsiteY82" fmla="*/ 4542793 h 6580040"/>
              <a:gd name="connsiteX83" fmla="*/ 5419038 w 8636594"/>
              <a:gd name="connsiteY83" fmla="*/ 4472771 h 6580040"/>
              <a:gd name="connsiteX84" fmla="*/ 5468365 w 8636594"/>
              <a:gd name="connsiteY84" fmla="*/ 4402196 h 6580040"/>
              <a:gd name="connsiteX85" fmla="*/ 5517215 w 8636594"/>
              <a:gd name="connsiteY85" fmla="*/ 4331098 h 6580040"/>
              <a:gd name="connsiteX86" fmla="*/ 5565637 w 8636594"/>
              <a:gd name="connsiteY86" fmla="*/ 4259503 h 6580040"/>
              <a:gd name="connsiteX87" fmla="*/ 5613684 w 8636594"/>
              <a:gd name="connsiteY87" fmla="*/ 4187441 h 6580040"/>
              <a:gd name="connsiteX88" fmla="*/ 5685160 w 8636594"/>
              <a:gd name="connsiteY88" fmla="*/ 4078531 h 6580040"/>
              <a:gd name="connsiteX89" fmla="*/ 5756074 w 8636594"/>
              <a:gd name="connsiteY89" fmla="*/ 3968727 h 6580040"/>
              <a:gd name="connsiteX90" fmla="*/ 5873483 w 8636594"/>
              <a:gd name="connsiteY90" fmla="*/ 3783989 h 6580040"/>
              <a:gd name="connsiteX91" fmla="*/ 6203209 w 8636594"/>
              <a:gd name="connsiteY91" fmla="*/ 3258640 h 6580040"/>
              <a:gd name="connsiteX92" fmla="*/ 6299430 w 8636594"/>
              <a:gd name="connsiteY92" fmla="*/ 3107321 h 6580040"/>
              <a:gd name="connsiteX93" fmla="*/ 6372650 w 8636594"/>
              <a:gd name="connsiteY93" fmla="*/ 2993735 h 6580040"/>
              <a:gd name="connsiteX94" fmla="*/ 6453197 w 8636594"/>
              <a:gd name="connsiteY94" fmla="*/ 2869788 h 6580040"/>
              <a:gd name="connsiteX95" fmla="*/ 6564167 w 8636594"/>
              <a:gd name="connsiteY95" fmla="*/ 2696807 h 6580040"/>
              <a:gd name="connsiteX96" fmla="*/ 6976233 w 8636594"/>
              <a:gd name="connsiteY96" fmla="*/ 2045274 h 6580040"/>
              <a:gd name="connsiteX97" fmla="*/ 7086755 w 8636594"/>
              <a:gd name="connsiteY97" fmla="*/ 1872743 h 6580040"/>
              <a:gd name="connsiteX98" fmla="*/ 7170279 w 8636594"/>
              <a:gd name="connsiteY98" fmla="*/ 1744202 h 6580040"/>
              <a:gd name="connsiteX99" fmla="*/ 7226351 w 8636594"/>
              <a:gd name="connsiteY99" fmla="*/ 1659017 h 6580040"/>
              <a:gd name="connsiteX100" fmla="*/ 7282789 w 8636594"/>
              <a:gd name="connsiteY100" fmla="*/ 1574303 h 6580040"/>
              <a:gd name="connsiteX101" fmla="*/ 7339643 w 8636594"/>
              <a:gd name="connsiteY101" fmla="*/ 1490113 h 6580040"/>
              <a:gd name="connsiteX102" fmla="*/ 7396957 w 8636594"/>
              <a:gd name="connsiteY102" fmla="*/ 1406503 h 6580040"/>
              <a:gd name="connsiteX103" fmla="*/ 7454781 w 8636594"/>
              <a:gd name="connsiteY103" fmla="*/ 1323526 h 6580040"/>
              <a:gd name="connsiteX104" fmla="*/ 7513161 w 8636594"/>
              <a:gd name="connsiteY104" fmla="*/ 1241237 h 6580040"/>
              <a:gd name="connsiteX105" fmla="*/ 7572144 w 8636594"/>
              <a:gd name="connsiteY105" fmla="*/ 1159689 h 6580040"/>
              <a:gd name="connsiteX106" fmla="*/ 7601877 w 8636594"/>
              <a:gd name="connsiteY106" fmla="*/ 1119210 h 6580040"/>
              <a:gd name="connsiteX107" fmla="*/ 7631779 w 8636594"/>
              <a:gd name="connsiteY107" fmla="*/ 1078937 h 6580040"/>
              <a:gd name="connsiteX108" fmla="*/ 7661855 w 8636594"/>
              <a:gd name="connsiteY108" fmla="*/ 1038876 h 6580040"/>
              <a:gd name="connsiteX109" fmla="*/ 7692111 w 8636594"/>
              <a:gd name="connsiteY109" fmla="*/ 999035 h 6580040"/>
              <a:gd name="connsiteX110" fmla="*/ 7722554 w 8636594"/>
              <a:gd name="connsiteY110" fmla="*/ 959419 h 6580040"/>
              <a:gd name="connsiteX111" fmla="*/ 7753190 w 8636594"/>
              <a:gd name="connsiteY111" fmla="*/ 920037 h 6580040"/>
              <a:gd name="connsiteX112" fmla="*/ 7784023 w 8636594"/>
              <a:gd name="connsiteY112" fmla="*/ 880894 h 6580040"/>
              <a:gd name="connsiteX113" fmla="*/ 7815061 w 8636594"/>
              <a:gd name="connsiteY113" fmla="*/ 841997 h 6580040"/>
              <a:gd name="connsiteX114" fmla="*/ 7846308 w 8636594"/>
              <a:gd name="connsiteY114" fmla="*/ 803354 h 6580040"/>
              <a:gd name="connsiteX115" fmla="*/ 7877772 w 8636594"/>
              <a:gd name="connsiteY115" fmla="*/ 764970 h 6580040"/>
              <a:gd name="connsiteX116" fmla="*/ 7909458 w 8636594"/>
              <a:gd name="connsiteY116" fmla="*/ 726853 h 6580040"/>
              <a:gd name="connsiteX117" fmla="*/ 7941371 w 8636594"/>
              <a:gd name="connsiteY117" fmla="*/ 689010 h 6580040"/>
              <a:gd name="connsiteX118" fmla="*/ 7973518 w 8636594"/>
              <a:gd name="connsiteY118" fmla="*/ 651447 h 6580040"/>
              <a:gd name="connsiteX119" fmla="*/ 8005905 w 8636594"/>
              <a:gd name="connsiteY119" fmla="*/ 614171 h 6580040"/>
              <a:gd name="connsiteX120" fmla="*/ 8038538 w 8636594"/>
              <a:gd name="connsiteY120" fmla="*/ 577189 h 6580040"/>
              <a:gd name="connsiteX121" fmla="*/ 8071421 w 8636594"/>
              <a:gd name="connsiteY121" fmla="*/ 540507 h 6580040"/>
              <a:gd name="connsiteX122" fmla="*/ 8104563 w 8636594"/>
              <a:gd name="connsiteY122" fmla="*/ 504132 h 6580040"/>
              <a:gd name="connsiteX123" fmla="*/ 8137967 w 8636594"/>
              <a:gd name="connsiteY123" fmla="*/ 468072 h 6580040"/>
              <a:gd name="connsiteX124" fmla="*/ 8171641 w 8636594"/>
              <a:gd name="connsiteY124" fmla="*/ 432332 h 6580040"/>
              <a:gd name="connsiteX125" fmla="*/ 8205590 w 8636594"/>
              <a:gd name="connsiteY125" fmla="*/ 396920 h 6580040"/>
              <a:gd name="connsiteX126" fmla="*/ 8239820 w 8636594"/>
              <a:gd name="connsiteY126" fmla="*/ 361843 h 6580040"/>
              <a:gd name="connsiteX127" fmla="*/ 8274337 w 8636594"/>
              <a:gd name="connsiteY127" fmla="*/ 327107 h 6580040"/>
              <a:gd name="connsiteX128" fmla="*/ 8309147 w 8636594"/>
              <a:gd name="connsiteY128" fmla="*/ 292718 h 6580040"/>
              <a:gd name="connsiteX129" fmla="*/ 8344256 w 8636594"/>
              <a:gd name="connsiteY129" fmla="*/ 258685 h 6580040"/>
              <a:gd name="connsiteX130" fmla="*/ 8379669 w 8636594"/>
              <a:gd name="connsiteY130" fmla="*/ 225013 h 6580040"/>
              <a:gd name="connsiteX131" fmla="*/ 8415394 w 8636594"/>
              <a:gd name="connsiteY131" fmla="*/ 191709 h 6580040"/>
              <a:gd name="connsiteX132" fmla="*/ 8451434 w 8636594"/>
              <a:gd name="connsiteY132" fmla="*/ 158780 h 6580040"/>
              <a:gd name="connsiteX133" fmla="*/ 8487798 w 8636594"/>
              <a:gd name="connsiteY133" fmla="*/ 126233 h 6580040"/>
              <a:gd name="connsiteX134" fmla="*/ 8524489 w 8636594"/>
              <a:gd name="connsiteY134" fmla="*/ 94075 h 6580040"/>
              <a:gd name="connsiteX135" fmla="*/ 8561515 w 8636594"/>
              <a:gd name="connsiteY135" fmla="*/ 62312 h 6580040"/>
              <a:gd name="connsiteX136" fmla="*/ 8598881 w 8636594"/>
              <a:gd name="connsiteY136" fmla="*/ 30951 h 6580040"/>
              <a:gd name="connsiteX137" fmla="*/ 8636594 w 8636594"/>
              <a:gd name="connsiteY137" fmla="*/ 0 h 6580040"/>
              <a:gd name="connsiteX0" fmla="*/ 8636594 w 8636594"/>
              <a:gd name="connsiteY0" fmla="*/ 0 h 6568233"/>
              <a:gd name="connsiteX1" fmla="*/ 5293 w 8636594"/>
              <a:gd name="connsiteY1" fmla="*/ 0 h 6568233"/>
              <a:gd name="connsiteX2" fmla="*/ 0 w 8636594"/>
              <a:gd name="connsiteY2" fmla="*/ 5587843 h 6568233"/>
              <a:gd name="connsiteX3" fmla="*/ 1594033 w 8636594"/>
              <a:gd name="connsiteY3" fmla="*/ 5600057 h 6568233"/>
              <a:gd name="connsiteX4" fmla="*/ 1686068 w 8636594"/>
              <a:gd name="connsiteY4" fmla="*/ 5599745 h 6568233"/>
              <a:gd name="connsiteX5" fmla="*/ 2359737 w 8636594"/>
              <a:gd name="connsiteY5" fmla="*/ 6568233 h 6568233"/>
              <a:gd name="connsiteX6" fmla="*/ 2416341 w 8636594"/>
              <a:gd name="connsiteY6" fmla="*/ 6555999 h 6568233"/>
              <a:gd name="connsiteX7" fmla="*/ 2472299 w 8636594"/>
              <a:gd name="connsiteY7" fmla="*/ 6543344 h 6568233"/>
              <a:gd name="connsiteX8" fmla="*/ 2527618 w 8636594"/>
              <a:gd name="connsiteY8" fmla="*/ 6530269 h 6568233"/>
              <a:gd name="connsiteX9" fmla="*/ 2582304 w 8636594"/>
              <a:gd name="connsiteY9" fmla="*/ 6516778 h 6568233"/>
              <a:gd name="connsiteX10" fmla="*/ 2636364 w 8636594"/>
              <a:gd name="connsiteY10" fmla="*/ 6502876 h 6568233"/>
              <a:gd name="connsiteX11" fmla="*/ 2689804 w 8636594"/>
              <a:gd name="connsiteY11" fmla="*/ 6488565 h 6568233"/>
              <a:gd name="connsiteX12" fmla="*/ 2742629 w 8636594"/>
              <a:gd name="connsiteY12" fmla="*/ 6473849 h 6568233"/>
              <a:gd name="connsiteX13" fmla="*/ 2794848 w 8636594"/>
              <a:gd name="connsiteY13" fmla="*/ 6458731 h 6568233"/>
              <a:gd name="connsiteX14" fmla="*/ 2846466 w 8636594"/>
              <a:gd name="connsiteY14" fmla="*/ 6443216 h 6568233"/>
              <a:gd name="connsiteX15" fmla="*/ 2897488 w 8636594"/>
              <a:gd name="connsiteY15" fmla="*/ 6427305 h 6568233"/>
              <a:gd name="connsiteX16" fmla="*/ 2947923 w 8636594"/>
              <a:gd name="connsiteY16" fmla="*/ 6411004 h 6568233"/>
              <a:gd name="connsiteX17" fmla="*/ 2997775 w 8636594"/>
              <a:gd name="connsiteY17" fmla="*/ 6394316 h 6568233"/>
              <a:gd name="connsiteX18" fmla="*/ 3047052 w 8636594"/>
              <a:gd name="connsiteY18" fmla="*/ 6377243 h 6568233"/>
              <a:gd name="connsiteX19" fmla="*/ 3095759 w 8636594"/>
              <a:gd name="connsiteY19" fmla="*/ 6359791 h 6568233"/>
              <a:gd name="connsiteX20" fmla="*/ 3143903 w 8636594"/>
              <a:gd name="connsiteY20" fmla="*/ 6341961 h 6568233"/>
              <a:gd name="connsiteX21" fmla="*/ 3191491 w 8636594"/>
              <a:gd name="connsiteY21" fmla="*/ 6323757 h 6568233"/>
              <a:gd name="connsiteX22" fmla="*/ 3238528 w 8636594"/>
              <a:gd name="connsiteY22" fmla="*/ 6305184 h 6568233"/>
              <a:gd name="connsiteX23" fmla="*/ 3285021 w 8636594"/>
              <a:gd name="connsiteY23" fmla="*/ 6286245 h 6568233"/>
              <a:gd name="connsiteX24" fmla="*/ 3330977 w 8636594"/>
              <a:gd name="connsiteY24" fmla="*/ 6266942 h 6568233"/>
              <a:gd name="connsiteX25" fmla="*/ 3376401 w 8636594"/>
              <a:gd name="connsiteY25" fmla="*/ 6247281 h 6568233"/>
              <a:gd name="connsiteX26" fmla="*/ 3421300 w 8636594"/>
              <a:gd name="connsiteY26" fmla="*/ 6227263 h 6568233"/>
              <a:gd name="connsiteX27" fmla="*/ 3465680 w 8636594"/>
              <a:gd name="connsiteY27" fmla="*/ 6206893 h 6568233"/>
              <a:gd name="connsiteX28" fmla="*/ 3509548 w 8636594"/>
              <a:gd name="connsiteY28" fmla="*/ 6186174 h 6568233"/>
              <a:gd name="connsiteX29" fmla="*/ 3552910 w 8636594"/>
              <a:gd name="connsiteY29" fmla="*/ 6165110 h 6568233"/>
              <a:gd name="connsiteX30" fmla="*/ 3595773 w 8636594"/>
              <a:gd name="connsiteY30" fmla="*/ 6143704 h 6568233"/>
              <a:gd name="connsiteX31" fmla="*/ 3638142 w 8636594"/>
              <a:gd name="connsiteY31" fmla="*/ 6121960 h 6568233"/>
              <a:gd name="connsiteX32" fmla="*/ 3680024 w 8636594"/>
              <a:gd name="connsiteY32" fmla="*/ 6099881 h 6568233"/>
              <a:gd name="connsiteX33" fmla="*/ 3721426 w 8636594"/>
              <a:gd name="connsiteY33" fmla="*/ 6077471 h 6568233"/>
              <a:gd name="connsiteX34" fmla="*/ 3762353 w 8636594"/>
              <a:gd name="connsiteY34" fmla="*/ 6054733 h 6568233"/>
              <a:gd name="connsiteX35" fmla="*/ 3802812 w 8636594"/>
              <a:gd name="connsiteY35" fmla="*/ 6031671 h 6568233"/>
              <a:gd name="connsiteX36" fmla="*/ 3842810 w 8636594"/>
              <a:gd name="connsiteY36" fmla="*/ 6008288 h 6568233"/>
              <a:gd name="connsiteX37" fmla="*/ 3882352 w 8636594"/>
              <a:gd name="connsiteY37" fmla="*/ 5984588 h 6568233"/>
              <a:gd name="connsiteX38" fmla="*/ 3921445 w 8636594"/>
              <a:gd name="connsiteY38" fmla="*/ 5960574 h 6568233"/>
              <a:gd name="connsiteX39" fmla="*/ 3960096 w 8636594"/>
              <a:gd name="connsiteY39" fmla="*/ 5936250 h 6568233"/>
              <a:gd name="connsiteX40" fmla="*/ 3998311 w 8636594"/>
              <a:gd name="connsiteY40" fmla="*/ 5911619 h 6568233"/>
              <a:gd name="connsiteX41" fmla="*/ 4036095 w 8636594"/>
              <a:gd name="connsiteY41" fmla="*/ 5886685 h 6568233"/>
              <a:gd name="connsiteX42" fmla="*/ 4073456 w 8636594"/>
              <a:gd name="connsiteY42" fmla="*/ 5861452 h 6568233"/>
              <a:gd name="connsiteX43" fmla="*/ 4110400 w 8636594"/>
              <a:gd name="connsiteY43" fmla="*/ 5835922 h 6568233"/>
              <a:gd name="connsiteX44" fmla="*/ 4146933 w 8636594"/>
              <a:gd name="connsiteY44" fmla="*/ 5810100 h 6568233"/>
              <a:gd name="connsiteX45" fmla="*/ 4183061 w 8636594"/>
              <a:gd name="connsiteY45" fmla="*/ 5783988 h 6568233"/>
              <a:gd name="connsiteX46" fmla="*/ 4218791 w 8636594"/>
              <a:gd name="connsiteY46" fmla="*/ 5757591 h 6568233"/>
              <a:gd name="connsiteX47" fmla="*/ 4254129 w 8636594"/>
              <a:gd name="connsiteY47" fmla="*/ 5730912 h 6568233"/>
              <a:gd name="connsiteX48" fmla="*/ 4289081 w 8636594"/>
              <a:gd name="connsiteY48" fmla="*/ 5703955 h 6568233"/>
              <a:gd name="connsiteX49" fmla="*/ 4323654 w 8636594"/>
              <a:gd name="connsiteY49" fmla="*/ 5676722 h 6568233"/>
              <a:gd name="connsiteX50" fmla="*/ 4357854 w 8636594"/>
              <a:gd name="connsiteY50" fmla="*/ 5649218 h 6568233"/>
              <a:gd name="connsiteX51" fmla="*/ 4391688 w 8636594"/>
              <a:gd name="connsiteY51" fmla="*/ 5621446 h 6568233"/>
              <a:gd name="connsiteX52" fmla="*/ 4425162 w 8636594"/>
              <a:gd name="connsiteY52" fmla="*/ 5593409 h 6568233"/>
              <a:gd name="connsiteX53" fmla="*/ 4458281 w 8636594"/>
              <a:gd name="connsiteY53" fmla="*/ 5565111 h 6568233"/>
              <a:gd name="connsiteX54" fmla="*/ 4491053 w 8636594"/>
              <a:gd name="connsiteY54" fmla="*/ 5536556 h 6568233"/>
              <a:gd name="connsiteX55" fmla="*/ 4523484 w 8636594"/>
              <a:gd name="connsiteY55" fmla="*/ 5507747 h 6568233"/>
              <a:gd name="connsiteX56" fmla="*/ 4555580 w 8636594"/>
              <a:gd name="connsiteY56" fmla="*/ 5478687 h 6568233"/>
              <a:gd name="connsiteX57" fmla="*/ 4587347 w 8636594"/>
              <a:gd name="connsiteY57" fmla="*/ 5449380 h 6568233"/>
              <a:gd name="connsiteX58" fmla="*/ 4618793 w 8636594"/>
              <a:gd name="connsiteY58" fmla="*/ 5419830 h 6568233"/>
              <a:gd name="connsiteX59" fmla="*/ 4649922 w 8636594"/>
              <a:gd name="connsiteY59" fmla="*/ 5390040 h 6568233"/>
              <a:gd name="connsiteX60" fmla="*/ 4680742 w 8636594"/>
              <a:gd name="connsiteY60" fmla="*/ 5360014 h 6568233"/>
              <a:gd name="connsiteX61" fmla="*/ 4711259 w 8636594"/>
              <a:gd name="connsiteY61" fmla="*/ 5329755 h 6568233"/>
              <a:gd name="connsiteX62" fmla="*/ 4741478 w 8636594"/>
              <a:gd name="connsiteY62" fmla="*/ 5299266 h 6568233"/>
              <a:gd name="connsiteX63" fmla="*/ 4771408 w 8636594"/>
              <a:gd name="connsiteY63" fmla="*/ 5268551 h 6568233"/>
              <a:gd name="connsiteX64" fmla="*/ 4801053 w 8636594"/>
              <a:gd name="connsiteY64" fmla="*/ 5237614 h 6568233"/>
              <a:gd name="connsiteX65" fmla="*/ 4830420 w 8636594"/>
              <a:gd name="connsiteY65" fmla="*/ 5206458 h 6568233"/>
              <a:gd name="connsiteX66" fmla="*/ 4859516 w 8636594"/>
              <a:gd name="connsiteY66" fmla="*/ 5175087 h 6568233"/>
              <a:gd name="connsiteX67" fmla="*/ 4888347 w 8636594"/>
              <a:gd name="connsiteY67" fmla="*/ 5143504 h 6568233"/>
              <a:gd name="connsiteX68" fmla="*/ 4916919 w 8636594"/>
              <a:gd name="connsiteY68" fmla="*/ 5111713 h 6568233"/>
              <a:gd name="connsiteX69" fmla="*/ 4945238 w 8636594"/>
              <a:gd name="connsiteY69" fmla="*/ 5079717 h 6568233"/>
              <a:gd name="connsiteX70" fmla="*/ 4973311 w 8636594"/>
              <a:gd name="connsiteY70" fmla="*/ 5047519 h 6568233"/>
              <a:gd name="connsiteX71" fmla="*/ 5001145 w 8636594"/>
              <a:gd name="connsiteY71" fmla="*/ 5015124 h 6568233"/>
              <a:gd name="connsiteX72" fmla="*/ 5028745 w 8636594"/>
              <a:gd name="connsiteY72" fmla="*/ 4982535 h 6568233"/>
              <a:gd name="connsiteX73" fmla="*/ 5056117 w 8636594"/>
              <a:gd name="connsiteY73" fmla="*/ 4949755 h 6568233"/>
              <a:gd name="connsiteX74" fmla="*/ 5083269 w 8636594"/>
              <a:gd name="connsiteY74" fmla="*/ 4916787 h 6568233"/>
              <a:gd name="connsiteX75" fmla="*/ 5110207 w 8636594"/>
              <a:gd name="connsiteY75" fmla="*/ 4883636 h 6568233"/>
              <a:gd name="connsiteX76" fmla="*/ 5136937 w 8636594"/>
              <a:gd name="connsiteY76" fmla="*/ 4850305 h 6568233"/>
              <a:gd name="connsiteX77" fmla="*/ 5163464 w 8636594"/>
              <a:gd name="connsiteY77" fmla="*/ 4816797 h 6568233"/>
              <a:gd name="connsiteX78" fmla="*/ 5215940 w 8636594"/>
              <a:gd name="connsiteY78" fmla="*/ 4749265 h 6568233"/>
              <a:gd name="connsiteX79" fmla="*/ 5267684 w 8636594"/>
              <a:gd name="connsiteY79" fmla="*/ 4681068 h 6568233"/>
              <a:gd name="connsiteX80" fmla="*/ 5318748 w 8636594"/>
              <a:gd name="connsiteY80" fmla="*/ 4612234 h 6568233"/>
              <a:gd name="connsiteX81" fmla="*/ 5369182 w 8636594"/>
              <a:gd name="connsiteY81" fmla="*/ 4542793 h 6568233"/>
              <a:gd name="connsiteX82" fmla="*/ 5419038 w 8636594"/>
              <a:gd name="connsiteY82" fmla="*/ 4472771 h 6568233"/>
              <a:gd name="connsiteX83" fmla="*/ 5468365 w 8636594"/>
              <a:gd name="connsiteY83" fmla="*/ 4402196 h 6568233"/>
              <a:gd name="connsiteX84" fmla="*/ 5517215 w 8636594"/>
              <a:gd name="connsiteY84" fmla="*/ 4331098 h 6568233"/>
              <a:gd name="connsiteX85" fmla="*/ 5565637 w 8636594"/>
              <a:gd name="connsiteY85" fmla="*/ 4259503 h 6568233"/>
              <a:gd name="connsiteX86" fmla="*/ 5613684 w 8636594"/>
              <a:gd name="connsiteY86" fmla="*/ 4187441 h 6568233"/>
              <a:gd name="connsiteX87" fmla="*/ 5685160 w 8636594"/>
              <a:gd name="connsiteY87" fmla="*/ 4078531 h 6568233"/>
              <a:gd name="connsiteX88" fmla="*/ 5756074 w 8636594"/>
              <a:gd name="connsiteY88" fmla="*/ 3968727 h 6568233"/>
              <a:gd name="connsiteX89" fmla="*/ 5873483 w 8636594"/>
              <a:gd name="connsiteY89" fmla="*/ 3783989 h 6568233"/>
              <a:gd name="connsiteX90" fmla="*/ 6203209 w 8636594"/>
              <a:gd name="connsiteY90" fmla="*/ 3258640 h 6568233"/>
              <a:gd name="connsiteX91" fmla="*/ 6299430 w 8636594"/>
              <a:gd name="connsiteY91" fmla="*/ 3107321 h 6568233"/>
              <a:gd name="connsiteX92" fmla="*/ 6372650 w 8636594"/>
              <a:gd name="connsiteY92" fmla="*/ 2993735 h 6568233"/>
              <a:gd name="connsiteX93" fmla="*/ 6453197 w 8636594"/>
              <a:gd name="connsiteY93" fmla="*/ 2869788 h 6568233"/>
              <a:gd name="connsiteX94" fmla="*/ 6564167 w 8636594"/>
              <a:gd name="connsiteY94" fmla="*/ 2696807 h 6568233"/>
              <a:gd name="connsiteX95" fmla="*/ 6976233 w 8636594"/>
              <a:gd name="connsiteY95" fmla="*/ 2045274 h 6568233"/>
              <a:gd name="connsiteX96" fmla="*/ 7086755 w 8636594"/>
              <a:gd name="connsiteY96" fmla="*/ 1872743 h 6568233"/>
              <a:gd name="connsiteX97" fmla="*/ 7170279 w 8636594"/>
              <a:gd name="connsiteY97" fmla="*/ 1744202 h 6568233"/>
              <a:gd name="connsiteX98" fmla="*/ 7226351 w 8636594"/>
              <a:gd name="connsiteY98" fmla="*/ 1659017 h 6568233"/>
              <a:gd name="connsiteX99" fmla="*/ 7282789 w 8636594"/>
              <a:gd name="connsiteY99" fmla="*/ 1574303 h 6568233"/>
              <a:gd name="connsiteX100" fmla="*/ 7339643 w 8636594"/>
              <a:gd name="connsiteY100" fmla="*/ 1490113 h 6568233"/>
              <a:gd name="connsiteX101" fmla="*/ 7396957 w 8636594"/>
              <a:gd name="connsiteY101" fmla="*/ 1406503 h 6568233"/>
              <a:gd name="connsiteX102" fmla="*/ 7454781 w 8636594"/>
              <a:gd name="connsiteY102" fmla="*/ 1323526 h 6568233"/>
              <a:gd name="connsiteX103" fmla="*/ 7513161 w 8636594"/>
              <a:gd name="connsiteY103" fmla="*/ 1241237 h 6568233"/>
              <a:gd name="connsiteX104" fmla="*/ 7572144 w 8636594"/>
              <a:gd name="connsiteY104" fmla="*/ 1159689 h 6568233"/>
              <a:gd name="connsiteX105" fmla="*/ 7601877 w 8636594"/>
              <a:gd name="connsiteY105" fmla="*/ 1119210 h 6568233"/>
              <a:gd name="connsiteX106" fmla="*/ 7631779 w 8636594"/>
              <a:gd name="connsiteY106" fmla="*/ 1078937 h 6568233"/>
              <a:gd name="connsiteX107" fmla="*/ 7661855 w 8636594"/>
              <a:gd name="connsiteY107" fmla="*/ 1038876 h 6568233"/>
              <a:gd name="connsiteX108" fmla="*/ 7692111 w 8636594"/>
              <a:gd name="connsiteY108" fmla="*/ 999035 h 6568233"/>
              <a:gd name="connsiteX109" fmla="*/ 7722554 w 8636594"/>
              <a:gd name="connsiteY109" fmla="*/ 959419 h 6568233"/>
              <a:gd name="connsiteX110" fmla="*/ 7753190 w 8636594"/>
              <a:gd name="connsiteY110" fmla="*/ 920037 h 6568233"/>
              <a:gd name="connsiteX111" fmla="*/ 7784023 w 8636594"/>
              <a:gd name="connsiteY111" fmla="*/ 880894 h 6568233"/>
              <a:gd name="connsiteX112" fmla="*/ 7815061 w 8636594"/>
              <a:gd name="connsiteY112" fmla="*/ 841997 h 6568233"/>
              <a:gd name="connsiteX113" fmla="*/ 7846308 w 8636594"/>
              <a:gd name="connsiteY113" fmla="*/ 803354 h 6568233"/>
              <a:gd name="connsiteX114" fmla="*/ 7877772 w 8636594"/>
              <a:gd name="connsiteY114" fmla="*/ 764970 h 6568233"/>
              <a:gd name="connsiteX115" fmla="*/ 7909458 w 8636594"/>
              <a:gd name="connsiteY115" fmla="*/ 726853 h 6568233"/>
              <a:gd name="connsiteX116" fmla="*/ 7941371 w 8636594"/>
              <a:gd name="connsiteY116" fmla="*/ 689010 h 6568233"/>
              <a:gd name="connsiteX117" fmla="*/ 7973518 w 8636594"/>
              <a:gd name="connsiteY117" fmla="*/ 651447 h 6568233"/>
              <a:gd name="connsiteX118" fmla="*/ 8005905 w 8636594"/>
              <a:gd name="connsiteY118" fmla="*/ 614171 h 6568233"/>
              <a:gd name="connsiteX119" fmla="*/ 8038538 w 8636594"/>
              <a:gd name="connsiteY119" fmla="*/ 577189 h 6568233"/>
              <a:gd name="connsiteX120" fmla="*/ 8071421 w 8636594"/>
              <a:gd name="connsiteY120" fmla="*/ 540507 h 6568233"/>
              <a:gd name="connsiteX121" fmla="*/ 8104563 w 8636594"/>
              <a:gd name="connsiteY121" fmla="*/ 504132 h 6568233"/>
              <a:gd name="connsiteX122" fmla="*/ 8137967 w 8636594"/>
              <a:gd name="connsiteY122" fmla="*/ 468072 h 6568233"/>
              <a:gd name="connsiteX123" fmla="*/ 8171641 w 8636594"/>
              <a:gd name="connsiteY123" fmla="*/ 432332 h 6568233"/>
              <a:gd name="connsiteX124" fmla="*/ 8205590 w 8636594"/>
              <a:gd name="connsiteY124" fmla="*/ 396920 h 6568233"/>
              <a:gd name="connsiteX125" fmla="*/ 8239820 w 8636594"/>
              <a:gd name="connsiteY125" fmla="*/ 361843 h 6568233"/>
              <a:gd name="connsiteX126" fmla="*/ 8274337 w 8636594"/>
              <a:gd name="connsiteY126" fmla="*/ 327107 h 6568233"/>
              <a:gd name="connsiteX127" fmla="*/ 8309147 w 8636594"/>
              <a:gd name="connsiteY127" fmla="*/ 292718 h 6568233"/>
              <a:gd name="connsiteX128" fmla="*/ 8344256 w 8636594"/>
              <a:gd name="connsiteY128" fmla="*/ 258685 h 6568233"/>
              <a:gd name="connsiteX129" fmla="*/ 8379669 w 8636594"/>
              <a:gd name="connsiteY129" fmla="*/ 225013 h 6568233"/>
              <a:gd name="connsiteX130" fmla="*/ 8415394 w 8636594"/>
              <a:gd name="connsiteY130" fmla="*/ 191709 h 6568233"/>
              <a:gd name="connsiteX131" fmla="*/ 8451434 w 8636594"/>
              <a:gd name="connsiteY131" fmla="*/ 158780 h 6568233"/>
              <a:gd name="connsiteX132" fmla="*/ 8487798 w 8636594"/>
              <a:gd name="connsiteY132" fmla="*/ 126233 h 6568233"/>
              <a:gd name="connsiteX133" fmla="*/ 8524489 w 8636594"/>
              <a:gd name="connsiteY133" fmla="*/ 94075 h 6568233"/>
              <a:gd name="connsiteX134" fmla="*/ 8561515 w 8636594"/>
              <a:gd name="connsiteY134" fmla="*/ 62312 h 6568233"/>
              <a:gd name="connsiteX135" fmla="*/ 8598881 w 8636594"/>
              <a:gd name="connsiteY135" fmla="*/ 30951 h 6568233"/>
              <a:gd name="connsiteX136" fmla="*/ 8636594 w 8636594"/>
              <a:gd name="connsiteY136" fmla="*/ 0 h 6568233"/>
              <a:gd name="connsiteX0" fmla="*/ 8636594 w 8636594"/>
              <a:gd name="connsiteY0" fmla="*/ 0 h 6555999"/>
              <a:gd name="connsiteX1" fmla="*/ 5293 w 8636594"/>
              <a:gd name="connsiteY1" fmla="*/ 0 h 6555999"/>
              <a:gd name="connsiteX2" fmla="*/ 0 w 8636594"/>
              <a:gd name="connsiteY2" fmla="*/ 5587843 h 6555999"/>
              <a:gd name="connsiteX3" fmla="*/ 1594033 w 8636594"/>
              <a:gd name="connsiteY3" fmla="*/ 5600057 h 6555999"/>
              <a:gd name="connsiteX4" fmla="*/ 1686068 w 8636594"/>
              <a:gd name="connsiteY4" fmla="*/ 5599745 h 6555999"/>
              <a:gd name="connsiteX5" fmla="*/ 2416341 w 8636594"/>
              <a:gd name="connsiteY5" fmla="*/ 6555999 h 6555999"/>
              <a:gd name="connsiteX6" fmla="*/ 2472299 w 8636594"/>
              <a:gd name="connsiteY6" fmla="*/ 6543344 h 6555999"/>
              <a:gd name="connsiteX7" fmla="*/ 2527618 w 8636594"/>
              <a:gd name="connsiteY7" fmla="*/ 6530269 h 6555999"/>
              <a:gd name="connsiteX8" fmla="*/ 2582304 w 8636594"/>
              <a:gd name="connsiteY8" fmla="*/ 6516778 h 6555999"/>
              <a:gd name="connsiteX9" fmla="*/ 2636364 w 8636594"/>
              <a:gd name="connsiteY9" fmla="*/ 6502876 h 6555999"/>
              <a:gd name="connsiteX10" fmla="*/ 2689804 w 8636594"/>
              <a:gd name="connsiteY10" fmla="*/ 6488565 h 6555999"/>
              <a:gd name="connsiteX11" fmla="*/ 2742629 w 8636594"/>
              <a:gd name="connsiteY11" fmla="*/ 6473849 h 6555999"/>
              <a:gd name="connsiteX12" fmla="*/ 2794848 w 8636594"/>
              <a:gd name="connsiteY12" fmla="*/ 6458731 h 6555999"/>
              <a:gd name="connsiteX13" fmla="*/ 2846466 w 8636594"/>
              <a:gd name="connsiteY13" fmla="*/ 6443216 h 6555999"/>
              <a:gd name="connsiteX14" fmla="*/ 2897488 w 8636594"/>
              <a:gd name="connsiteY14" fmla="*/ 6427305 h 6555999"/>
              <a:gd name="connsiteX15" fmla="*/ 2947923 w 8636594"/>
              <a:gd name="connsiteY15" fmla="*/ 6411004 h 6555999"/>
              <a:gd name="connsiteX16" fmla="*/ 2997775 w 8636594"/>
              <a:gd name="connsiteY16" fmla="*/ 6394316 h 6555999"/>
              <a:gd name="connsiteX17" fmla="*/ 3047052 w 8636594"/>
              <a:gd name="connsiteY17" fmla="*/ 6377243 h 6555999"/>
              <a:gd name="connsiteX18" fmla="*/ 3095759 w 8636594"/>
              <a:gd name="connsiteY18" fmla="*/ 6359791 h 6555999"/>
              <a:gd name="connsiteX19" fmla="*/ 3143903 w 8636594"/>
              <a:gd name="connsiteY19" fmla="*/ 6341961 h 6555999"/>
              <a:gd name="connsiteX20" fmla="*/ 3191491 w 8636594"/>
              <a:gd name="connsiteY20" fmla="*/ 6323757 h 6555999"/>
              <a:gd name="connsiteX21" fmla="*/ 3238528 w 8636594"/>
              <a:gd name="connsiteY21" fmla="*/ 6305184 h 6555999"/>
              <a:gd name="connsiteX22" fmla="*/ 3285021 w 8636594"/>
              <a:gd name="connsiteY22" fmla="*/ 6286245 h 6555999"/>
              <a:gd name="connsiteX23" fmla="*/ 3330977 w 8636594"/>
              <a:gd name="connsiteY23" fmla="*/ 6266942 h 6555999"/>
              <a:gd name="connsiteX24" fmla="*/ 3376401 w 8636594"/>
              <a:gd name="connsiteY24" fmla="*/ 6247281 h 6555999"/>
              <a:gd name="connsiteX25" fmla="*/ 3421300 w 8636594"/>
              <a:gd name="connsiteY25" fmla="*/ 6227263 h 6555999"/>
              <a:gd name="connsiteX26" fmla="*/ 3465680 w 8636594"/>
              <a:gd name="connsiteY26" fmla="*/ 6206893 h 6555999"/>
              <a:gd name="connsiteX27" fmla="*/ 3509548 w 8636594"/>
              <a:gd name="connsiteY27" fmla="*/ 6186174 h 6555999"/>
              <a:gd name="connsiteX28" fmla="*/ 3552910 w 8636594"/>
              <a:gd name="connsiteY28" fmla="*/ 6165110 h 6555999"/>
              <a:gd name="connsiteX29" fmla="*/ 3595773 w 8636594"/>
              <a:gd name="connsiteY29" fmla="*/ 6143704 h 6555999"/>
              <a:gd name="connsiteX30" fmla="*/ 3638142 w 8636594"/>
              <a:gd name="connsiteY30" fmla="*/ 6121960 h 6555999"/>
              <a:gd name="connsiteX31" fmla="*/ 3680024 w 8636594"/>
              <a:gd name="connsiteY31" fmla="*/ 6099881 h 6555999"/>
              <a:gd name="connsiteX32" fmla="*/ 3721426 w 8636594"/>
              <a:gd name="connsiteY32" fmla="*/ 6077471 h 6555999"/>
              <a:gd name="connsiteX33" fmla="*/ 3762353 w 8636594"/>
              <a:gd name="connsiteY33" fmla="*/ 6054733 h 6555999"/>
              <a:gd name="connsiteX34" fmla="*/ 3802812 w 8636594"/>
              <a:gd name="connsiteY34" fmla="*/ 6031671 h 6555999"/>
              <a:gd name="connsiteX35" fmla="*/ 3842810 w 8636594"/>
              <a:gd name="connsiteY35" fmla="*/ 6008288 h 6555999"/>
              <a:gd name="connsiteX36" fmla="*/ 3882352 w 8636594"/>
              <a:gd name="connsiteY36" fmla="*/ 5984588 h 6555999"/>
              <a:gd name="connsiteX37" fmla="*/ 3921445 w 8636594"/>
              <a:gd name="connsiteY37" fmla="*/ 5960574 h 6555999"/>
              <a:gd name="connsiteX38" fmla="*/ 3960096 w 8636594"/>
              <a:gd name="connsiteY38" fmla="*/ 5936250 h 6555999"/>
              <a:gd name="connsiteX39" fmla="*/ 3998311 w 8636594"/>
              <a:gd name="connsiteY39" fmla="*/ 5911619 h 6555999"/>
              <a:gd name="connsiteX40" fmla="*/ 4036095 w 8636594"/>
              <a:gd name="connsiteY40" fmla="*/ 5886685 h 6555999"/>
              <a:gd name="connsiteX41" fmla="*/ 4073456 w 8636594"/>
              <a:gd name="connsiteY41" fmla="*/ 5861452 h 6555999"/>
              <a:gd name="connsiteX42" fmla="*/ 4110400 w 8636594"/>
              <a:gd name="connsiteY42" fmla="*/ 5835922 h 6555999"/>
              <a:gd name="connsiteX43" fmla="*/ 4146933 w 8636594"/>
              <a:gd name="connsiteY43" fmla="*/ 5810100 h 6555999"/>
              <a:gd name="connsiteX44" fmla="*/ 4183061 w 8636594"/>
              <a:gd name="connsiteY44" fmla="*/ 5783988 h 6555999"/>
              <a:gd name="connsiteX45" fmla="*/ 4218791 w 8636594"/>
              <a:gd name="connsiteY45" fmla="*/ 5757591 h 6555999"/>
              <a:gd name="connsiteX46" fmla="*/ 4254129 w 8636594"/>
              <a:gd name="connsiteY46" fmla="*/ 5730912 h 6555999"/>
              <a:gd name="connsiteX47" fmla="*/ 4289081 w 8636594"/>
              <a:gd name="connsiteY47" fmla="*/ 5703955 h 6555999"/>
              <a:gd name="connsiteX48" fmla="*/ 4323654 w 8636594"/>
              <a:gd name="connsiteY48" fmla="*/ 5676722 h 6555999"/>
              <a:gd name="connsiteX49" fmla="*/ 4357854 w 8636594"/>
              <a:gd name="connsiteY49" fmla="*/ 5649218 h 6555999"/>
              <a:gd name="connsiteX50" fmla="*/ 4391688 w 8636594"/>
              <a:gd name="connsiteY50" fmla="*/ 5621446 h 6555999"/>
              <a:gd name="connsiteX51" fmla="*/ 4425162 w 8636594"/>
              <a:gd name="connsiteY51" fmla="*/ 5593409 h 6555999"/>
              <a:gd name="connsiteX52" fmla="*/ 4458281 w 8636594"/>
              <a:gd name="connsiteY52" fmla="*/ 5565111 h 6555999"/>
              <a:gd name="connsiteX53" fmla="*/ 4491053 w 8636594"/>
              <a:gd name="connsiteY53" fmla="*/ 5536556 h 6555999"/>
              <a:gd name="connsiteX54" fmla="*/ 4523484 w 8636594"/>
              <a:gd name="connsiteY54" fmla="*/ 5507747 h 6555999"/>
              <a:gd name="connsiteX55" fmla="*/ 4555580 w 8636594"/>
              <a:gd name="connsiteY55" fmla="*/ 5478687 h 6555999"/>
              <a:gd name="connsiteX56" fmla="*/ 4587347 w 8636594"/>
              <a:gd name="connsiteY56" fmla="*/ 5449380 h 6555999"/>
              <a:gd name="connsiteX57" fmla="*/ 4618793 w 8636594"/>
              <a:gd name="connsiteY57" fmla="*/ 5419830 h 6555999"/>
              <a:gd name="connsiteX58" fmla="*/ 4649922 w 8636594"/>
              <a:gd name="connsiteY58" fmla="*/ 5390040 h 6555999"/>
              <a:gd name="connsiteX59" fmla="*/ 4680742 w 8636594"/>
              <a:gd name="connsiteY59" fmla="*/ 5360014 h 6555999"/>
              <a:gd name="connsiteX60" fmla="*/ 4711259 w 8636594"/>
              <a:gd name="connsiteY60" fmla="*/ 5329755 h 6555999"/>
              <a:gd name="connsiteX61" fmla="*/ 4741478 w 8636594"/>
              <a:gd name="connsiteY61" fmla="*/ 5299266 h 6555999"/>
              <a:gd name="connsiteX62" fmla="*/ 4771408 w 8636594"/>
              <a:gd name="connsiteY62" fmla="*/ 5268551 h 6555999"/>
              <a:gd name="connsiteX63" fmla="*/ 4801053 w 8636594"/>
              <a:gd name="connsiteY63" fmla="*/ 5237614 h 6555999"/>
              <a:gd name="connsiteX64" fmla="*/ 4830420 w 8636594"/>
              <a:gd name="connsiteY64" fmla="*/ 5206458 h 6555999"/>
              <a:gd name="connsiteX65" fmla="*/ 4859516 w 8636594"/>
              <a:gd name="connsiteY65" fmla="*/ 5175087 h 6555999"/>
              <a:gd name="connsiteX66" fmla="*/ 4888347 w 8636594"/>
              <a:gd name="connsiteY66" fmla="*/ 5143504 h 6555999"/>
              <a:gd name="connsiteX67" fmla="*/ 4916919 w 8636594"/>
              <a:gd name="connsiteY67" fmla="*/ 5111713 h 6555999"/>
              <a:gd name="connsiteX68" fmla="*/ 4945238 w 8636594"/>
              <a:gd name="connsiteY68" fmla="*/ 5079717 h 6555999"/>
              <a:gd name="connsiteX69" fmla="*/ 4973311 w 8636594"/>
              <a:gd name="connsiteY69" fmla="*/ 5047519 h 6555999"/>
              <a:gd name="connsiteX70" fmla="*/ 5001145 w 8636594"/>
              <a:gd name="connsiteY70" fmla="*/ 5015124 h 6555999"/>
              <a:gd name="connsiteX71" fmla="*/ 5028745 w 8636594"/>
              <a:gd name="connsiteY71" fmla="*/ 4982535 h 6555999"/>
              <a:gd name="connsiteX72" fmla="*/ 5056117 w 8636594"/>
              <a:gd name="connsiteY72" fmla="*/ 4949755 h 6555999"/>
              <a:gd name="connsiteX73" fmla="*/ 5083269 w 8636594"/>
              <a:gd name="connsiteY73" fmla="*/ 4916787 h 6555999"/>
              <a:gd name="connsiteX74" fmla="*/ 5110207 w 8636594"/>
              <a:gd name="connsiteY74" fmla="*/ 4883636 h 6555999"/>
              <a:gd name="connsiteX75" fmla="*/ 5136937 w 8636594"/>
              <a:gd name="connsiteY75" fmla="*/ 4850305 h 6555999"/>
              <a:gd name="connsiteX76" fmla="*/ 5163464 w 8636594"/>
              <a:gd name="connsiteY76" fmla="*/ 4816797 h 6555999"/>
              <a:gd name="connsiteX77" fmla="*/ 5215940 w 8636594"/>
              <a:gd name="connsiteY77" fmla="*/ 4749265 h 6555999"/>
              <a:gd name="connsiteX78" fmla="*/ 5267684 w 8636594"/>
              <a:gd name="connsiteY78" fmla="*/ 4681068 h 6555999"/>
              <a:gd name="connsiteX79" fmla="*/ 5318748 w 8636594"/>
              <a:gd name="connsiteY79" fmla="*/ 4612234 h 6555999"/>
              <a:gd name="connsiteX80" fmla="*/ 5369182 w 8636594"/>
              <a:gd name="connsiteY80" fmla="*/ 4542793 h 6555999"/>
              <a:gd name="connsiteX81" fmla="*/ 5419038 w 8636594"/>
              <a:gd name="connsiteY81" fmla="*/ 4472771 h 6555999"/>
              <a:gd name="connsiteX82" fmla="*/ 5468365 w 8636594"/>
              <a:gd name="connsiteY82" fmla="*/ 4402196 h 6555999"/>
              <a:gd name="connsiteX83" fmla="*/ 5517215 w 8636594"/>
              <a:gd name="connsiteY83" fmla="*/ 4331098 h 6555999"/>
              <a:gd name="connsiteX84" fmla="*/ 5565637 w 8636594"/>
              <a:gd name="connsiteY84" fmla="*/ 4259503 h 6555999"/>
              <a:gd name="connsiteX85" fmla="*/ 5613684 w 8636594"/>
              <a:gd name="connsiteY85" fmla="*/ 4187441 h 6555999"/>
              <a:gd name="connsiteX86" fmla="*/ 5685160 w 8636594"/>
              <a:gd name="connsiteY86" fmla="*/ 4078531 h 6555999"/>
              <a:gd name="connsiteX87" fmla="*/ 5756074 w 8636594"/>
              <a:gd name="connsiteY87" fmla="*/ 3968727 h 6555999"/>
              <a:gd name="connsiteX88" fmla="*/ 5873483 w 8636594"/>
              <a:gd name="connsiteY88" fmla="*/ 3783989 h 6555999"/>
              <a:gd name="connsiteX89" fmla="*/ 6203209 w 8636594"/>
              <a:gd name="connsiteY89" fmla="*/ 3258640 h 6555999"/>
              <a:gd name="connsiteX90" fmla="*/ 6299430 w 8636594"/>
              <a:gd name="connsiteY90" fmla="*/ 3107321 h 6555999"/>
              <a:gd name="connsiteX91" fmla="*/ 6372650 w 8636594"/>
              <a:gd name="connsiteY91" fmla="*/ 2993735 h 6555999"/>
              <a:gd name="connsiteX92" fmla="*/ 6453197 w 8636594"/>
              <a:gd name="connsiteY92" fmla="*/ 2869788 h 6555999"/>
              <a:gd name="connsiteX93" fmla="*/ 6564167 w 8636594"/>
              <a:gd name="connsiteY93" fmla="*/ 2696807 h 6555999"/>
              <a:gd name="connsiteX94" fmla="*/ 6976233 w 8636594"/>
              <a:gd name="connsiteY94" fmla="*/ 2045274 h 6555999"/>
              <a:gd name="connsiteX95" fmla="*/ 7086755 w 8636594"/>
              <a:gd name="connsiteY95" fmla="*/ 1872743 h 6555999"/>
              <a:gd name="connsiteX96" fmla="*/ 7170279 w 8636594"/>
              <a:gd name="connsiteY96" fmla="*/ 1744202 h 6555999"/>
              <a:gd name="connsiteX97" fmla="*/ 7226351 w 8636594"/>
              <a:gd name="connsiteY97" fmla="*/ 1659017 h 6555999"/>
              <a:gd name="connsiteX98" fmla="*/ 7282789 w 8636594"/>
              <a:gd name="connsiteY98" fmla="*/ 1574303 h 6555999"/>
              <a:gd name="connsiteX99" fmla="*/ 7339643 w 8636594"/>
              <a:gd name="connsiteY99" fmla="*/ 1490113 h 6555999"/>
              <a:gd name="connsiteX100" fmla="*/ 7396957 w 8636594"/>
              <a:gd name="connsiteY100" fmla="*/ 1406503 h 6555999"/>
              <a:gd name="connsiteX101" fmla="*/ 7454781 w 8636594"/>
              <a:gd name="connsiteY101" fmla="*/ 1323526 h 6555999"/>
              <a:gd name="connsiteX102" fmla="*/ 7513161 w 8636594"/>
              <a:gd name="connsiteY102" fmla="*/ 1241237 h 6555999"/>
              <a:gd name="connsiteX103" fmla="*/ 7572144 w 8636594"/>
              <a:gd name="connsiteY103" fmla="*/ 1159689 h 6555999"/>
              <a:gd name="connsiteX104" fmla="*/ 7601877 w 8636594"/>
              <a:gd name="connsiteY104" fmla="*/ 1119210 h 6555999"/>
              <a:gd name="connsiteX105" fmla="*/ 7631779 w 8636594"/>
              <a:gd name="connsiteY105" fmla="*/ 1078937 h 6555999"/>
              <a:gd name="connsiteX106" fmla="*/ 7661855 w 8636594"/>
              <a:gd name="connsiteY106" fmla="*/ 1038876 h 6555999"/>
              <a:gd name="connsiteX107" fmla="*/ 7692111 w 8636594"/>
              <a:gd name="connsiteY107" fmla="*/ 999035 h 6555999"/>
              <a:gd name="connsiteX108" fmla="*/ 7722554 w 8636594"/>
              <a:gd name="connsiteY108" fmla="*/ 959419 h 6555999"/>
              <a:gd name="connsiteX109" fmla="*/ 7753190 w 8636594"/>
              <a:gd name="connsiteY109" fmla="*/ 920037 h 6555999"/>
              <a:gd name="connsiteX110" fmla="*/ 7784023 w 8636594"/>
              <a:gd name="connsiteY110" fmla="*/ 880894 h 6555999"/>
              <a:gd name="connsiteX111" fmla="*/ 7815061 w 8636594"/>
              <a:gd name="connsiteY111" fmla="*/ 841997 h 6555999"/>
              <a:gd name="connsiteX112" fmla="*/ 7846308 w 8636594"/>
              <a:gd name="connsiteY112" fmla="*/ 803354 h 6555999"/>
              <a:gd name="connsiteX113" fmla="*/ 7877772 w 8636594"/>
              <a:gd name="connsiteY113" fmla="*/ 764970 h 6555999"/>
              <a:gd name="connsiteX114" fmla="*/ 7909458 w 8636594"/>
              <a:gd name="connsiteY114" fmla="*/ 726853 h 6555999"/>
              <a:gd name="connsiteX115" fmla="*/ 7941371 w 8636594"/>
              <a:gd name="connsiteY115" fmla="*/ 689010 h 6555999"/>
              <a:gd name="connsiteX116" fmla="*/ 7973518 w 8636594"/>
              <a:gd name="connsiteY116" fmla="*/ 651447 h 6555999"/>
              <a:gd name="connsiteX117" fmla="*/ 8005905 w 8636594"/>
              <a:gd name="connsiteY117" fmla="*/ 614171 h 6555999"/>
              <a:gd name="connsiteX118" fmla="*/ 8038538 w 8636594"/>
              <a:gd name="connsiteY118" fmla="*/ 577189 h 6555999"/>
              <a:gd name="connsiteX119" fmla="*/ 8071421 w 8636594"/>
              <a:gd name="connsiteY119" fmla="*/ 540507 h 6555999"/>
              <a:gd name="connsiteX120" fmla="*/ 8104563 w 8636594"/>
              <a:gd name="connsiteY120" fmla="*/ 504132 h 6555999"/>
              <a:gd name="connsiteX121" fmla="*/ 8137967 w 8636594"/>
              <a:gd name="connsiteY121" fmla="*/ 468072 h 6555999"/>
              <a:gd name="connsiteX122" fmla="*/ 8171641 w 8636594"/>
              <a:gd name="connsiteY122" fmla="*/ 432332 h 6555999"/>
              <a:gd name="connsiteX123" fmla="*/ 8205590 w 8636594"/>
              <a:gd name="connsiteY123" fmla="*/ 396920 h 6555999"/>
              <a:gd name="connsiteX124" fmla="*/ 8239820 w 8636594"/>
              <a:gd name="connsiteY124" fmla="*/ 361843 h 6555999"/>
              <a:gd name="connsiteX125" fmla="*/ 8274337 w 8636594"/>
              <a:gd name="connsiteY125" fmla="*/ 327107 h 6555999"/>
              <a:gd name="connsiteX126" fmla="*/ 8309147 w 8636594"/>
              <a:gd name="connsiteY126" fmla="*/ 292718 h 6555999"/>
              <a:gd name="connsiteX127" fmla="*/ 8344256 w 8636594"/>
              <a:gd name="connsiteY127" fmla="*/ 258685 h 6555999"/>
              <a:gd name="connsiteX128" fmla="*/ 8379669 w 8636594"/>
              <a:gd name="connsiteY128" fmla="*/ 225013 h 6555999"/>
              <a:gd name="connsiteX129" fmla="*/ 8415394 w 8636594"/>
              <a:gd name="connsiteY129" fmla="*/ 191709 h 6555999"/>
              <a:gd name="connsiteX130" fmla="*/ 8451434 w 8636594"/>
              <a:gd name="connsiteY130" fmla="*/ 158780 h 6555999"/>
              <a:gd name="connsiteX131" fmla="*/ 8487798 w 8636594"/>
              <a:gd name="connsiteY131" fmla="*/ 126233 h 6555999"/>
              <a:gd name="connsiteX132" fmla="*/ 8524489 w 8636594"/>
              <a:gd name="connsiteY132" fmla="*/ 94075 h 6555999"/>
              <a:gd name="connsiteX133" fmla="*/ 8561515 w 8636594"/>
              <a:gd name="connsiteY133" fmla="*/ 62312 h 6555999"/>
              <a:gd name="connsiteX134" fmla="*/ 8598881 w 8636594"/>
              <a:gd name="connsiteY134" fmla="*/ 30951 h 6555999"/>
              <a:gd name="connsiteX135" fmla="*/ 8636594 w 8636594"/>
              <a:gd name="connsiteY135" fmla="*/ 0 h 6555999"/>
              <a:gd name="connsiteX0" fmla="*/ 8636594 w 8636594"/>
              <a:gd name="connsiteY0" fmla="*/ 0 h 6543344"/>
              <a:gd name="connsiteX1" fmla="*/ 5293 w 8636594"/>
              <a:gd name="connsiteY1" fmla="*/ 0 h 6543344"/>
              <a:gd name="connsiteX2" fmla="*/ 0 w 8636594"/>
              <a:gd name="connsiteY2" fmla="*/ 5587843 h 6543344"/>
              <a:gd name="connsiteX3" fmla="*/ 1594033 w 8636594"/>
              <a:gd name="connsiteY3" fmla="*/ 5600057 h 6543344"/>
              <a:gd name="connsiteX4" fmla="*/ 1686068 w 8636594"/>
              <a:gd name="connsiteY4" fmla="*/ 5599745 h 6543344"/>
              <a:gd name="connsiteX5" fmla="*/ 2472299 w 8636594"/>
              <a:gd name="connsiteY5" fmla="*/ 6543344 h 6543344"/>
              <a:gd name="connsiteX6" fmla="*/ 2527618 w 8636594"/>
              <a:gd name="connsiteY6" fmla="*/ 6530269 h 6543344"/>
              <a:gd name="connsiteX7" fmla="*/ 2582304 w 8636594"/>
              <a:gd name="connsiteY7" fmla="*/ 6516778 h 6543344"/>
              <a:gd name="connsiteX8" fmla="*/ 2636364 w 8636594"/>
              <a:gd name="connsiteY8" fmla="*/ 6502876 h 6543344"/>
              <a:gd name="connsiteX9" fmla="*/ 2689804 w 8636594"/>
              <a:gd name="connsiteY9" fmla="*/ 6488565 h 6543344"/>
              <a:gd name="connsiteX10" fmla="*/ 2742629 w 8636594"/>
              <a:gd name="connsiteY10" fmla="*/ 6473849 h 6543344"/>
              <a:gd name="connsiteX11" fmla="*/ 2794848 w 8636594"/>
              <a:gd name="connsiteY11" fmla="*/ 6458731 h 6543344"/>
              <a:gd name="connsiteX12" fmla="*/ 2846466 w 8636594"/>
              <a:gd name="connsiteY12" fmla="*/ 6443216 h 6543344"/>
              <a:gd name="connsiteX13" fmla="*/ 2897488 w 8636594"/>
              <a:gd name="connsiteY13" fmla="*/ 6427305 h 6543344"/>
              <a:gd name="connsiteX14" fmla="*/ 2947923 w 8636594"/>
              <a:gd name="connsiteY14" fmla="*/ 6411004 h 6543344"/>
              <a:gd name="connsiteX15" fmla="*/ 2997775 w 8636594"/>
              <a:gd name="connsiteY15" fmla="*/ 6394316 h 6543344"/>
              <a:gd name="connsiteX16" fmla="*/ 3047052 w 8636594"/>
              <a:gd name="connsiteY16" fmla="*/ 6377243 h 6543344"/>
              <a:gd name="connsiteX17" fmla="*/ 3095759 w 8636594"/>
              <a:gd name="connsiteY17" fmla="*/ 6359791 h 6543344"/>
              <a:gd name="connsiteX18" fmla="*/ 3143903 w 8636594"/>
              <a:gd name="connsiteY18" fmla="*/ 6341961 h 6543344"/>
              <a:gd name="connsiteX19" fmla="*/ 3191491 w 8636594"/>
              <a:gd name="connsiteY19" fmla="*/ 6323757 h 6543344"/>
              <a:gd name="connsiteX20" fmla="*/ 3238528 w 8636594"/>
              <a:gd name="connsiteY20" fmla="*/ 6305184 h 6543344"/>
              <a:gd name="connsiteX21" fmla="*/ 3285021 w 8636594"/>
              <a:gd name="connsiteY21" fmla="*/ 6286245 h 6543344"/>
              <a:gd name="connsiteX22" fmla="*/ 3330977 w 8636594"/>
              <a:gd name="connsiteY22" fmla="*/ 6266942 h 6543344"/>
              <a:gd name="connsiteX23" fmla="*/ 3376401 w 8636594"/>
              <a:gd name="connsiteY23" fmla="*/ 6247281 h 6543344"/>
              <a:gd name="connsiteX24" fmla="*/ 3421300 w 8636594"/>
              <a:gd name="connsiteY24" fmla="*/ 6227263 h 6543344"/>
              <a:gd name="connsiteX25" fmla="*/ 3465680 w 8636594"/>
              <a:gd name="connsiteY25" fmla="*/ 6206893 h 6543344"/>
              <a:gd name="connsiteX26" fmla="*/ 3509548 w 8636594"/>
              <a:gd name="connsiteY26" fmla="*/ 6186174 h 6543344"/>
              <a:gd name="connsiteX27" fmla="*/ 3552910 w 8636594"/>
              <a:gd name="connsiteY27" fmla="*/ 6165110 h 6543344"/>
              <a:gd name="connsiteX28" fmla="*/ 3595773 w 8636594"/>
              <a:gd name="connsiteY28" fmla="*/ 6143704 h 6543344"/>
              <a:gd name="connsiteX29" fmla="*/ 3638142 w 8636594"/>
              <a:gd name="connsiteY29" fmla="*/ 6121960 h 6543344"/>
              <a:gd name="connsiteX30" fmla="*/ 3680024 w 8636594"/>
              <a:gd name="connsiteY30" fmla="*/ 6099881 h 6543344"/>
              <a:gd name="connsiteX31" fmla="*/ 3721426 w 8636594"/>
              <a:gd name="connsiteY31" fmla="*/ 6077471 h 6543344"/>
              <a:gd name="connsiteX32" fmla="*/ 3762353 w 8636594"/>
              <a:gd name="connsiteY32" fmla="*/ 6054733 h 6543344"/>
              <a:gd name="connsiteX33" fmla="*/ 3802812 w 8636594"/>
              <a:gd name="connsiteY33" fmla="*/ 6031671 h 6543344"/>
              <a:gd name="connsiteX34" fmla="*/ 3842810 w 8636594"/>
              <a:gd name="connsiteY34" fmla="*/ 6008288 h 6543344"/>
              <a:gd name="connsiteX35" fmla="*/ 3882352 w 8636594"/>
              <a:gd name="connsiteY35" fmla="*/ 5984588 h 6543344"/>
              <a:gd name="connsiteX36" fmla="*/ 3921445 w 8636594"/>
              <a:gd name="connsiteY36" fmla="*/ 5960574 h 6543344"/>
              <a:gd name="connsiteX37" fmla="*/ 3960096 w 8636594"/>
              <a:gd name="connsiteY37" fmla="*/ 5936250 h 6543344"/>
              <a:gd name="connsiteX38" fmla="*/ 3998311 w 8636594"/>
              <a:gd name="connsiteY38" fmla="*/ 5911619 h 6543344"/>
              <a:gd name="connsiteX39" fmla="*/ 4036095 w 8636594"/>
              <a:gd name="connsiteY39" fmla="*/ 5886685 h 6543344"/>
              <a:gd name="connsiteX40" fmla="*/ 4073456 w 8636594"/>
              <a:gd name="connsiteY40" fmla="*/ 5861452 h 6543344"/>
              <a:gd name="connsiteX41" fmla="*/ 4110400 w 8636594"/>
              <a:gd name="connsiteY41" fmla="*/ 5835922 h 6543344"/>
              <a:gd name="connsiteX42" fmla="*/ 4146933 w 8636594"/>
              <a:gd name="connsiteY42" fmla="*/ 5810100 h 6543344"/>
              <a:gd name="connsiteX43" fmla="*/ 4183061 w 8636594"/>
              <a:gd name="connsiteY43" fmla="*/ 5783988 h 6543344"/>
              <a:gd name="connsiteX44" fmla="*/ 4218791 w 8636594"/>
              <a:gd name="connsiteY44" fmla="*/ 5757591 h 6543344"/>
              <a:gd name="connsiteX45" fmla="*/ 4254129 w 8636594"/>
              <a:gd name="connsiteY45" fmla="*/ 5730912 h 6543344"/>
              <a:gd name="connsiteX46" fmla="*/ 4289081 w 8636594"/>
              <a:gd name="connsiteY46" fmla="*/ 5703955 h 6543344"/>
              <a:gd name="connsiteX47" fmla="*/ 4323654 w 8636594"/>
              <a:gd name="connsiteY47" fmla="*/ 5676722 h 6543344"/>
              <a:gd name="connsiteX48" fmla="*/ 4357854 w 8636594"/>
              <a:gd name="connsiteY48" fmla="*/ 5649218 h 6543344"/>
              <a:gd name="connsiteX49" fmla="*/ 4391688 w 8636594"/>
              <a:gd name="connsiteY49" fmla="*/ 5621446 h 6543344"/>
              <a:gd name="connsiteX50" fmla="*/ 4425162 w 8636594"/>
              <a:gd name="connsiteY50" fmla="*/ 5593409 h 6543344"/>
              <a:gd name="connsiteX51" fmla="*/ 4458281 w 8636594"/>
              <a:gd name="connsiteY51" fmla="*/ 5565111 h 6543344"/>
              <a:gd name="connsiteX52" fmla="*/ 4491053 w 8636594"/>
              <a:gd name="connsiteY52" fmla="*/ 5536556 h 6543344"/>
              <a:gd name="connsiteX53" fmla="*/ 4523484 w 8636594"/>
              <a:gd name="connsiteY53" fmla="*/ 5507747 h 6543344"/>
              <a:gd name="connsiteX54" fmla="*/ 4555580 w 8636594"/>
              <a:gd name="connsiteY54" fmla="*/ 5478687 h 6543344"/>
              <a:gd name="connsiteX55" fmla="*/ 4587347 w 8636594"/>
              <a:gd name="connsiteY55" fmla="*/ 5449380 h 6543344"/>
              <a:gd name="connsiteX56" fmla="*/ 4618793 w 8636594"/>
              <a:gd name="connsiteY56" fmla="*/ 5419830 h 6543344"/>
              <a:gd name="connsiteX57" fmla="*/ 4649922 w 8636594"/>
              <a:gd name="connsiteY57" fmla="*/ 5390040 h 6543344"/>
              <a:gd name="connsiteX58" fmla="*/ 4680742 w 8636594"/>
              <a:gd name="connsiteY58" fmla="*/ 5360014 h 6543344"/>
              <a:gd name="connsiteX59" fmla="*/ 4711259 w 8636594"/>
              <a:gd name="connsiteY59" fmla="*/ 5329755 h 6543344"/>
              <a:gd name="connsiteX60" fmla="*/ 4741478 w 8636594"/>
              <a:gd name="connsiteY60" fmla="*/ 5299266 h 6543344"/>
              <a:gd name="connsiteX61" fmla="*/ 4771408 w 8636594"/>
              <a:gd name="connsiteY61" fmla="*/ 5268551 h 6543344"/>
              <a:gd name="connsiteX62" fmla="*/ 4801053 w 8636594"/>
              <a:gd name="connsiteY62" fmla="*/ 5237614 h 6543344"/>
              <a:gd name="connsiteX63" fmla="*/ 4830420 w 8636594"/>
              <a:gd name="connsiteY63" fmla="*/ 5206458 h 6543344"/>
              <a:gd name="connsiteX64" fmla="*/ 4859516 w 8636594"/>
              <a:gd name="connsiteY64" fmla="*/ 5175087 h 6543344"/>
              <a:gd name="connsiteX65" fmla="*/ 4888347 w 8636594"/>
              <a:gd name="connsiteY65" fmla="*/ 5143504 h 6543344"/>
              <a:gd name="connsiteX66" fmla="*/ 4916919 w 8636594"/>
              <a:gd name="connsiteY66" fmla="*/ 5111713 h 6543344"/>
              <a:gd name="connsiteX67" fmla="*/ 4945238 w 8636594"/>
              <a:gd name="connsiteY67" fmla="*/ 5079717 h 6543344"/>
              <a:gd name="connsiteX68" fmla="*/ 4973311 w 8636594"/>
              <a:gd name="connsiteY68" fmla="*/ 5047519 h 6543344"/>
              <a:gd name="connsiteX69" fmla="*/ 5001145 w 8636594"/>
              <a:gd name="connsiteY69" fmla="*/ 5015124 h 6543344"/>
              <a:gd name="connsiteX70" fmla="*/ 5028745 w 8636594"/>
              <a:gd name="connsiteY70" fmla="*/ 4982535 h 6543344"/>
              <a:gd name="connsiteX71" fmla="*/ 5056117 w 8636594"/>
              <a:gd name="connsiteY71" fmla="*/ 4949755 h 6543344"/>
              <a:gd name="connsiteX72" fmla="*/ 5083269 w 8636594"/>
              <a:gd name="connsiteY72" fmla="*/ 4916787 h 6543344"/>
              <a:gd name="connsiteX73" fmla="*/ 5110207 w 8636594"/>
              <a:gd name="connsiteY73" fmla="*/ 4883636 h 6543344"/>
              <a:gd name="connsiteX74" fmla="*/ 5136937 w 8636594"/>
              <a:gd name="connsiteY74" fmla="*/ 4850305 h 6543344"/>
              <a:gd name="connsiteX75" fmla="*/ 5163464 w 8636594"/>
              <a:gd name="connsiteY75" fmla="*/ 4816797 h 6543344"/>
              <a:gd name="connsiteX76" fmla="*/ 5215940 w 8636594"/>
              <a:gd name="connsiteY76" fmla="*/ 4749265 h 6543344"/>
              <a:gd name="connsiteX77" fmla="*/ 5267684 w 8636594"/>
              <a:gd name="connsiteY77" fmla="*/ 4681068 h 6543344"/>
              <a:gd name="connsiteX78" fmla="*/ 5318748 w 8636594"/>
              <a:gd name="connsiteY78" fmla="*/ 4612234 h 6543344"/>
              <a:gd name="connsiteX79" fmla="*/ 5369182 w 8636594"/>
              <a:gd name="connsiteY79" fmla="*/ 4542793 h 6543344"/>
              <a:gd name="connsiteX80" fmla="*/ 5419038 w 8636594"/>
              <a:gd name="connsiteY80" fmla="*/ 4472771 h 6543344"/>
              <a:gd name="connsiteX81" fmla="*/ 5468365 w 8636594"/>
              <a:gd name="connsiteY81" fmla="*/ 4402196 h 6543344"/>
              <a:gd name="connsiteX82" fmla="*/ 5517215 w 8636594"/>
              <a:gd name="connsiteY82" fmla="*/ 4331098 h 6543344"/>
              <a:gd name="connsiteX83" fmla="*/ 5565637 w 8636594"/>
              <a:gd name="connsiteY83" fmla="*/ 4259503 h 6543344"/>
              <a:gd name="connsiteX84" fmla="*/ 5613684 w 8636594"/>
              <a:gd name="connsiteY84" fmla="*/ 4187441 h 6543344"/>
              <a:gd name="connsiteX85" fmla="*/ 5685160 w 8636594"/>
              <a:gd name="connsiteY85" fmla="*/ 4078531 h 6543344"/>
              <a:gd name="connsiteX86" fmla="*/ 5756074 w 8636594"/>
              <a:gd name="connsiteY86" fmla="*/ 3968727 h 6543344"/>
              <a:gd name="connsiteX87" fmla="*/ 5873483 w 8636594"/>
              <a:gd name="connsiteY87" fmla="*/ 3783989 h 6543344"/>
              <a:gd name="connsiteX88" fmla="*/ 6203209 w 8636594"/>
              <a:gd name="connsiteY88" fmla="*/ 3258640 h 6543344"/>
              <a:gd name="connsiteX89" fmla="*/ 6299430 w 8636594"/>
              <a:gd name="connsiteY89" fmla="*/ 3107321 h 6543344"/>
              <a:gd name="connsiteX90" fmla="*/ 6372650 w 8636594"/>
              <a:gd name="connsiteY90" fmla="*/ 2993735 h 6543344"/>
              <a:gd name="connsiteX91" fmla="*/ 6453197 w 8636594"/>
              <a:gd name="connsiteY91" fmla="*/ 2869788 h 6543344"/>
              <a:gd name="connsiteX92" fmla="*/ 6564167 w 8636594"/>
              <a:gd name="connsiteY92" fmla="*/ 2696807 h 6543344"/>
              <a:gd name="connsiteX93" fmla="*/ 6976233 w 8636594"/>
              <a:gd name="connsiteY93" fmla="*/ 2045274 h 6543344"/>
              <a:gd name="connsiteX94" fmla="*/ 7086755 w 8636594"/>
              <a:gd name="connsiteY94" fmla="*/ 1872743 h 6543344"/>
              <a:gd name="connsiteX95" fmla="*/ 7170279 w 8636594"/>
              <a:gd name="connsiteY95" fmla="*/ 1744202 h 6543344"/>
              <a:gd name="connsiteX96" fmla="*/ 7226351 w 8636594"/>
              <a:gd name="connsiteY96" fmla="*/ 1659017 h 6543344"/>
              <a:gd name="connsiteX97" fmla="*/ 7282789 w 8636594"/>
              <a:gd name="connsiteY97" fmla="*/ 1574303 h 6543344"/>
              <a:gd name="connsiteX98" fmla="*/ 7339643 w 8636594"/>
              <a:gd name="connsiteY98" fmla="*/ 1490113 h 6543344"/>
              <a:gd name="connsiteX99" fmla="*/ 7396957 w 8636594"/>
              <a:gd name="connsiteY99" fmla="*/ 1406503 h 6543344"/>
              <a:gd name="connsiteX100" fmla="*/ 7454781 w 8636594"/>
              <a:gd name="connsiteY100" fmla="*/ 1323526 h 6543344"/>
              <a:gd name="connsiteX101" fmla="*/ 7513161 w 8636594"/>
              <a:gd name="connsiteY101" fmla="*/ 1241237 h 6543344"/>
              <a:gd name="connsiteX102" fmla="*/ 7572144 w 8636594"/>
              <a:gd name="connsiteY102" fmla="*/ 1159689 h 6543344"/>
              <a:gd name="connsiteX103" fmla="*/ 7601877 w 8636594"/>
              <a:gd name="connsiteY103" fmla="*/ 1119210 h 6543344"/>
              <a:gd name="connsiteX104" fmla="*/ 7631779 w 8636594"/>
              <a:gd name="connsiteY104" fmla="*/ 1078937 h 6543344"/>
              <a:gd name="connsiteX105" fmla="*/ 7661855 w 8636594"/>
              <a:gd name="connsiteY105" fmla="*/ 1038876 h 6543344"/>
              <a:gd name="connsiteX106" fmla="*/ 7692111 w 8636594"/>
              <a:gd name="connsiteY106" fmla="*/ 999035 h 6543344"/>
              <a:gd name="connsiteX107" fmla="*/ 7722554 w 8636594"/>
              <a:gd name="connsiteY107" fmla="*/ 959419 h 6543344"/>
              <a:gd name="connsiteX108" fmla="*/ 7753190 w 8636594"/>
              <a:gd name="connsiteY108" fmla="*/ 920037 h 6543344"/>
              <a:gd name="connsiteX109" fmla="*/ 7784023 w 8636594"/>
              <a:gd name="connsiteY109" fmla="*/ 880894 h 6543344"/>
              <a:gd name="connsiteX110" fmla="*/ 7815061 w 8636594"/>
              <a:gd name="connsiteY110" fmla="*/ 841997 h 6543344"/>
              <a:gd name="connsiteX111" fmla="*/ 7846308 w 8636594"/>
              <a:gd name="connsiteY111" fmla="*/ 803354 h 6543344"/>
              <a:gd name="connsiteX112" fmla="*/ 7877772 w 8636594"/>
              <a:gd name="connsiteY112" fmla="*/ 764970 h 6543344"/>
              <a:gd name="connsiteX113" fmla="*/ 7909458 w 8636594"/>
              <a:gd name="connsiteY113" fmla="*/ 726853 h 6543344"/>
              <a:gd name="connsiteX114" fmla="*/ 7941371 w 8636594"/>
              <a:gd name="connsiteY114" fmla="*/ 689010 h 6543344"/>
              <a:gd name="connsiteX115" fmla="*/ 7973518 w 8636594"/>
              <a:gd name="connsiteY115" fmla="*/ 651447 h 6543344"/>
              <a:gd name="connsiteX116" fmla="*/ 8005905 w 8636594"/>
              <a:gd name="connsiteY116" fmla="*/ 614171 h 6543344"/>
              <a:gd name="connsiteX117" fmla="*/ 8038538 w 8636594"/>
              <a:gd name="connsiteY117" fmla="*/ 577189 h 6543344"/>
              <a:gd name="connsiteX118" fmla="*/ 8071421 w 8636594"/>
              <a:gd name="connsiteY118" fmla="*/ 540507 h 6543344"/>
              <a:gd name="connsiteX119" fmla="*/ 8104563 w 8636594"/>
              <a:gd name="connsiteY119" fmla="*/ 504132 h 6543344"/>
              <a:gd name="connsiteX120" fmla="*/ 8137967 w 8636594"/>
              <a:gd name="connsiteY120" fmla="*/ 468072 h 6543344"/>
              <a:gd name="connsiteX121" fmla="*/ 8171641 w 8636594"/>
              <a:gd name="connsiteY121" fmla="*/ 432332 h 6543344"/>
              <a:gd name="connsiteX122" fmla="*/ 8205590 w 8636594"/>
              <a:gd name="connsiteY122" fmla="*/ 396920 h 6543344"/>
              <a:gd name="connsiteX123" fmla="*/ 8239820 w 8636594"/>
              <a:gd name="connsiteY123" fmla="*/ 361843 h 6543344"/>
              <a:gd name="connsiteX124" fmla="*/ 8274337 w 8636594"/>
              <a:gd name="connsiteY124" fmla="*/ 327107 h 6543344"/>
              <a:gd name="connsiteX125" fmla="*/ 8309147 w 8636594"/>
              <a:gd name="connsiteY125" fmla="*/ 292718 h 6543344"/>
              <a:gd name="connsiteX126" fmla="*/ 8344256 w 8636594"/>
              <a:gd name="connsiteY126" fmla="*/ 258685 h 6543344"/>
              <a:gd name="connsiteX127" fmla="*/ 8379669 w 8636594"/>
              <a:gd name="connsiteY127" fmla="*/ 225013 h 6543344"/>
              <a:gd name="connsiteX128" fmla="*/ 8415394 w 8636594"/>
              <a:gd name="connsiteY128" fmla="*/ 191709 h 6543344"/>
              <a:gd name="connsiteX129" fmla="*/ 8451434 w 8636594"/>
              <a:gd name="connsiteY129" fmla="*/ 158780 h 6543344"/>
              <a:gd name="connsiteX130" fmla="*/ 8487798 w 8636594"/>
              <a:gd name="connsiteY130" fmla="*/ 126233 h 6543344"/>
              <a:gd name="connsiteX131" fmla="*/ 8524489 w 8636594"/>
              <a:gd name="connsiteY131" fmla="*/ 94075 h 6543344"/>
              <a:gd name="connsiteX132" fmla="*/ 8561515 w 8636594"/>
              <a:gd name="connsiteY132" fmla="*/ 62312 h 6543344"/>
              <a:gd name="connsiteX133" fmla="*/ 8598881 w 8636594"/>
              <a:gd name="connsiteY133" fmla="*/ 30951 h 6543344"/>
              <a:gd name="connsiteX134" fmla="*/ 8636594 w 8636594"/>
              <a:gd name="connsiteY134" fmla="*/ 0 h 6543344"/>
              <a:gd name="connsiteX0" fmla="*/ 8636594 w 8636594"/>
              <a:gd name="connsiteY0" fmla="*/ 0 h 6530269"/>
              <a:gd name="connsiteX1" fmla="*/ 5293 w 8636594"/>
              <a:gd name="connsiteY1" fmla="*/ 0 h 6530269"/>
              <a:gd name="connsiteX2" fmla="*/ 0 w 8636594"/>
              <a:gd name="connsiteY2" fmla="*/ 5587843 h 6530269"/>
              <a:gd name="connsiteX3" fmla="*/ 1594033 w 8636594"/>
              <a:gd name="connsiteY3" fmla="*/ 5600057 h 6530269"/>
              <a:gd name="connsiteX4" fmla="*/ 1686068 w 8636594"/>
              <a:gd name="connsiteY4" fmla="*/ 5599745 h 6530269"/>
              <a:gd name="connsiteX5" fmla="*/ 2527618 w 8636594"/>
              <a:gd name="connsiteY5" fmla="*/ 6530269 h 6530269"/>
              <a:gd name="connsiteX6" fmla="*/ 2582304 w 8636594"/>
              <a:gd name="connsiteY6" fmla="*/ 6516778 h 6530269"/>
              <a:gd name="connsiteX7" fmla="*/ 2636364 w 8636594"/>
              <a:gd name="connsiteY7" fmla="*/ 6502876 h 6530269"/>
              <a:gd name="connsiteX8" fmla="*/ 2689804 w 8636594"/>
              <a:gd name="connsiteY8" fmla="*/ 6488565 h 6530269"/>
              <a:gd name="connsiteX9" fmla="*/ 2742629 w 8636594"/>
              <a:gd name="connsiteY9" fmla="*/ 6473849 h 6530269"/>
              <a:gd name="connsiteX10" fmla="*/ 2794848 w 8636594"/>
              <a:gd name="connsiteY10" fmla="*/ 6458731 h 6530269"/>
              <a:gd name="connsiteX11" fmla="*/ 2846466 w 8636594"/>
              <a:gd name="connsiteY11" fmla="*/ 6443216 h 6530269"/>
              <a:gd name="connsiteX12" fmla="*/ 2897488 w 8636594"/>
              <a:gd name="connsiteY12" fmla="*/ 6427305 h 6530269"/>
              <a:gd name="connsiteX13" fmla="*/ 2947923 w 8636594"/>
              <a:gd name="connsiteY13" fmla="*/ 6411004 h 6530269"/>
              <a:gd name="connsiteX14" fmla="*/ 2997775 w 8636594"/>
              <a:gd name="connsiteY14" fmla="*/ 6394316 h 6530269"/>
              <a:gd name="connsiteX15" fmla="*/ 3047052 w 8636594"/>
              <a:gd name="connsiteY15" fmla="*/ 6377243 h 6530269"/>
              <a:gd name="connsiteX16" fmla="*/ 3095759 w 8636594"/>
              <a:gd name="connsiteY16" fmla="*/ 6359791 h 6530269"/>
              <a:gd name="connsiteX17" fmla="*/ 3143903 w 8636594"/>
              <a:gd name="connsiteY17" fmla="*/ 6341961 h 6530269"/>
              <a:gd name="connsiteX18" fmla="*/ 3191491 w 8636594"/>
              <a:gd name="connsiteY18" fmla="*/ 6323757 h 6530269"/>
              <a:gd name="connsiteX19" fmla="*/ 3238528 w 8636594"/>
              <a:gd name="connsiteY19" fmla="*/ 6305184 h 6530269"/>
              <a:gd name="connsiteX20" fmla="*/ 3285021 w 8636594"/>
              <a:gd name="connsiteY20" fmla="*/ 6286245 h 6530269"/>
              <a:gd name="connsiteX21" fmla="*/ 3330977 w 8636594"/>
              <a:gd name="connsiteY21" fmla="*/ 6266942 h 6530269"/>
              <a:gd name="connsiteX22" fmla="*/ 3376401 w 8636594"/>
              <a:gd name="connsiteY22" fmla="*/ 6247281 h 6530269"/>
              <a:gd name="connsiteX23" fmla="*/ 3421300 w 8636594"/>
              <a:gd name="connsiteY23" fmla="*/ 6227263 h 6530269"/>
              <a:gd name="connsiteX24" fmla="*/ 3465680 w 8636594"/>
              <a:gd name="connsiteY24" fmla="*/ 6206893 h 6530269"/>
              <a:gd name="connsiteX25" fmla="*/ 3509548 w 8636594"/>
              <a:gd name="connsiteY25" fmla="*/ 6186174 h 6530269"/>
              <a:gd name="connsiteX26" fmla="*/ 3552910 w 8636594"/>
              <a:gd name="connsiteY26" fmla="*/ 6165110 h 6530269"/>
              <a:gd name="connsiteX27" fmla="*/ 3595773 w 8636594"/>
              <a:gd name="connsiteY27" fmla="*/ 6143704 h 6530269"/>
              <a:gd name="connsiteX28" fmla="*/ 3638142 w 8636594"/>
              <a:gd name="connsiteY28" fmla="*/ 6121960 h 6530269"/>
              <a:gd name="connsiteX29" fmla="*/ 3680024 w 8636594"/>
              <a:gd name="connsiteY29" fmla="*/ 6099881 h 6530269"/>
              <a:gd name="connsiteX30" fmla="*/ 3721426 w 8636594"/>
              <a:gd name="connsiteY30" fmla="*/ 6077471 h 6530269"/>
              <a:gd name="connsiteX31" fmla="*/ 3762353 w 8636594"/>
              <a:gd name="connsiteY31" fmla="*/ 6054733 h 6530269"/>
              <a:gd name="connsiteX32" fmla="*/ 3802812 w 8636594"/>
              <a:gd name="connsiteY32" fmla="*/ 6031671 h 6530269"/>
              <a:gd name="connsiteX33" fmla="*/ 3842810 w 8636594"/>
              <a:gd name="connsiteY33" fmla="*/ 6008288 h 6530269"/>
              <a:gd name="connsiteX34" fmla="*/ 3882352 w 8636594"/>
              <a:gd name="connsiteY34" fmla="*/ 5984588 h 6530269"/>
              <a:gd name="connsiteX35" fmla="*/ 3921445 w 8636594"/>
              <a:gd name="connsiteY35" fmla="*/ 5960574 h 6530269"/>
              <a:gd name="connsiteX36" fmla="*/ 3960096 w 8636594"/>
              <a:gd name="connsiteY36" fmla="*/ 5936250 h 6530269"/>
              <a:gd name="connsiteX37" fmla="*/ 3998311 w 8636594"/>
              <a:gd name="connsiteY37" fmla="*/ 5911619 h 6530269"/>
              <a:gd name="connsiteX38" fmla="*/ 4036095 w 8636594"/>
              <a:gd name="connsiteY38" fmla="*/ 5886685 h 6530269"/>
              <a:gd name="connsiteX39" fmla="*/ 4073456 w 8636594"/>
              <a:gd name="connsiteY39" fmla="*/ 5861452 h 6530269"/>
              <a:gd name="connsiteX40" fmla="*/ 4110400 w 8636594"/>
              <a:gd name="connsiteY40" fmla="*/ 5835922 h 6530269"/>
              <a:gd name="connsiteX41" fmla="*/ 4146933 w 8636594"/>
              <a:gd name="connsiteY41" fmla="*/ 5810100 h 6530269"/>
              <a:gd name="connsiteX42" fmla="*/ 4183061 w 8636594"/>
              <a:gd name="connsiteY42" fmla="*/ 5783988 h 6530269"/>
              <a:gd name="connsiteX43" fmla="*/ 4218791 w 8636594"/>
              <a:gd name="connsiteY43" fmla="*/ 5757591 h 6530269"/>
              <a:gd name="connsiteX44" fmla="*/ 4254129 w 8636594"/>
              <a:gd name="connsiteY44" fmla="*/ 5730912 h 6530269"/>
              <a:gd name="connsiteX45" fmla="*/ 4289081 w 8636594"/>
              <a:gd name="connsiteY45" fmla="*/ 5703955 h 6530269"/>
              <a:gd name="connsiteX46" fmla="*/ 4323654 w 8636594"/>
              <a:gd name="connsiteY46" fmla="*/ 5676722 h 6530269"/>
              <a:gd name="connsiteX47" fmla="*/ 4357854 w 8636594"/>
              <a:gd name="connsiteY47" fmla="*/ 5649218 h 6530269"/>
              <a:gd name="connsiteX48" fmla="*/ 4391688 w 8636594"/>
              <a:gd name="connsiteY48" fmla="*/ 5621446 h 6530269"/>
              <a:gd name="connsiteX49" fmla="*/ 4425162 w 8636594"/>
              <a:gd name="connsiteY49" fmla="*/ 5593409 h 6530269"/>
              <a:gd name="connsiteX50" fmla="*/ 4458281 w 8636594"/>
              <a:gd name="connsiteY50" fmla="*/ 5565111 h 6530269"/>
              <a:gd name="connsiteX51" fmla="*/ 4491053 w 8636594"/>
              <a:gd name="connsiteY51" fmla="*/ 5536556 h 6530269"/>
              <a:gd name="connsiteX52" fmla="*/ 4523484 w 8636594"/>
              <a:gd name="connsiteY52" fmla="*/ 5507747 h 6530269"/>
              <a:gd name="connsiteX53" fmla="*/ 4555580 w 8636594"/>
              <a:gd name="connsiteY53" fmla="*/ 5478687 h 6530269"/>
              <a:gd name="connsiteX54" fmla="*/ 4587347 w 8636594"/>
              <a:gd name="connsiteY54" fmla="*/ 5449380 h 6530269"/>
              <a:gd name="connsiteX55" fmla="*/ 4618793 w 8636594"/>
              <a:gd name="connsiteY55" fmla="*/ 5419830 h 6530269"/>
              <a:gd name="connsiteX56" fmla="*/ 4649922 w 8636594"/>
              <a:gd name="connsiteY56" fmla="*/ 5390040 h 6530269"/>
              <a:gd name="connsiteX57" fmla="*/ 4680742 w 8636594"/>
              <a:gd name="connsiteY57" fmla="*/ 5360014 h 6530269"/>
              <a:gd name="connsiteX58" fmla="*/ 4711259 w 8636594"/>
              <a:gd name="connsiteY58" fmla="*/ 5329755 h 6530269"/>
              <a:gd name="connsiteX59" fmla="*/ 4741478 w 8636594"/>
              <a:gd name="connsiteY59" fmla="*/ 5299266 h 6530269"/>
              <a:gd name="connsiteX60" fmla="*/ 4771408 w 8636594"/>
              <a:gd name="connsiteY60" fmla="*/ 5268551 h 6530269"/>
              <a:gd name="connsiteX61" fmla="*/ 4801053 w 8636594"/>
              <a:gd name="connsiteY61" fmla="*/ 5237614 h 6530269"/>
              <a:gd name="connsiteX62" fmla="*/ 4830420 w 8636594"/>
              <a:gd name="connsiteY62" fmla="*/ 5206458 h 6530269"/>
              <a:gd name="connsiteX63" fmla="*/ 4859516 w 8636594"/>
              <a:gd name="connsiteY63" fmla="*/ 5175087 h 6530269"/>
              <a:gd name="connsiteX64" fmla="*/ 4888347 w 8636594"/>
              <a:gd name="connsiteY64" fmla="*/ 5143504 h 6530269"/>
              <a:gd name="connsiteX65" fmla="*/ 4916919 w 8636594"/>
              <a:gd name="connsiteY65" fmla="*/ 5111713 h 6530269"/>
              <a:gd name="connsiteX66" fmla="*/ 4945238 w 8636594"/>
              <a:gd name="connsiteY66" fmla="*/ 5079717 h 6530269"/>
              <a:gd name="connsiteX67" fmla="*/ 4973311 w 8636594"/>
              <a:gd name="connsiteY67" fmla="*/ 5047519 h 6530269"/>
              <a:gd name="connsiteX68" fmla="*/ 5001145 w 8636594"/>
              <a:gd name="connsiteY68" fmla="*/ 5015124 h 6530269"/>
              <a:gd name="connsiteX69" fmla="*/ 5028745 w 8636594"/>
              <a:gd name="connsiteY69" fmla="*/ 4982535 h 6530269"/>
              <a:gd name="connsiteX70" fmla="*/ 5056117 w 8636594"/>
              <a:gd name="connsiteY70" fmla="*/ 4949755 h 6530269"/>
              <a:gd name="connsiteX71" fmla="*/ 5083269 w 8636594"/>
              <a:gd name="connsiteY71" fmla="*/ 4916787 h 6530269"/>
              <a:gd name="connsiteX72" fmla="*/ 5110207 w 8636594"/>
              <a:gd name="connsiteY72" fmla="*/ 4883636 h 6530269"/>
              <a:gd name="connsiteX73" fmla="*/ 5136937 w 8636594"/>
              <a:gd name="connsiteY73" fmla="*/ 4850305 h 6530269"/>
              <a:gd name="connsiteX74" fmla="*/ 5163464 w 8636594"/>
              <a:gd name="connsiteY74" fmla="*/ 4816797 h 6530269"/>
              <a:gd name="connsiteX75" fmla="*/ 5215940 w 8636594"/>
              <a:gd name="connsiteY75" fmla="*/ 4749265 h 6530269"/>
              <a:gd name="connsiteX76" fmla="*/ 5267684 w 8636594"/>
              <a:gd name="connsiteY76" fmla="*/ 4681068 h 6530269"/>
              <a:gd name="connsiteX77" fmla="*/ 5318748 w 8636594"/>
              <a:gd name="connsiteY77" fmla="*/ 4612234 h 6530269"/>
              <a:gd name="connsiteX78" fmla="*/ 5369182 w 8636594"/>
              <a:gd name="connsiteY78" fmla="*/ 4542793 h 6530269"/>
              <a:gd name="connsiteX79" fmla="*/ 5419038 w 8636594"/>
              <a:gd name="connsiteY79" fmla="*/ 4472771 h 6530269"/>
              <a:gd name="connsiteX80" fmla="*/ 5468365 w 8636594"/>
              <a:gd name="connsiteY80" fmla="*/ 4402196 h 6530269"/>
              <a:gd name="connsiteX81" fmla="*/ 5517215 w 8636594"/>
              <a:gd name="connsiteY81" fmla="*/ 4331098 h 6530269"/>
              <a:gd name="connsiteX82" fmla="*/ 5565637 w 8636594"/>
              <a:gd name="connsiteY82" fmla="*/ 4259503 h 6530269"/>
              <a:gd name="connsiteX83" fmla="*/ 5613684 w 8636594"/>
              <a:gd name="connsiteY83" fmla="*/ 4187441 h 6530269"/>
              <a:gd name="connsiteX84" fmla="*/ 5685160 w 8636594"/>
              <a:gd name="connsiteY84" fmla="*/ 4078531 h 6530269"/>
              <a:gd name="connsiteX85" fmla="*/ 5756074 w 8636594"/>
              <a:gd name="connsiteY85" fmla="*/ 3968727 h 6530269"/>
              <a:gd name="connsiteX86" fmla="*/ 5873483 w 8636594"/>
              <a:gd name="connsiteY86" fmla="*/ 3783989 h 6530269"/>
              <a:gd name="connsiteX87" fmla="*/ 6203209 w 8636594"/>
              <a:gd name="connsiteY87" fmla="*/ 3258640 h 6530269"/>
              <a:gd name="connsiteX88" fmla="*/ 6299430 w 8636594"/>
              <a:gd name="connsiteY88" fmla="*/ 3107321 h 6530269"/>
              <a:gd name="connsiteX89" fmla="*/ 6372650 w 8636594"/>
              <a:gd name="connsiteY89" fmla="*/ 2993735 h 6530269"/>
              <a:gd name="connsiteX90" fmla="*/ 6453197 w 8636594"/>
              <a:gd name="connsiteY90" fmla="*/ 2869788 h 6530269"/>
              <a:gd name="connsiteX91" fmla="*/ 6564167 w 8636594"/>
              <a:gd name="connsiteY91" fmla="*/ 2696807 h 6530269"/>
              <a:gd name="connsiteX92" fmla="*/ 6976233 w 8636594"/>
              <a:gd name="connsiteY92" fmla="*/ 2045274 h 6530269"/>
              <a:gd name="connsiteX93" fmla="*/ 7086755 w 8636594"/>
              <a:gd name="connsiteY93" fmla="*/ 1872743 h 6530269"/>
              <a:gd name="connsiteX94" fmla="*/ 7170279 w 8636594"/>
              <a:gd name="connsiteY94" fmla="*/ 1744202 h 6530269"/>
              <a:gd name="connsiteX95" fmla="*/ 7226351 w 8636594"/>
              <a:gd name="connsiteY95" fmla="*/ 1659017 h 6530269"/>
              <a:gd name="connsiteX96" fmla="*/ 7282789 w 8636594"/>
              <a:gd name="connsiteY96" fmla="*/ 1574303 h 6530269"/>
              <a:gd name="connsiteX97" fmla="*/ 7339643 w 8636594"/>
              <a:gd name="connsiteY97" fmla="*/ 1490113 h 6530269"/>
              <a:gd name="connsiteX98" fmla="*/ 7396957 w 8636594"/>
              <a:gd name="connsiteY98" fmla="*/ 1406503 h 6530269"/>
              <a:gd name="connsiteX99" fmla="*/ 7454781 w 8636594"/>
              <a:gd name="connsiteY99" fmla="*/ 1323526 h 6530269"/>
              <a:gd name="connsiteX100" fmla="*/ 7513161 w 8636594"/>
              <a:gd name="connsiteY100" fmla="*/ 1241237 h 6530269"/>
              <a:gd name="connsiteX101" fmla="*/ 7572144 w 8636594"/>
              <a:gd name="connsiteY101" fmla="*/ 1159689 h 6530269"/>
              <a:gd name="connsiteX102" fmla="*/ 7601877 w 8636594"/>
              <a:gd name="connsiteY102" fmla="*/ 1119210 h 6530269"/>
              <a:gd name="connsiteX103" fmla="*/ 7631779 w 8636594"/>
              <a:gd name="connsiteY103" fmla="*/ 1078937 h 6530269"/>
              <a:gd name="connsiteX104" fmla="*/ 7661855 w 8636594"/>
              <a:gd name="connsiteY104" fmla="*/ 1038876 h 6530269"/>
              <a:gd name="connsiteX105" fmla="*/ 7692111 w 8636594"/>
              <a:gd name="connsiteY105" fmla="*/ 999035 h 6530269"/>
              <a:gd name="connsiteX106" fmla="*/ 7722554 w 8636594"/>
              <a:gd name="connsiteY106" fmla="*/ 959419 h 6530269"/>
              <a:gd name="connsiteX107" fmla="*/ 7753190 w 8636594"/>
              <a:gd name="connsiteY107" fmla="*/ 920037 h 6530269"/>
              <a:gd name="connsiteX108" fmla="*/ 7784023 w 8636594"/>
              <a:gd name="connsiteY108" fmla="*/ 880894 h 6530269"/>
              <a:gd name="connsiteX109" fmla="*/ 7815061 w 8636594"/>
              <a:gd name="connsiteY109" fmla="*/ 841997 h 6530269"/>
              <a:gd name="connsiteX110" fmla="*/ 7846308 w 8636594"/>
              <a:gd name="connsiteY110" fmla="*/ 803354 h 6530269"/>
              <a:gd name="connsiteX111" fmla="*/ 7877772 w 8636594"/>
              <a:gd name="connsiteY111" fmla="*/ 764970 h 6530269"/>
              <a:gd name="connsiteX112" fmla="*/ 7909458 w 8636594"/>
              <a:gd name="connsiteY112" fmla="*/ 726853 h 6530269"/>
              <a:gd name="connsiteX113" fmla="*/ 7941371 w 8636594"/>
              <a:gd name="connsiteY113" fmla="*/ 689010 h 6530269"/>
              <a:gd name="connsiteX114" fmla="*/ 7973518 w 8636594"/>
              <a:gd name="connsiteY114" fmla="*/ 651447 h 6530269"/>
              <a:gd name="connsiteX115" fmla="*/ 8005905 w 8636594"/>
              <a:gd name="connsiteY115" fmla="*/ 614171 h 6530269"/>
              <a:gd name="connsiteX116" fmla="*/ 8038538 w 8636594"/>
              <a:gd name="connsiteY116" fmla="*/ 577189 h 6530269"/>
              <a:gd name="connsiteX117" fmla="*/ 8071421 w 8636594"/>
              <a:gd name="connsiteY117" fmla="*/ 540507 h 6530269"/>
              <a:gd name="connsiteX118" fmla="*/ 8104563 w 8636594"/>
              <a:gd name="connsiteY118" fmla="*/ 504132 h 6530269"/>
              <a:gd name="connsiteX119" fmla="*/ 8137967 w 8636594"/>
              <a:gd name="connsiteY119" fmla="*/ 468072 h 6530269"/>
              <a:gd name="connsiteX120" fmla="*/ 8171641 w 8636594"/>
              <a:gd name="connsiteY120" fmla="*/ 432332 h 6530269"/>
              <a:gd name="connsiteX121" fmla="*/ 8205590 w 8636594"/>
              <a:gd name="connsiteY121" fmla="*/ 396920 h 6530269"/>
              <a:gd name="connsiteX122" fmla="*/ 8239820 w 8636594"/>
              <a:gd name="connsiteY122" fmla="*/ 361843 h 6530269"/>
              <a:gd name="connsiteX123" fmla="*/ 8274337 w 8636594"/>
              <a:gd name="connsiteY123" fmla="*/ 327107 h 6530269"/>
              <a:gd name="connsiteX124" fmla="*/ 8309147 w 8636594"/>
              <a:gd name="connsiteY124" fmla="*/ 292718 h 6530269"/>
              <a:gd name="connsiteX125" fmla="*/ 8344256 w 8636594"/>
              <a:gd name="connsiteY125" fmla="*/ 258685 h 6530269"/>
              <a:gd name="connsiteX126" fmla="*/ 8379669 w 8636594"/>
              <a:gd name="connsiteY126" fmla="*/ 225013 h 6530269"/>
              <a:gd name="connsiteX127" fmla="*/ 8415394 w 8636594"/>
              <a:gd name="connsiteY127" fmla="*/ 191709 h 6530269"/>
              <a:gd name="connsiteX128" fmla="*/ 8451434 w 8636594"/>
              <a:gd name="connsiteY128" fmla="*/ 158780 h 6530269"/>
              <a:gd name="connsiteX129" fmla="*/ 8487798 w 8636594"/>
              <a:gd name="connsiteY129" fmla="*/ 126233 h 6530269"/>
              <a:gd name="connsiteX130" fmla="*/ 8524489 w 8636594"/>
              <a:gd name="connsiteY130" fmla="*/ 94075 h 6530269"/>
              <a:gd name="connsiteX131" fmla="*/ 8561515 w 8636594"/>
              <a:gd name="connsiteY131" fmla="*/ 62312 h 6530269"/>
              <a:gd name="connsiteX132" fmla="*/ 8598881 w 8636594"/>
              <a:gd name="connsiteY132" fmla="*/ 30951 h 6530269"/>
              <a:gd name="connsiteX133" fmla="*/ 8636594 w 8636594"/>
              <a:gd name="connsiteY133" fmla="*/ 0 h 6530269"/>
              <a:gd name="connsiteX0" fmla="*/ 8636594 w 8636594"/>
              <a:gd name="connsiteY0" fmla="*/ 0 h 6516778"/>
              <a:gd name="connsiteX1" fmla="*/ 5293 w 8636594"/>
              <a:gd name="connsiteY1" fmla="*/ 0 h 6516778"/>
              <a:gd name="connsiteX2" fmla="*/ 0 w 8636594"/>
              <a:gd name="connsiteY2" fmla="*/ 5587843 h 6516778"/>
              <a:gd name="connsiteX3" fmla="*/ 1594033 w 8636594"/>
              <a:gd name="connsiteY3" fmla="*/ 5600057 h 6516778"/>
              <a:gd name="connsiteX4" fmla="*/ 1686068 w 8636594"/>
              <a:gd name="connsiteY4" fmla="*/ 5599745 h 6516778"/>
              <a:gd name="connsiteX5" fmla="*/ 2582304 w 8636594"/>
              <a:gd name="connsiteY5" fmla="*/ 6516778 h 6516778"/>
              <a:gd name="connsiteX6" fmla="*/ 2636364 w 8636594"/>
              <a:gd name="connsiteY6" fmla="*/ 6502876 h 6516778"/>
              <a:gd name="connsiteX7" fmla="*/ 2689804 w 8636594"/>
              <a:gd name="connsiteY7" fmla="*/ 6488565 h 6516778"/>
              <a:gd name="connsiteX8" fmla="*/ 2742629 w 8636594"/>
              <a:gd name="connsiteY8" fmla="*/ 6473849 h 6516778"/>
              <a:gd name="connsiteX9" fmla="*/ 2794848 w 8636594"/>
              <a:gd name="connsiteY9" fmla="*/ 6458731 h 6516778"/>
              <a:gd name="connsiteX10" fmla="*/ 2846466 w 8636594"/>
              <a:gd name="connsiteY10" fmla="*/ 6443216 h 6516778"/>
              <a:gd name="connsiteX11" fmla="*/ 2897488 w 8636594"/>
              <a:gd name="connsiteY11" fmla="*/ 6427305 h 6516778"/>
              <a:gd name="connsiteX12" fmla="*/ 2947923 w 8636594"/>
              <a:gd name="connsiteY12" fmla="*/ 6411004 h 6516778"/>
              <a:gd name="connsiteX13" fmla="*/ 2997775 w 8636594"/>
              <a:gd name="connsiteY13" fmla="*/ 6394316 h 6516778"/>
              <a:gd name="connsiteX14" fmla="*/ 3047052 w 8636594"/>
              <a:gd name="connsiteY14" fmla="*/ 6377243 h 6516778"/>
              <a:gd name="connsiteX15" fmla="*/ 3095759 w 8636594"/>
              <a:gd name="connsiteY15" fmla="*/ 6359791 h 6516778"/>
              <a:gd name="connsiteX16" fmla="*/ 3143903 w 8636594"/>
              <a:gd name="connsiteY16" fmla="*/ 6341961 h 6516778"/>
              <a:gd name="connsiteX17" fmla="*/ 3191491 w 8636594"/>
              <a:gd name="connsiteY17" fmla="*/ 6323757 h 6516778"/>
              <a:gd name="connsiteX18" fmla="*/ 3238528 w 8636594"/>
              <a:gd name="connsiteY18" fmla="*/ 6305184 h 6516778"/>
              <a:gd name="connsiteX19" fmla="*/ 3285021 w 8636594"/>
              <a:gd name="connsiteY19" fmla="*/ 6286245 h 6516778"/>
              <a:gd name="connsiteX20" fmla="*/ 3330977 w 8636594"/>
              <a:gd name="connsiteY20" fmla="*/ 6266942 h 6516778"/>
              <a:gd name="connsiteX21" fmla="*/ 3376401 w 8636594"/>
              <a:gd name="connsiteY21" fmla="*/ 6247281 h 6516778"/>
              <a:gd name="connsiteX22" fmla="*/ 3421300 w 8636594"/>
              <a:gd name="connsiteY22" fmla="*/ 6227263 h 6516778"/>
              <a:gd name="connsiteX23" fmla="*/ 3465680 w 8636594"/>
              <a:gd name="connsiteY23" fmla="*/ 6206893 h 6516778"/>
              <a:gd name="connsiteX24" fmla="*/ 3509548 w 8636594"/>
              <a:gd name="connsiteY24" fmla="*/ 6186174 h 6516778"/>
              <a:gd name="connsiteX25" fmla="*/ 3552910 w 8636594"/>
              <a:gd name="connsiteY25" fmla="*/ 6165110 h 6516778"/>
              <a:gd name="connsiteX26" fmla="*/ 3595773 w 8636594"/>
              <a:gd name="connsiteY26" fmla="*/ 6143704 h 6516778"/>
              <a:gd name="connsiteX27" fmla="*/ 3638142 w 8636594"/>
              <a:gd name="connsiteY27" fmla="*/ 6121960 h 6516778"/>
              <a:gd name="connsiteX28" fmla="*/ 3680024 w 8636594"/>
              <a:gd name="connsiteY28" fmla="*/ 6099881 h 6516778"/>
              <a:gd name="connsiteX29" fmla="*/ 3721426 w 8636594"/>
              <a:gd name="connsiteY29" fmla="*/ 6077471 h 6516778"/>
              <a:gd name="connsiteX30" fmla="*/ 3762353 w 8636594"/>
              <a:gd name="connsiteY30" fmla="*/ 6054733 h 6516778"/>
              <a:gd name="connsiteX31" fmla="*/ 3802812 w 8636594"/>
              <a:gd name="connsiteY31" fmla="*/ 6031671 h 6516778"/>
              <a:gd name="connsiteX32" fmla="*/ 3842810 w 8636594"/>
              <a:gd name="connsiteY32" fmla="*/ 6008288 h 6516778"/>
              <a:gd name="connsiteX33" fmla="*/ 3882352 w 8636594"/>
              <a:gd name="connsiteY33" fmla="*/ 5984588 h 6516778"/>
              <a:gd name="connsiteX34" fmla="*/ 3921445 w 8636594"/>
              <a:gd name="connsiteY34" fmla="*/ 5960574 h 6516778"/>
              <a:gd name="connsiteX35" fmla="*/ 3960096 w 8636594"/>
              <a:gd name="connsiteY35" fmla="*/ 5936250 h 6516778"/>
              <a:gd name="connsiteX36" fmla="*/ 3998311 w 8636594"/>
              <a:gd name="connsiteY36" fmla="*/ 5911619 h 6516778"/>
              <a:gd name="connsiteX37" fmla="*/ 4036095 w 8636594"/>
              <a:gd name="connsiteY37" fmla="*/ 5886685 h 6516778"/>
              <a:gd name="connsiteX38" fmla="*/ 4073456 w 8636594"/>
              <a:gd name="connsiteY38" fmla="*/ 5861452 h 6516778"/>
              <a:gd name="connsiteX39" fmla="*/ 4110400 w 8636594"/>
              <a:gd name="connsiteY39" fmla="*/ 5835922 h 6516778"/>
              <a:gd name="connsiteX40" fmla="*/ 4146933 w 8636594"/>
              <a:gd name="connsiteY40" fmla="*/ 5810100 h 6516778"/>
              <a:gd name="connsiteX41" fmla="*/ 4183061 w 8636594"/>
              <a:gd name="connsiteY41" fmla="*/ 5783988 h 6516778"/>
              <a:gd name="connsiteX42" fmla="*/ 4218791 w 8636594"/>
              <a:gd name="connsiteY42" fmla="*/ 5757591 h 6516778"/>
              <a:gd name="connsiteX43" fmla="*/ 4254129 w 8636594"/>
              <a:gd name="connsiteY43" fmla="*/ 5730912 h 6516778"/>
              <a:gd name="connsiteX44" fmla="*/ 4289081 w 8636594"/>
              <a:gd name="connsiteY44" fmla="*/ 5703955 h 6516778"/>
              <a:gd name="connsiteX45" fmla="*/ 4323654 w 8636594"/>
              <a:gd name="connsiteY45" fmla="*/ 5676722 h 6516778"/>
              <a:gd name="connsiteX46" fmla="*/ 4357854 w 8636594"/>
              <a:gd name="connsiteY46" fmla="*/ 5649218 h 6516778"/>
              <a:gd name="connsiteX47" fmla="*/ 4391688 w 8636594"/>
              <a:gd name="connsiteY47" fmla="*/ 5621446 h 6516778"/>
              <a:gd name="connsiteX48" fmla="*/ 4425162 w 8636594"/>
              <a:gd name="connsiteY48" fmla="*/ 5593409 h 6516778"/>
              <a:gd name="connsiteX49" fmla="*/ 4458281 w 8636594"/>
              <a:gd name="connsiteY49" fmla="*/ 5565111 h 6516778"/>
              <a:gd name="connsiteX50" fmla="*/ 4491053 w 8636594"/>
              <a:gd name="connsiteY50" fmla="*/ 5536556 h 6516778"/>
              <a:gd name="connsiteX51" fmla="*/ 4523484 w 8636594"/>
              <a:gd name="connsiteY51" fmla="*/ 5507747 h 6516778"/>
              <a:gd name="connsiteX52" fmla="*/ 4555580 w 8636594"/>
              <a:gd name="connsiteY52" fmla="*/ 5478687 h 6516778"/>
              <a:gd name="connsiteX53" fmla="*/ 4587347 w 8636594"/>
              <a:gd name="connsiteY53" fmla="*/ 5449380 h 6516778"/>
              <a:gd name="connsiteX54" fmla="*/ 4618793 w 8636594"/>
              <a:gd name="connsiteY54" fmla="*/ 5419830 h 6516778"/>
              <a:gd name="connsiteX55" fmla="*/ 4649922 w 8636594"/>
              <a:gd name="connsiteY55" fmla="*/ 5390040 h 6516778"/>
              <a:gd name="connsiteX56" fmla="*/ 4680742 w 8636594"/>
              <a:gd name="connsiteY56" fmla="*/ 5360014 h 6516778"/>
              <a:gd name="connsiteX57" fmla="*/ 4711259 w 8636594"/>
              <a:gd name="connsiteY57" fmla="*/ 5329755 h 6516778"/>
              <a:gd name="connsiteX58" fmla="*/ 4741478 w 8636594"/>
              <a:gd name="connsiteY58" fmla="*/ 5299266 h 6516778"/>
              <a:gd name="connsiteX59" fmla="*/ 4771408 w 8636594"/>
              <a:gd name="connsiteY59" fmla="*/ 5268551 h 6516778"/>
              <a:gd name="connsiteX60" fmla="*/ 4801053 w 8636594"/>
              <a:gd name="connsiteY60" fmla="*/ 5237614 h 6516778"/>
              <a:gd name="connsiteX61" fmla="*/ 4830420 w 8636594"/>
              <a:gd name="connsiteY61" fmla="*/ 5206458 h 6516778"/>
              <a:gd name="connsiteX62" fmla="*/ 4859516 w 8636594"/>
              <a:gd name="connsiteY62" fmla="*/ 5175087 h 6516778"/>
              <a:gd name="connsiteX63" fmla="*/ 4888347 w 8636594"/>
              <a:gd name="connsiteY63" fmla="*/ 5143504 h 6516778"/>
              <a:gd name="connsiteX64" fmla="*/ 4916919 w 8636594"/>
              <a:gd name="connsiteY64" fmla="*/ 5111713 h 6516778"/>
              <a:gd name="connsiteX65" fmla="*/ 4945238 w 8636594"/>
              <a:gd name="connsiteY65" fmla="*/ 5079717 h 6516778"/>
              <a:gd name="connsiteX66" fmla="*/ 4973311 w 8636594"/>
              <a:gd name="connsiteY66" fmla="*/ 5047519 h 6516778"/>
              <a:gd name="connsiteX67" fmla="*/ 5001145 w 8636594"/>
              <a:gd name="connsiteY67" fmla="*/ 5015124 h 6516778"/>
              <a:gd name="connsiteX68" fmla="*/ 5028745 w 8636594"/>
              <a:gd name="connsiteY68" fmla="*/ 4982535 h 6516778"/>
              <a:gd name="connsiteX69" fmla="*/ 5056117 w 8636594"/>
              <a:gd name="connsiteY69" fmla="*/ 4949755 h 6516778"/>
              <a:gd name="connsiteX70" fmla="*/ 5083269 w 8636594"/>
              <a:gd name="connsiteY70" fmla="*/ 4916787 h 6516778"/>
              <a:gd name="connsiteX71" fmla="*/ 5110207 w 8636594"/>
              <a:gd name="connsiteY71" fmla="*/ 4883636 h 6516778"/>
              <a:gd name="connsiteX72" fmla="*/ 5136937 w 8636594"/>
              <a:gd name="connsiteY72" fmla="*/ 4850305 h 6516778"/>
              <a:gd name="connsiteX73" fmla="*/ 5163464 w 8636594"/>
              <a:gd name="connsiteY73" fmla="*/ 4816797 h 6516778"/>
              <a:gd name="connsiteX74" fmla="*/ 5215940 w 8636594"/>
              <a:gd name="connsiteY74" fmla="*/ 4749265 h 6516778"/>
              <a:gd name="connsiteX75" fmla="*/ 5267684 w 8636594"/>
              <a:gd name="connsiteY75" fmla="*/ 4681068 h 6516778"/>
              <a:gd name="connsiteX76" fmla="*/ 5318748 w 8636594"/>
              <a:gd name="connsiteY76" fmla="*/ 4612234 h 6516778"/>
              <a:gd name="connsiteX77" fmla="*/ 5369182 w 8636594"/>
              <a:gd name="connsiteY77" fmla="*/ 4542793 h 6516778"/>
              <a:gd name="connsiteX78" fmla="*/ 5419038 w 8636594"/>
              <a:gd name="connsiteY78" fmla="*/ 4472771 h 6516778"/>
              <a:gd name="connsiteX79" fmla="*/ 5468365 w 8636594"/>
              <a:gd name="connsiteY79" fmla="*/ 4402196 h 6516778"/>
              <a:gd name="connsiteX80" fmla="*/ 5517215 w 8636594"/>
              <a:gd name="connsiteY80" fmla="*/ 4331098 h 6516778"/>
              <a:gd name="connsiteX81" fmla="*/ 5565637 w 8636594"/>
              <a:gd name="connsiteY81" fmla="*/ 4259503 h 6516778"/>
              <a:gd name="connsiteX82" fmla="*/ 5613684 w 8636594"/>
              <a:gd name="connsiteY82" fmla="*/ 4187441 h 6516778"/>
              <a:gd name="connsiteX83" fmla="*/ 5685160 w 8636594"/>
              <a:gd name="connsiteY83" fmla="*/ 4078531 h 6516778"/>
              <a:gd name="connsiteX84" fmla="*/ 5756074 w 8636594"/>
              <a:gd name="connsiteY84" fmla="*/ 3968727 h 6516778"/>
              <a:gd name="connsiteX85" fmla="*/ 5873483 w 8636594"/>
              <a:gd name="connsiteY85" fmla="*/ 3783989 h 6516778"/>
              <a:gd name="connsiteX86" fmla="*/ 6203209 w 8636594"/>
              <a:gd name="connsiteY86" fmla="*/ 3258640 h 6516778"/>
              <a:gd name="connsiteX87" fmla="*/ 6299430 w 8636594"/>
              <a:gd name="connsiteY87" fmla="*/ 3107321 h 6516778"/>
              <a:gd name="connsiteX88" fmla="*/ 6372650 w 8636594"/>
              <a:gd name="connsiteY88" fmla="*/ 2993735 h 6516778"/>
              <a:gd name="connsiteX89" fmla="*/ 6453197 w 8636594"/>
              <a:gd name="connsiteY89" fmla="*/ 2869788 h 6516778"/>
              <a:gd name="connsiteX90" fmla="*/ 6564167 w 8636594"/>
              <a:gd name="connsiteY90" fmla="*/ 2696807 h 6516778"/>
              <a:gd name="connsiteX91" fmla="*/ 6976233 w 8636594"/>
              <a:gd name="connsiteY91" fmla="*/ 2045274 h 6516778"/>
              <a:gd name="connsiteX92" fmla="*/ 7086755 w 8636594"/>
              <a:gd name="connsiteY92" fmla="*/ 1872743 h 6516778"/>
              <a:gd name="connsiteX93" fmla="*/ 7170279 w 8636594"/>
              <a:gd name="connsiteY93" fmla="*/ 1744202 h 6516778"/>
              <a:gd name="connsiteX94" fmla="*/ 7226351 w 8636594"/>
              <a:gd name="connsiteY94" fmla="*/ 1659017 h 6516778"/>
              <a:gd name="connsiteX95" fmla="*/ 7282789 w 8636594"/>
              <a:gd name="connsiteY95" fmla="*/ 1574303 h 6516778"/>
              <a:gd name="connsiteX96" fmla="*/ 7339643 w 8636594"/>
              <a:gd name="connsiteY96" fmla="*/ 1490113 h 6516778"/>
              <a:gd name="connsiteX97" fmla="*/ 7396957 w 8636594"/>
              <a:gd name="connsiteY97" fmla="*/ 1406503 h 6516778"/>
              <a:gd name="connsiteX98" fmla="*/ 7454781 w 8636594"/>
              <a:gd name="connsiteY98" fmla="*/ 1323526 h 6516778"/>
              <a:gd name="connsiteX99" fmla="*/ 7513161 w 8636594"/>
              <a:gd name="connsiteY99" fmla="*/ 1241237 h 6516778"/>
              <a:gd name="connsiteX100" fmla="*/ 7572144 w 8636594"/>
              <a:gd name="connsiteY100" fmla="*/ 1159689 h 6516778"/>
              <a:gd name="connsiteX101" fmla="*/ 7601877 w 8636594"/>
              <a:gd name="connsiteY101" fmla="*/ 1119210 h 6516778"/>
              <a:gd name="connsiteX102" fmla="*/ 7631779 w 8636594"/>
              <a:gd name="connsiteY102" fmla="*/ 1078937 h 6516778"/>
              <a:gd name="connsiteX103" fmla="*/ 7661855 w 8636594"/>
              <a:gd name="connsiteY103" fmla="*/ 1038876 h 6516778"/>
              <a:gd name="connsiteX104" fmla="*/ 7692111 w 8636594"/>
              <a:gd name="connsiteY104" fmla="*/ 999035 h 6516778"/>
              <a:gd name="connsiteX105" fmla="*/ 7722554 w 8636594"/>
              <a:gd name="connsiteY105" fmla="*/ 959419 h 6516778"/>
              <a:gd name="connsiteX106" fmla="*/ 7753190 w 8636594"/>
              <a:gd name="connsiteY106" fmla="*/ 920037 h 6516778"/>
              <a:gd name="connsiteX107" fmla="*/ 7784023 w 8636594"/>
              <a:gd name="connsiteY107" fmla="*/ 880894 h 6516778"/>
              <a:gd name="connsiteX108" fmla="*/ 7815061 w 8636594"/>
              <a:gd name="connsiteY108" fmla="*/ 841997 h 6516778"/>
              <a:gd name="connsiteX109" fmla="*/ 7846308 w 8636594"/>
              <a:gd name="connsiteY109" fmla="*/ 803354 h 6516778"/>
              <a:gd name="connsiteX110" fmla="*/ 7877772 w 8636594"/>
              <a:gd name="connsiteY110" fmla="*/ 764970 h 6516778"/>
              <a:gd name="connsiteX111" fmla="*/ 7909458 w 8636594"/>
              <a:gd name="connsiteY111" fmla="*/ 726853 h 6516778"/>
              <a:gd name="connsiteX112" fmla="*/ 7941371 w 8636594"/>
              <a:gd name="connsiteY112" fmla="*/ 689010 h 6516778"/>
              <a:gd name="connsiteX113" fmla="*/ 7973518 w 8636594"/>
              <a:gd name="connsiteY113" fmla="*/ 651447 h 6516778"/>
              <a:gd name="connsiteX114" fmla="*/ 8005905 w 8636594"/>
              <a:gd name="connsiteY114" fmla="*/ 614171 h 6516778"/>
              <a:gd name="connsiteX115" fmla="*/ 8038538 w 8636594"/>
              <a:gd name="connsiteY115" fmla="*/ 577189 h 6516778"/>
              <a:gd name="connsiteX116" fmla="*/ 8071421 w 8636594"/>
              <a:gd name="connsiteY116" fmla="*/ 540507 h 6516778"/>
              <a:gd name="connsiteX117" fmla="*/ 8104563 w 8636594"/>
              <a:gd name="connsiteY117" fmla="*/ 504132 h 6516778"/>
              <a:gd name="connsiteX118" fmla="*/ 8137967 w 8636594"/>
              <a:gd name="connsiteY118" fmla="*/ 468072 h 6516778"/>
              <a:gd name="connsiteX119" fmla="*/ 8171641 w 8636594"/>
              <a:gd name="connsiteY119" fmla="*/ 432332 h 6516778"/>
              <a:gd name="connsiteX120" fmla="*/ 8205590 w 8636594"/>
              <a:gd name="connsiteY120" fmla="*/ 396920 h 6516778"/>
              <a:gd name="connsiteX121" fmla="*/ 8239820 w 8636594"/>
              <a:gd name="connsiteY121" fmla="*/ 361843 h 6516778"/>
              <a:gd name="connsiteX122" fmla="*/ 8274337 w 8636594"/>
              <a:gd name="connsiteY122" fmla="*/ 327107 h 6516778"/>
              <a:gd name="connsiteX123" fmla="*/ 8309147 w 8636594"/>
              <a:gd name="connsiteY123" fmla="*/ 292718 h 6516778"/>
              <a:gd name="connsiteX124" fmla="*/ 8344256 w 8636594"/>
              <a:gd name="connsiteY124" fmla="*/ 258685 h 6516778"/>
              <a:gd name="connsiteX125" fmla="*/ 8379669 w 8636594"/>
              <a:gd name="connsiteY125" fmla="*/ 225013 h 6516778"/>
              <a:gd name="connsiteX126" fmla="*/ 8415394 w 8636594"/>
              <a:gd name="connsiteY126" fmla="*/ 191709 h 6516778"/>
              <a:gd name="connsiteX127" fmla="*/ 8451434 w 8636594"/>
              <a:gd name="connsiteY127" fmla="*/ 158780 h 6516778"/>
              <a:gd name="connsiteX128" fmla="*/ 8487798 w 8636594"/>
              <a:gd name="connsiteY128" fmla="*/ 126233 h 6516778"/>
              <a:gd name="connsiteX129" fmla="*/ 8524489 w 8636594"/>
              <a:gd name="connsiteY129" fmla="*/ 94075 h 6516778"/>
              <a:gd name="connsiteX130" fmla="*/ 8561515 w 8636594"/>
              <a:gd name="connsiteY130" fmla="*/ 62312 h 6516778"/>
              <a:gd name="connsiteX131" fmla="*/ 8598881 w 8636594"/>
              <a:gd name="connsiteY131" fmla="*/ 30951 h 6516778"/>
              <a:gd name="connsiteX132" fmla="*/ 8636594 w 8636594"/>
              <a:gd name="connsiteY132" fmla="*/ 0 h 6516778"/>
              <a:gd name="connsiteX0" fmla="*/ 8636594 w 8636594"/>
              <a:gd name="connsiteY0" fmla="*/ 0 h 6502876"/>
              <a:gd name="connsiteX1" fmla="*/ 5293 w 8636594"/>
              <a:gd name="connsiteY1" fmla="*/ 0 h 6502876"/>
              <a:gd name="connsiteX2" fmla="*/ 0 w 8636594"/>
              <a:gd name="connsiteY2" fmla="*/ 5587843 h 6502876"/>
              <a:gd name="connsiteX3" fmla="*/ 1594033 w 8636594"/>
              <a:gd name="connsiteY3" fmla="*/ 5600057 h 6502876"/>
              <a:gd name="connsiteX4" fmla="*/ 1686068 w 8636594"/>
              <a:gd name="connsiteY4" fmla="*/ 5599745 h 6502876"/>
              <a:gd name="connsiteX5" fmla="*/ 2636364 w 8636594"/>
              <a:gd name="connsiteY5" fmla="*/ 6502876 h 6502876"/>
              <a:gd name="connsiteX6" fmla="*/ 2689804 w 8636594"/>
              <a:gd name="connsiteY6" fmla="*/ 6488565 h 6502876"/>
              <a:gd name="connsiteX7" fmla="*/ 2742629 w 8636594"/>
              <a:gd name="connsiteY7" fmla="*/ 6473849 h 6502876"/>
              <a:gd name="connsiteX8" fmla="*/ 2794848 w 8636594"/>
              <a:gd name="connsiteY8" fmla="*/ 6458731 h 6502876"/>
              <a:gd name="connsiteX9" fmla="*/ 2846466 w 8636594"/>
              <a:gd name="connsiteY9" fmla="*/ 6443216 h 6502876"/>
              <a:gd name="connsiteX10" fmla="*/ 2897488 w 8636594"/>
              <a:gd name="connsiteY10" fmla="*/ 6427305 h 6502876"/>
              <a:gd name="connsiteX11" fmla="*/ 2947923 w 8636594"/>
              <a:gd name="connsiteY11" fmla="*/ 6411004 h 6502876"/>
              <a:gd name="connsiteX12" fmla="*/ 2997775 w 8636594"/>
              <a:gd name="connsiteY12" fmla="*/ 6394316 h 6502876"/>
              <a:gd name="connsiteX13" fmla="*/ 3047052 w 8636594"/>
              <a:gd name="connsiteY13" fmla="*/ 6377243 h 6502876"/>
              <a:gd name="connsiteX14" fmla="*/ 3095759 w 8636594"/>
              <a:gd name="connsiteY14" fmla="*/ 6359791 h 6502876"/>
              <a:gd name="connsiteX15" fmla="*/ 3143903 w 8636594"/>
              <a:gd name="connsiteY15" fmla="*/ 6341961 h 6502876"/>
              <a:gd name="connsiteX16" fmla="*/ 3191491 w 8636594"/>
              <a:gd name="connsiteY16" fmla="*/ 6323757 h 6502876"/>
              <a:gd name="connsiteX17" fmla="*/ 3238528 w 8636594"/>
              <a:gd name="connsiteY17" fmla="*/ 6305184 h 6502876"/>
              <a:gd name="connsiteX18" fmla="*/ 3285021 w 8636594"/>
              <a:gd name="connsiteY18" fmla="*/ 6286245 h 6502876"/>
              <a:gd name="connsiteX19" fmla="*/ 3330977 w 8636594"/>
              <a:gd name="connsiteY19" fmla="*/ 6266942 h 6502876"/>
              <a:gd name="connsiteX20" fmla="*/ 3376401 w 8636594"/>
              <a:gd name="connsiteY20" fmla="*/ 6247281 h 6502876"/>
              <a:gd name="connsiteX21" fmla="*/ 3421300 w 8636594"/>
              <a:gd name="connsiteY21" fmla="*/ 6227263 h 6502876"/>
              <a:gd name="connsiteX22" fmla="*/ 3465680 w 8636594"/>
              <a:gd name="connsiteY22" fmla="*/ 6206893 h 6502876"/>
              <a:gd name="connsiteX23" fmla="*/ 3509548 w 8636594"/>
              <a:gd name="connsiteY23" fmla="*/ 6186174 h 6502876"/>
              <a:gd name="connsiteX24" fmla="*/ 3552910 w 8636594"/>
              <a:gd name="connsiteY24" fmla="*/ 6165110 h 6502876"/>
              <a:gd name="connsiteX25" fmla="*/ 3595773 w 8636594"/>
              <a:gd name="connsiteY25" fmla="*/ 6143704 h 6502876"/>
              <a:gd name="connsiteX26" fmla="*/ 3638142 w 8636594"/>
              <a:gd name="connsiteY26" fmla="*/ 6121960 h 6502876"/>
              <a:gd name="connsiteX27" fmla="*/ 3680024 w 8636594"/>
              <a:gd name="connsiteY27" fmla="*/ 6099881 h 6502876"/>
              <a:gd name="connsiteX28" fmla="*/ 3721426 w 8636594"/>
              <a:gd name="connsiteY28" fmla="*/ 6077471 h 6502876"/>
              <a:gd name="connsiteX29" fmla="*/ 3762353 w 8636594"/>
              <a:gd name="connsiteY29" fmla="*/ 6054733 h 6502876"/>
              <a:gd name="connsiteX30" fmla="*/ 3802812 w 8636594"/>
              <a:gd name="connsiteY30" fmla="*/ 6031671 h 6502876"/>
              <a:gd name="connsiteX31" fmla="*/ 3842810 w 8636594"/>
              <a:gd name="connsiteY31" fmla="*/ 6008288 h 6502876"/>
              <a:gd name="connsiteX32" fmla="*/ 3882352 w 8636594"/>
              <a:gd name="connsiteY32" fmla="*/ 5984588 h 6502876"/>
              <a:gd name="connsiteX33" fmla="*/ 3921445 w 8636594"/>
              <a:gd name="connsiteY33" fmla="*/ 5960574 h 6502876"/>
              <a:gd name="connsiteX34" fmla="*/ 3960096 w 8636594"/>
              <a:gd name="connsiteY34" fmla="*/ 5936250 h 6502876"/>
              <a:gd name="connsiteX35" fmla="*/ 3998311 w 8636594"/>
              <a:gd name="connsiteY35" fmla="*/ 5911619 h 6502876"/>
              <a:gd name="connsiteX36" fmla="*/ 4036095 w 8636594"/>
              <a:gd name="connsiteY36" fmla="*/ 5886685 h 6502876"/>
              <a:gd name="connsiteX37" fmla="*/ 4073456 w 8636594"/>
              <a:gd name="connsiteY37" fmla="*/ 5861452 h 6502876"/>
              <a:gd name="connsiteX38" fmla="*/ 4110400 w 8636594"/>
              <a:gd name="connsiteY38" fmla="*/ 5835922 h 6502876"/>
              <a:gd name="connsiteX39" fmla="*/ 4146933 w 8636594"/>
              <a:gd name="connsiteY39" fmla="*/ 5810100 h 6502876"/>
              <a:gd name="connsiteX40" fmla="*/ 4183061 w 8636594"/>
              <a:gd name="connsiteY40" fmla="*/ 5783988 h 6502876"/>
              <a:gd name="connsiteX41" fmla="*/ 4218791 w 8636594"/>
              <a:gd name="connsiteY41" fmla="*/ 5757591 h 6502876"/>
              <a:gd name="connsiteX42" fmla="*/ 4254129 w 8636594"/>
              <a:gd name="connsiteY42" fmla="*/ 5730912 h 6502876"/>
              <a:gd name="connsiteX43" fmla="*/ 4289081 w 8636594"/>
              <a:gd name="connsiteY43" fmla="*/ 5703955 h 6502876"/>
              <a:gd name="connsiteX44" fmla="*/ 4323654 w 8636594"/>
              <a:gd name="connsiteY44" fmla="*/ 5676722 h 6502876"/>
              <a:gd name="connsiteX45" fmla="*/ 4357854 w 8636594"/>
              <a:gd name="connsiteY45" fmla="*/ 5649218 h 6502876"/>
              <a:gd name="connsiteX46" fmla="*/ 4391688 w 8636594"/>
              <a:gd name="connsiteY46" fmla="*/ 5621446 h 6502876"/>
              <a:gd name="connsiteX47" fmla="*/ 4425162 w 8636594"/>
              <a:gd name="connsiteY47" fmla="*/ 5593409 h 6502876"/>
              <a:gd name="connsiteX48" fmla="*/ 4458281 w 8636594"/>
              <a:gd name="connsiteY48" fmla="*/ 5565111 h 6502876"/>
              <a:gd name="connsiteX49" fmla="*/ 4491053 w 8636594"/>
              <a:gd name="connsiteY49" fmla="*/ 5536556 h 6502876"/>
              <a:gd name="connsiteX50" fmla="*/ 4523484 w 8636594"/>
              <a:gd name="connsiteY50" fmla="*/ 5507747 h 6502876"/>
              <a:gd name="connsiteX51" fmla="*/ 4555580 w 8636594"/>
              <a:gd name="connsiteY51" fmla="*/ 5478687 h 6502876"/>
              <a:gd name="connsiteX52" fmla="*/ 4587347 w 8636594"/>
              <a:gd name="connsiteY52" fmla="*/ 5449380 h 6502876"/>
              <a:gd name="connsiteX53" fmla="*/ 4618793 w 8636594"/>
              <a:gd name="connsiteY53" fmla="*/ 5419830 h 6502876"/>
              <a:gd name="connsiteX54" fmla="*/ 4649922 w 8636594"/>
              <a:gd name="connsiteY54" fmla="*/ 5390040 h 6502876"/>
              <a:gd name="connsiteX55" fmla="*/ 4680742 w 8636594"/>
              <a:gd name="connsiteY55" fmla="*/ 5360014 h 6502876"/>
              <a:gd name="connsiteX56" fmla="*/ 4711259 w 8636594"/>
              <a:gd name="connsiteY56" fmla="*/ 5329755 h 6502876"/>
              <a:gd name="connsiteX57" fmla="*/ 4741478 w 8636594"/>
              <a:gd name="connsiteY57" fmla="*/ 5299266 h 6502876"/>
              <a:gd name="connsiteX58" fmla="*/ 4771408 w 8636594"/>
              <a:gd name="connsiteY58" fmla="*/ 5268551 h 6502876"/>
              <a:gd name="connsiteX59" fmla="*/ 4801053 w 8636594"/>
              <a:gd name="connsiteY59" fmla="*/ 5237614 h 6502876"/>
              <a:gd name="connsiteX60" fmla="*/ 4830420 w 8636594"/>
              <a:gd name="connsiteY60" fmla="*/ 5206458 h 6502876"/>
              <a:gd name="connsiteX61" fmla="*/ 4859516 w 8636594"/>
              <a:gd name="connsiteY61" fmla="*/ 5175087 h 6502876"/>
              <a:gd name="connsiteX62" fmla="*/ 4888347 w 8636594"/>
              <a:gd name="connsiteY62" fmla="*/ 5143504 h 6502876"/>
              <a:gd name="connsiteX63" fmla="*/ 4916919 w 8636594"/>
              <a:gd name="connsiteY63" fmla="*/ 5111713 h 6502876"/>
              <a:gd name="connsiteX64" fmla="*/ 4945238 w 8636594"/>
              <a:gd name="connsiteY64" fmla="*/ 5079717 h 6502876"/>
              <a:gd name="connsiteX65" fmla="*/ 4973311 w 8636594"/>
              <a:gd name="connsiteY65" fmla="*/ 5047519 h 6502876"/>
              <a:gd name="connsiteX66" fmla="*/ 5001145 w 8636594"/>
              <a:gd name="connsiteY66" fmla="*/ 5015124 h 6502876"/>
              <a:gd name="connsiteX67" fmla="*/ 5028745 w 8636594"/>
              <a:gd name="connsiteY67" fmla="*/ 4982535 h 6502876"/>
              <a:gd name="connsiteX68" fmla="*/ 5056117 w 8636594"/>
              <a:gd name="connsiteY68" fmla="*/ 4949755 h 6502876"/>
              <a:gd name="connsiteX69" fmla="*/ 5083269 w 8636594"/>
              <a:gd name="connsiteY69" fmla="*/ 4916787 h 6502876"/>
              <a:gd name="connsiteX70" fmla="*/ 5110207 w 8636594"/>
              <a:gd name="connsiteY70" fmla="*/ 4883636 h 6502876"/>
              <a:gd name="connsiteX71" fmla="*/ 5136937 w 8636594"/>
              <a:gd name="connsiteY71" fmla="*/ 4850305 h 6502876"/>
              <a:gd name="connsiteX72" fmla="*/ 5163464 w 8636594"/>
              <a:gd name="connsiteY72" fmla="*/ 4816797 h 6502876"/>
              <a:gd name="connsiteX73" fmla="*/ 5215940 w 8636594"/>
              <a:gd name="connsiteY73" fmla="*/ 4749265 h 6502876"/>
              <a:gd name="connsiteX74" fmla="*/ 5267684 w 8636594"/>
              <a:gd name="connsiteY74" fmla="*/ 4681068 h 6502876"/>
              <a:gd name="connsiteX75" fmla="*/ 5318748 w 8636594"/>
              <a:gd name="connsiteY75" fmla="*/ 4612234 h 6502876"/>
              <a:gd name="connsiteX76" fmla="*/ 5369182 w 8636594"/>
              <a:gd name="connsiteY76" fmla="*/ 4542793 h 6502876"/>
              <a:gd name="connsiteX77" fmla="*/ 5419038 w 8636594"/>
              <a:gd name="connsiteY77" fmla="*/ 4472771 h 6502876"/>
              <a:gd name="connsiteX78" fmla="*/ 5468365 w 8636594"/>
              <a:gd name="connsiteY78" fmla="*/ 4402196 h 6502876"/>
              <a:gd name="connsiteX79" fmla="*/ 5517215 w 8636594"/>
              <a:gd name="connsiteY79" fmla="*/ 4331098 h 6502876"/>
              <a:gd name="connsiteX80" fmla="*/ 5565637 w 8636594"/>
              <a:gd name="connsiteY80" fmla="*/ 4259503 h 6502876"/>
              <a:gd name="connsiteX81" fmla="*/ 5613684 w 8636594"/>
              <a:gd name="connsiteY81" fmla="*/ 4187441 h 6502876"/>
              <a:gd name="connsiteX82" fmla="*/ 5685160 w 8636594"/>
              <a:gd name="connsiteY82" fmla="*/ 4078531 h 6502876"/>
              <a:gd name="connsiteX83" fmla="*/ 5756074 w 8636594"/>
              <a:gd name="connsiteY83" fmla="*/ 3968727 h 6502876"/>
              <a:gd name="connsiteX84" fmla="*/ 5873483 w 8636594"/>
              <a:gd name="connsiteY84" fmla="*/ 3783989 h 6502876"/>
              <a:gd name="connsiteX85" fmla="*/ 6203209 w 8636594"/>
              <a:gd name="connsiteY85" fmla="*/ 3258640 h 6502876"/>
              <a:gd name="connsiteX86" fmla="*/ 6299430 w 8636594"/>
              <a:gd name="connsiteY86" fmla="*/ 3107321 h 6502876"/>
              <a:gd name="connsiteX87" fmla="*/ 6372650 w 8636594"/>
              <a:gd name="connsiteY87" fmla="*/ 2993735 h 6502876"/>
              <a:gd name="connsiteX88" fmla="*/ 6453197 w 8636594"/>
              <a:gd name="connsiteY88" fmla="*/ 2869788 h 6502876"/>
              <a:gd name="connsiteX89" fmla="*/ 6564167 w 8636594"/>
              <a:gd name="connsiteY89" fmla="*/ 2696807 h 6502876"/>
              <a:gd name="connsiteX90" fmla="*/ 6976233 w 8636594"/>
              <a:gd name="connsiteY90" fmla="*/ 2045274 h 6502876"/>
              <a:gd name="connsiteX91" fmla="*/ 7086755 w 8636594"/>
              <a:gd name="connsiteY91" fmla="*/ 1872743 h 6502876"/>
              <a:gd name="connsiteX92" fmla="*/ 7170279 w 8636594"/>
              <a:gd name="connsiteY92" fmla="*/ 1744202 h 6502876"/>
              <a:gd name="connsiteX93" fmla="*/ 7226351 w 8636594"/>
              <a:gd name="connsiteY93" fmla="*/ 1659017 h 6502876"/>
              <a:gd name="connsiteX94" fmla="*/ 7282789 w 8636594"/>
              <a:gd name="connsiteY94" fmla="*/ 1574303 h 6502876"/>
              <a:gd name="connsiteX95" fmla="*/ 7339643 w 8636594"/>
              <a:gd name="connsiteY95" fmla="*/ 1490113 h 6502876"/>
              <a:gd name="connsiteX96" fmla="*/ 7396957 w 8636594"/>
              <a:gd name="connsiteY96" fmla="*/ 1406503 h 6502876"/>
              <a:gd name="connsiteX97" fmla="*/ 7454781 w 8636594"/>
              <a:gd name="connsiteY97" fmla="*/ 1323526 h 6502876"/>
              <a:gd name="connsiteX98" fmla="*/ 7513161 w 8636594"/>
              <a:gd name="connsiteY98" fmla="*/ 1241237 h 6502876"/>
              <a:gd name="connsiteX99" fmla="*/ 7572144 w 8636594"/>
              <a:gd name="connsiteY99" fmla="*/ 1159689 h 6502876"/>
              <a:gd name="connsiteX100" fmla="*/ 7601877 w 8636594"/>
              <a:gd name="connsiteY100" fmla="*/ 1119210 h 6502876"/>
              <a:gd name="connsiteX101" fmla="*/ 7631779 w 8636594"/>
              <a:gd name="connsiteY101" fmla="*/ 1078937 h 6502876"/>
              <a:gd name="connsiteX102" fmla="*/ 7661855 w 8636594"/>
              <a:gd name="connsiteY102" fmla="*/ 1038876 h 6502876"/>
              <a:gd name="connsiteX103" fmla="*/ 7692111 w 8636594"/>
              <a:gd name="connsiteY103" fmla="*/ 999035 h 6502876"/>
              <a:gd name="connsiteX104" fmla="*/ 7722554 w 8636594"/>
              <a:gd name="connsiteY104" fmla="*/ 959419 h 6502876"/>
              <a:gd name="connsiteX105" fmla="*/ 7753190 w 8636594"/>
              <a:gd name="connsiteY105" fmla="*/ 920037 h 6502876"/>
              <a:gd name="connsiteX106" fmla="*/ 7784023 w 8636594"/>
              <a:gd name="connsiteY106" fmla="*/ 880894 h 6502876"/>
              <a:gd name="connsiteX107" fmla="*/ 7815061 w 8636594"/>
              <a:gd name="connsiteY107" fmla="*/ 841997 h 6502876"/>
              <a:gd name="connsiteX108" fmla="*/ 7846308 w 8636594"/>
              <a:gd name="connsiteY108" fmla="*/ 803354 h 6502876"/>
              <a:gd name="connsiteX109" fmla="*/ 7877772 w 8636594"/>
              <a:gd name="connsiteY109" fmla="*/ 764970 h 6502876"/>
              <a:gd name="connsiteX110" fmla="*/ 7909458 w 8636594"/>
              <a:gd name="connsiteY110" fmla="*/ 726853 h 6502876"/>
              <a:gd name="connsiteX111" fmla="*/ 7941371 w 8636594"/>
              <a:gd name="connsiteY111" fmla="*/ 689010 h 6502876"/>
              <a:gd name="connsiteX112" fmla="*/ 7973518 w 8636594"/>
              <a:gd name="connsiteY112" fmla="*/ 651447 h 6502876"/>
              <a:gd name="connsiteX113" fmla="*/ 8005905 w 8636594"/>
              <a:gd name="connsiteY113" fmla="*/ 614171 h 6502876"/>
              <a:gd name="connsiteX114" fmla="*/ 8038538 w 8636594"/>
              <a:gd name="connsiteY114" fmla="*/ 577189 h 6502876"/>
              <a:gd name="connsiteX115" fmla="*/ 8071421 w 8636594"/>
              <a:gd name="connsiteY115" fmla="*/ 540507 h 6502876"/>
              <a:gd name="connsiteX116" fmla="*/ 8104563 w 8636594"/>
              <a:gd name="connsiteY116" fmla="*/ 504132 h 6502876"/>
              <a:gd name="connsiteX117" fmla="*/ 8137967 w 8636594"/>
              <a:gd name="connsiteY117" fmla="*/ 468072 h 6502876"/>
              <a:gd name="connsiteX118" fmla="*/ 8171641 w 8636594"/>
              <a:gd name="connsiteY118" fmla="*/ 432332 h 6502876"/>
              <a:gd name="connsiteX119" fmla="*/ 8205590 w 8636594"/>
              <a:gd name="connsiteY119" fmla="*/ 396920 h 6502876"/>
              <a:gd name="connsiteX120" fmla="*/ 8239820 w 8636594"/>
              <a:gd name="connsiteY120" fmla="*/ 361843 h 6502876"/>
              <a:gd name="connsiteX121" fmla="*/ 8274337 w 8636594"/>
              <a:gd name="connsiteY121" fmla="*/ 327107 h 6502876"/>
              <a:gd name="connsiteX122" fmla="*/ 8309147 w 8636594"/>
              <a:gd name="connsiteY122" fmla="*/ 292718 h 6502876"/>
              <a:gd name="connsiteX123" fmla="*/ 8344256 w 8636594"/>
              <a:gd name="connsiteY123" fmla="*/ 258685 h 6502876"/>
              <a:gd name="connsiteX124" fmla="*/ 8379669 w 8636594"/>
              <a:gd name="connsiteY124" fmla="*/ 225013 h 6502876"/>
              <a:gd name="connsiteX125" fmla="*/ 8415394 w 8636594"/>
              <a:gd name="connsiteY125" fmla="*/ 191709 h 6502876"/>
              <a:gd name="connsiteX126" fmla="*/ 8451434 w 8636594"/>
              <a:gd name="connsiteY126" fmla="*/ 158780 h 6502876"/>
              <a:gd name="connsiteX127" fmla="*/ 8487798 w 8636594"/>
              <a:gd name="connsiteY127" fmla="*/ 126233 h 6502876"/>
              <a:gd name="connsiteX128" fmla="*/ 8524489 w 8636594"/>
              <a:gd name="connsiteY128" fmla="*/ 94075 h 6502876"/>
              <a:gd name="connsiteX129" fmla="*/ 8561515 w 8636594"/>
              <a:gd name="connsiteY129" fmla="*/ 62312 h 6502876"/>
              <a:gd name="connsiteX130" fmla="*/ 8598881 w 8636594"/>
              <a:gd name="connsiteY130" fmla="*/ 30951 h 6502876"/>
              <a:gd name="connsiteX131" fmla="*/ 8636594 w 8636594"/>
              <a:gd name="connsiteY131" fmla="*/ 0 h 6502876"/>
              <a:gd name="connsiteX0" fmla="*/ 8636594 w 8636594"/>
              <a:gd name="connsiteY0" fmla="*/ 0 h 6488565"/>
              <a:gd name="connsiteX1" fmla="*/ 5293 w 8636594"/>
              <a:gd name="connsiteY1" fmla="*/ 0 h 6488565"/>
              <a:gd name="connsiteX2" fmla="*/ 0 w 8636594"/>
              <a:gd name="connsiteY2" fmla="*/ 5587843 h 6488565"/>
              <a:gd name="connsiteX3" fmla="*/ 1594033 w 8636594"/>
              <a:gd name="connsiteY3" fmla="*/ 5600057 h 6488565"/>
              <a:gd name="connsiteX4" fmla="*/ 1686068 w 8636594"/>
              <a:gd name="connsiteY4" fmla="*/ 5599745 h 6488565"/>
              <a:gd name="connsiteX5" fmla="*/ 2689804 w 8636594"/>
              <a:gd name="connsiteY5" fmla="*/ 6488565 h 6488565"/>
              <a:gd name="connsiteX6" fmla="*/ 2742629 w 8636594"/>
              <a:gd name="connsiteY6" fmla="*/ 6473849 h 6488565"/>
              <a:gd name="connsiteX7" fmla="*/ 2794848 w 8636594"/>
              <a:gd name="connsiteY7" fmla="*/ 6458731 h 6488565"/>
              <a:gd name="connsiteX8" fmla="*/ 2846466 w 8636594"/>
              <a:gd name="connsiteY8" fmla="*/ 6443216 h 6488565"/>
              <a:gd name="connsiteX9" fmla="*/ 2897488 w 8636594"/>
              <a:gd name="connsiteY9" fmla="*/ 6427305 h 6488565"/>
              <a:gd name="connsiteX10" fmla="*/ 2947923 w 8636594"/>
              <a:gd name="connsiteY10" fmla="*/ 6411004 h 6488565"/>
              <a:gd name="connsiteX11" fmla="*/ 2997775 w 8636594"/>
              <a:gd name="connsiteY11" fmla="*/ 6394316 h 6488565"/>
              <a:gd name="connsiteX12" fmla="*/ 3047052 w 8636594"/>
              <a:gd name="connsiteY12" fmla="*/ 6377243 h 6488565"/>
              <a:gd name="connsiteX13" fmla="*/ 3095759 w 8636594"/>
              <a:gd name="connsiteY13" fmla="*/ 6359791 h 6488565"/>
              <a:gd name="connsiteX14" fmla="*/ 3143903 w 8636594"/>
              <a:gd name="connsiteY14" fmla="*/ 6341961 h 6488565"/>
              <a:gd name="connsiteX15" fmla="*/ 3191491 w 8636594"/>
              <a:gd name="connsiteY15" fmla="*/ 6323757 h 6488565"/>
              <a:gd name="connsiteX16" fmla="*/ 3238528 w 8636594"/>
              <a:gd name="connsiteY16" fmla="*/ 6305184 h 6488565"/>
              <a:gd name="connsiteX17" fmla="*/ 3285021 w 8636594"/>
              <a:gd name="connsiteY17" fmla="*/ 6286245 h 6488565"/>
              <a:gd name="connsiteX18" fmla="*/ 3330977 w 8636594"/>
              <a:gd name="connsiteY18" fmla="*/ 6266942 h 6488565"/>
              <a:gd name="connsiteX19" fmla="*/ 3376401 w 8636594"/>
              <a:gd name="connsiteY19" fmla="*/ 6247281 h 6488565"/>
              <a:gd name="connsiteX20" fmla="*/ 3421300 w 8636594"/>
              <a:gd name="connsiteY20" fmla="*/ 6227263 h 6488565"/>
              <a:gd name="connsiteX21" fmla="*/ 3465680 w 8636594"/>
              <a:gd name="connsiteY21" fmla="*/ 6206893 h 6488565"/>
              <a:gd name="connsiteX22" fmla="*/ 3509548 w 8636594"/>
              <a:gd name="connsiteY22" fmla="*/ 6186174 h 6488565"/>
              <a:gd name="connsiteX23" fmla="*/ 3552910 w 8636594"/>
              <a:gd name="connsiteY23" fmla="*/ 6165110 h 6488565"/>
              <a:gd name="connsiteX24" fmla="*/ 3595773 w 8636594"/>
              <a:gd name="connsiteY24" fmla="*/ 6143704 h 6488565"/>
              <a:gd name="connsiteX25" fmla="*/ 3638142 w 8636594"/>
              <a:gd name="connsiteY25" fmla="*/ 6121960 h 6488565"/>
              <a:gd name="connsiteX26" fmla="*/ 3680024 w 8636594"/>
              <a:gd name="connsiteY26" fmla="*/ 6099881 h 6488565"/>
              <a:gd name="connsiteX27" fmla="*/ 3721426 w 8636594"/>
              <a:gd name="connsiteY27" fmla="*/ 6077471 h 6488565"/>
              <a:gd name="connsiteX28" fmla="*/ 3762353 w 8636594"/>
              <a:gd name="connsiteY28" fmla="*/ 6054733 h 6488565"/>
              <a:gd name="connsiteX29" fmla="*/ 3802812 w 8636594"/>
              <a:gd name="connsiteY29" fmla="*/ 6031671 h 6488565"/>
              <a:gd name="connsiteX30" fmla="*/ 3842810 w 8636594"/>
              <a:gd name="connsiteY30" fmla="*/ 6008288 h 6488565"/>
              <a:gd name="connsiteX31" fmla="*/ 3882352 w 8636594"/>
              <a:gd name="connsiteY31" fmla="*/ 5984588 h 6488565"/>
              <a:gd name="connsiteX32" fmla="*/ 3921445 w 8636594"/>
              <a:gd name="connsiteY32" fmla="*/ 5960574 h 6488565"/>
              <a:gd name="connsiteX33" fmla="*/ 3960096 w 8636594"/>
              <a:gd name="connsiteY33" fmla="*/ 5936250 h 6488565"/>
              <a:gd name="connsiteX34" fmla="*/ 3998311 w 8636594"/>
              <a:gd name="connsiteY34" fmla="*/ 5911619 h 6488565"/>
              <a:gd name="connsiteX35" fmla="*/ 4036095 w 8636594"/>
              <a:gd name="connsiteY35" fmla="*/ 5886685 h 6488565"/>
              <a:gd name="connsiteX36" fmla="*/ 4073456 w 8636594"/>
              <a:gd name="connsiteY36" fmla="*/ 5861452 h 6488565"/>
              <a:gd name="connsiteX37" fmla="*/ 4110400 w 8636594"/>
              <a:gd name="connsiteY37" fmla="*/ 5835922 h 6488565"/>
              <a:gd name="connsiteX38" fmla="*/ 4146933 w 8636594"/>
              <a:gd name="connsiteY38" fmla="*/ 5810100 h 6488565"/>
              <a:gd name="connsiteX39" fmla="*/ 4183061 w 8636594"/>
              <a:gd name="connsiteY39" fmla="*/ 5783988 h 6488565"/>
              <a:gd name="connsiteX40" fmla="*/ 4218791 w 8636594"/>
              <a:gd name="connsiteY40" fmla="*/ 5757591 h 6488565"/>
              <a:gd name="connsiteX41" fmla="*/ 4254129 w 8636594"/>
              <a:gd name="connsiteY41" fmla="*/ 5730912 h 6488565"/>
              <a:gd name="connsiteX42" fmla="*/ 4289081 w 8636594"/>
              <a:gd name="connsiteY42" fmla="*/ 5703955 h 6488565"/>
              <a:gd name="connsiteX43" fmla="*/ 4323654 w 8636594"/>
              <a:gd name="connsiteY43" fmla="*/ 5676722 h 6488565"/>
              <a:gd name="connsiteX44" fmla="*/ 4357854 w 8636594"/>
              <a:gd name="connsiteY44" fmla="*/ 5649218 h 6488565"/>
              <a:gd name="connsiteX45" fmla="*/ 4391688 w 8636594"/>
              <a:gd name="connsiteY45" fmla="*/ 5621446 h 6488565"/>
              <a:gd name="connsiteX46" fmla="*/ 4425162 w 8636594"/>
              <a:gd name="connsiteY46" fmla="*/ 5593409 h 6488565"/>
              <a:gd name="connsiteX47" fmla="*/ 4458281 w 8636594"/>
              <a:gd name="connsiteY47" fmla="*/ 5565111 h 6488565"/>
              <a:gd name="connsiteX48" fmla="*/ 4491053 w 8636594"/>
              <a:gd name="connsiteY48" fmla="*/ 5536556 h 6488565"/>
              <a:gd name="connsiteX49" fmla="*/ 4523484 w 8636594"/>
              <a:gd name="connsiteY49" fmla="*/ 5507747 h 6488565"/>
              <a:gd name="connsiteX50" fmla="*/ 4555580 w 8636594"/>
              <a:gd name="connsiteY50" fmla="*/ 5478687 h 6488565"/>
              <a:gd name="connsiteX51" fmla="*/ 4587347 w 8636594"/>
              <a:gd name="connsiteY51" fmla="*/ 5449380 h 6488565"/>
              <a:gd name="connsiteX52" fmla="*/ 4618793 w 8636594"/>
              <a:gd name="connsiteY52" fmla="*/ 5419830 h 6488565"/>
              <a:gd name="connsiteX53" fmla="*/ 4649922 w 8636594"/>
              <a:gd name="connsiteY53" fmla="*/ 5390040 h 6488565"/>
              <a:gd name="connsiteX54" fmla="*/ 4680742 w 8636594"/>
              <a:gd name="connsiteY54" fmla="*/ 5360014 h 6488565"/>
              <a:gd name="connsiteX55" fmla="*/ 4711259 w 8636594"/>
              <a:gd name="connsiteY55" fmla="*/ 5329755 h 6488565"/>
              <a:gd name="connsiteX56" fmla="*/ 4741478 w 8636594"/>
              <a:gd name="connsiteY56" fmla="*/ 5299266 h 6488565"/>
              <a:gd name="connsiteX57" fmla="*/ 4771408 w 8636594"/>
              <a:gd name="connsiteY57" fmla="*/ 5268551 h 6488565"/>
              <a:gd name="connsiteX58" fmla="*/ 4801053 w 8636594"/>
              <a:gd name="connsiteY58" fmla="*/ 5237614 h 6488565"/>
              <a:gd name="connsiteX59" fmla="*/ 4830420 w 8636594"/>
              <a:gd name="connsiteY59" fmla="*/ 5206458 h 6488565"/>
              <a:gd name="connsiteX60" fmla="*/ 4859516 w 8636594"/>
              <a:gd name="connsiteY60" fmla="*/ 5175087 h 6488565"/>
              <a:gd name="connsiteX61" fmla="*/ 4888347 w 8636594"/>
              <a:gd name="connsiteY61" fmla="*/ 5143504 h 6488565"/>
              <a:gd name="connsiteX62" fmla="*/ 4916919 w 8636594"/>
              <a:gd name="connsiteY62" fmla="*/ 5111713 h 6488565"/>
              <a:gd name="connsiteX63" fmla="*/ 4945238 w 8636594"/>
              <a:gd name="connsiteY63" fmla="*/ 5079717 h 6488565"/>
              <a:gd name="connsiteX64" fmla="*/ 4973311 w 8636594"/>
              <a:gd name="connsiteY64" fmla="*/ 5047519 h 6488565"/>
              <a:gd name="connsiteX65" fmla="*/ 5001145 w 8636594"/>
              <a:gd name="connsiteY65" fmla="*/ 5015124 h 6488565"/>
              <a:gd name="connsiteX66" fmla="*/ 5028745 w 8636594"/>
              <a:gd name="connsiteY66" fmla="*/ 4982535 h 6488565"/>
              <a:gd name="connsiteX67" fmla="*/ 5056117 w 8636594"/>
              <a:gd name="connsiteY67" fmla="*/ 4949755 h 6488565"/>
              <a:gd name="connsiteX68" fmla="*/ 5083269 w 8636594"/>
              <a:gd name="connsiteY68" fmla="*/ 4916787 h 6488565"/>
              <a:gd name="connsiteX69" fmla="*/ 5110207 w 8636594"/>
              <a:gd name="connsiteY69" fmla="*/ 4883636 h 6488565"/>
              <a:gd name="connsiteX70" fmla="*/ 5136937 w 8636594"/>
              <a:gd name="connsiteY70" fmla="*/ 4850305 h 6488565"/>
              <a:gd name="connsiteX71" fmla="*/ 5163464 w 8636594"/>
              <a:gd name="connsiteY71" fmla="*/ 4816797 h 6488565"/>
              <a:gd name="connsiteX72" fmla="*/ 5215940 w 8636594"/>
              <a:gd name="connsiteY72" fmla="*/ 4749265 h 6488565"/>
              <a:gd name="connsiteX73" fmla="*/ 5267684 w 8636594"/>
              <a:gd name="connsiteY73" fmla="*/ 4681068 h 6488565"/>
              <a:gd name="connsiteX74" fmla="*/ 5318748 w 8636594"/>
              <a:gd name="connsiteY74" fmla="*/ 4612234 h 6488565"/>
              <a:gd name="connsiteX75" fmla="*/ 5369182 w 8636594"/>
              <a:gd name="connsiteY75" fmla="*/ 4542793 h 6488565"/>
              <a:gd name="connsiteX76" fmla="*/ 5419038 w 8636594"/>
              <a:gd name="connsiteY76" fmla="*/ 4472771 h 6488565"/>
              <a:gd name="connsiteX77" fmla="*/ 5468365 w 8636594"/>
              <a:gd name="connsiteY77" fmla="*/ 4402196 h 6488565"/>
              <a:gd name="connsiteX78" fmla="*/ 5517215 w 8636594"/>
              <a:gd name="connsiteY78" fmla="*/ 4331098 h 6488565"/>
              <a:gd name="connsiteX79" fmla="*/ 5565637 w 8636594"/>
              <a:gd name="connsiteY79" fmla="*/ 4259503 h 6488565"/>
              <a:gd name="connsiteX80" fmla="*/ 5613684 w 8636594"/>
              <a:gd name="connsiteY80" fmla="*/ 4187441 h 6488565"/>
              <a:gd name="connsiteX81" fmla="*/ 5685160 w 8636594"/>
              <a:gd name="connsiteY81" fmla="*/ 4078531 h 6488565"/>
              <a:gd name="connsiteX82" fmla="*/ 5756074 w 8636594"/>
              <a:gd name="connsiteY82" fmla="*/ 3968727 h 6488565"/>
              <a:gd name="connsiteX83" fmla="*/ 5873483 w 8636594"/>
              <a:gd name="connsiteY83" fmla="*/ 3783989 h 6488565"/>
              <a:gd name="connsiteX84" fmla="*/ 6203209 w 8636594"/>
              <a:gd name="connsiteY84" fmla="*/ 3258640 h 6488565"/>
              <a:gd name="connsiteX85" fmla="*/ 6299430 w 8636594"/>
              <a:gd name="connsiteY85" fmla="*/ 3107321 h 6488565"/>
              <a:gd name="connsiteX86" fmla="*/ 6372650 w 8636594"/>
              <a:gd name="connsiteY86" fmla="*/ 2993735 h 6488565"/>
              <a:gd name="connsiteX87" fmla="*/ 6453197 w 8636594"/>
              <a:gd name="connsiteY87" fmla="*/ 2869788 h 6488565"/>
              <a:gd name="connsiteX88" fmla="*/ 6564167 w 8636594"/>
              <a:gd name="connsiteY88" fmla="*/ 2696807 h 6488565"/>
              <a:gd name="connsiteX89" fmla="*/ 6976233 w 8636594"/>
              <a:gd name="connsiteY89" fmla="*/ 2045274 h 6488565"/>
              <a:gd name="connsiteX90" fmla="*/ 7086755 w 8636594"/>
              <a:gd name="connsiteY90" fmla="*/ 1872743 h 6488565"/>
              <a:gd name="connsiteX91" fmla="*/ 7170279 w 8636594"/>
              <a:gd name="connsiteY91" fmla="*/ 1744202 h 6488565"/>
              <a:gd name="connsiteX92" fmla="*/ 7226351 w 8636594"/>
              <a:gd name="connsiteY92" fmla="*/ 1659017 h 6488565"/>
              <a:gd name="connsiteX93" fmla="*/ 7282789 w 8636594"/>
              <a:gd name="connsiteY93" fmla="*/ 1574303 h 6488565"/>
              <a:gd name="connsiteX94" fmla="*/ 7339643 w 8636594"/>
              <a:gd name="connsiteY94" fmla="*/ 1490113 h 6488565"/>
              <a:gd name="connsiteX95" fmla="*/ 7396957 w 8636594"/>
              <a:gd name="connsiteY95" fmla="*/ 1406503 h 6488565"/>
              <a:gd name="connsiteX96" fmla="*/ 7454781 w 8636594"/>
              <a:gd name="connsiteY96" fmla="*/ 1323526 h 6488565"/>
              <a:gd name="connsiteX97" fmla="*/ 7513161 w 8636594"/>
              <a:gd name="connsiteY97" fmla="*/ 1241237 h 6488565"/>
              <a:gd name="connsiteX98" fmla="*/ 7572144 w 8636594"/>
              <a:gd name="connsiteY98" fmla="*/ 1159689 h 6488565"/>
              <a:gd name="connsiteX99" fmla="*/ 7601877 w 8636594"/>
              <a:gd name="connsiteY99" fmla="*/ 1119210 h 6488565"/>
              <a:gd name="connsiteX100" fmla="*/ 7631779 w 8636594"/>
              <a:gd name="connsiteY100" fmla="*/ 1078937 h 6488565"/>
              <a:gd name="connsiteX101" fmla="*/ 7661855 w 8636594"/>
              <a:gd name="connsiteY101" fmla="*/ 1038876 h 6488565"/>
              <a:gd name="connsiteX102" fmla="*/ 7692111 w 8636594"/>
              <a:gd name="connsiteY102" fmla="*/ 999035 h 6488565"/>
              <a:gd name="connsiteX103" fmla="*/ 7722554 w 8636594"/>
              <a:gd name="connsiteY103" fmla="*/ 959419 h 6488565"/>
              <a:gd name="connsiteX104" fmla="*/ 7753190 w 8636594"/>
              <a:gd name="connsiteY104" fmla="*/ 920037 h 6488565"/>
              <a:gd name="connsiteX105" fmla="*/ 7784023 w 8636594"/>
              <a:gd name="connsiteY105" fmla="*/ 880894 h 6488565"/>
              <a:gd name="connsiteX106" fmla="*/ 7815061 w 8636594"/>
              <a:gd name="connsiteY106" fmla="*/ 841997 h 6488565"/>
              <a:gd name="connsiteX107" fmla="*/ 7846308 w 8636594"/>
              <a:gd name="connsiteY107" fmla="*/ 803354 h 6488565"/>
              <a:gd name="connsiteX108" fmla="*/ 7877772 w 8636594"/>
              <a:gd name="connsiteY108" fmla="*/ 764970 h 6488565"/>
              <a:gd name="connsiteX109" fmla="*/ 7909458 w 8636594"/>
              <a:gd name="connsiteY109" fmla="*/ 726853 h 6488565"/>
              <a:gd name="connsiteX110" fmla="*/ 7941371 w 8636594"/>
              <a:gd name="connsiteY110" fmla="*/ 689010 h 6488565"/>
              <a:gd name="connsiteX111" fmla="*/ 7973518 w 8636594"/>
              <a:gd name="connsiteY111" fmla="*/ 651447 h 6488565"/>
              <a:gd name="connsiteX112" fmla="*/ 8005905 w 8636594"/>
              <a:gd name="connsiteY112" fmla="*/ 614171 h 6488565"/>
              <a:gd name="connsiteX113" fmla="*/ 8038538 w 8636594"/>
              <a:gd name="connsiteY113" fmla="*/ 577189 h 6488565"/>
              <a:gd name="connsiteX114" fmla="*/ 8071421 w 8636594"/>
              <a:gd name="connsiteY114" fmla="*/ 540507 h 6488565"/>
              <a:gd name="connsiteX115" fmla="*/ 8104563 w 8636594"/>
              <a:gd name="connsiteY115" fmla="*/ 504132 h 6488565"/>
              <a:gd name="connsiteX116" fmla="*/ 8137967 w 8636594"/>
              <a:gd name="connsiteY116" fmla="*/ 468072 h 6488565"/>
              <a:gd name="connsiteX117" fmla="*/ 8171641 w 8636594"/>
              <a:gd name="connsiteY117" fmla="*/ 432332 h 6488565"/>
              <a:gd name="connsiteX118" fmla="*/ 8205590 w 8636594"/>
              <a:gd name="connsiteY118" fmla="*/ 396920 h 6488565"/>
              <a:gd name="connsiteX119" fmla="*/ 8239820 w 8636594"/>
              <a:gd name="connsiteY119" fmla="*/ 361843 h 6488565"/>
              <a:gd name="connsiteX120" fmla="*/ 8274337 w 8636594"/>
              <a:gd name="connsiteY120" fmla="*/ 327107 h 6488565"/>
              <a:gd name="connsiteX121" fmla="*/ 8309147 w 8636594"/>
              <a:gd name="connsiteY121" fmla="*/ 292718 h 6488565"/>
              <a:gd name="connsiteX122" fmla="*/ 8344256 w 8636594"/>
              <a:gd name="connsiteY122" fmla="*/ 258685 h 6488565"/>
              <a:gd name="connsiteX123" fmla="*/ 8379669 w 8636594"/>
              <a:gd name="connsiteY123" fmla="*/ 225013 h 6488565"/>
              <a:gd name="connsiteX124" fmla="*/ 8415394 w 8636594"/>
              <a:gd name="connsiteY124" fmla="*/ 191709 h 6488565"/>
              <a:gd name="connsiteX125" fmla="*/ 8451434 w 8636594"/>
              <a:gd name="connsiteY125" fmla="*/ 158780 h 6488565"/>
              <a:gd name="connsiteX126" fmla="*/ 8487798 w 8636594"/>
              <a:gd name="connsiteY126" fmla="*/ 126233 h 6488565"/>
              <a:gd name="connsiteX127" fmla="*/ 8524489 w 8636594"/>
              <a:gd name="connsiteY127" fmla="*/ 94075 h 6488565"/>
              <a:gd name="connsiteX128" fmla="*/ 8561515 w 8636594"/>
              <a:gd name="connsiteY128" fmla="*/ 62312 h 6488565"/>
              <a:gd name="connsiteX129" fmla="*/ 8598881 w 8636594"/>
              <a:gd name="connsiteY129" fmla="*/ 30951 h 6488565"/>
              <a:gd name="connsiteX130" fmla="*/ 8636594 w 8636594"/>
              <a:gd name="connsiteY130" fmla="*/ 0 h 6488565"/>
              <a:gd name="connsiteX0" fmla="*/ 8636594 w 8636594"/>
              <a:gd name="connsiteY0" fmla="*/ 0 h 6473849"/>
              <a:gd name="connsiteX1" fmla="*/ 5293 w 8636594"/>
              <a:gd name="connsiteY1" fmla="*/ 0 h 6473849"/>
              <a:gd name="connsiteX2" fmla="*/ 0 w 8636594"/>
              <a:gd name="connsiteY2" fmla="*/ 5587843 h 6473849"/>
              <a:gd name="connsiteX3" fmla="*/ 1594033 w 8636594"/>
              <a:gd name="connsiteY3" fmla="*/ 5600057 h 6473849"/>
              <a:gd name="connsiteX4" fmla="*/ 1686068 w 8636594"/>
              <a:gd name="connsiteY4" fmla="*/ 5599745 h 6473849"/>
              <a:gd name="connsiteX5" fmla="*/ 2742629 w 8636594"/>
              <a:gd name="connsiteY5" fmla="*/ 6473849 h 6473849"/>
              <a:gd name="connsiteX6" fmla="*/ 2794848 w 8636594"/>
              <a:gd name="connsiteY6" fmla="*/ 6458731 h 6473849"/>
              <a:gd name="connsiteX7" fmla="*/ 2846466 w 8636594"/>
              <a:gd name="connsiteY7" fmla="*/ 6443216 h 6473849"/>
              <a:gd name="connsiteX8" fmla="*/ 2897488 w 8636594"/>
              <a:gd name="connsiteY8" fmla="*/ 6427305 h 6473849"/>
              <a:gd name="connsiteX9" fmla="*/ 2947923 w 8636594"/>
              <a:gd name="connsiteY9" fmla="*/ 6411004 h 6473849"/>
              <a:gd name="connsiteX10" fmla="*/ 2997775 w 8636594"/>
              <a:gd name="connsiteY10" fmla="*/ 6394316 h 6473849"/>
              <a:gd name="connsiteX11" fmla="*/ 3047052 w 8636594"/>
              <a:gd name="connsiteY11" fmla="*/ 6377243 h 6473849"/>
              <a:gd name="connsiteX12" fmla="*/ 3095759 w 8636594"/>
              <a:gd name="connsiteY12" fmla="*/ 6359791 h 6473849"/>
              <a:gd name="connsiteX13" fmla="*/ 3143903 w 8636594"/>
              <a:gd name="connsiteY13" fmla="*/ 6341961 h 6473849"/>
              <a:gd name="connsiteX14" fmla="*/ 3191491 w 8636594"/>
              <a:gd name="connsiteY14" fmla="*/ 6323757 h 6473849"/>
              <a:gd name="connsiteX15" fmla="*/ 3238528 w 8636594"/>
              <a:gd name="connsiteY15" fmla="*/ 6305184 h 6473849"/>
              <a:gd name="connsiteX16" fmla="*/ 3285021 w 8636594"/>
              <a:gd name="connsiteY16" fmla="*/ 6286245 h 6473849"/>
              <a:gd name="connsiteX17" fmla="*/ 3330977 w 8636594"/>
              <a:gd name="connsiteY17" fmla="*/ 6266942 h 6473849"/>
              <a:gd name="connsiteX18" fmla="*/ 3376401 w 8636594"/>
              <a:gd name="connsiteY18" fmla="*/ 6247281 h 6473849"/>
              <a:gd name="connsiteX19" fmla="*/ 3421300 w 8636594"/>
              <a:gd name="connsiteY19" fmla="*/ 6227263 h 6473849"/>
              <a:gd name="connsiteX20" fmla="*/ 3465680 w 8636594"/>
              <a:gd name="connsiteY20" fmla="*/ 6206893 h 6473849"/>
              <a:gd name="connsiteX21" fmla="*/ 3509548 w 8636594"/>
              <a:gd name="connsiteY21" fmla="*/ 6186174 h 6473849"/>
              <a:gd name="connsiteX22" fmla="*/ 3552910 w 8636594"/>
              <a:gd name="connsiteY22" fmla="*/ 6165110 h 6473849"/>
              <a:gd name="connsiteX23" fmla="*/ 3595773 w 8636594"/>
              <a:gd name="connsiteY23" fmla="*/ 6143704 h 6473849"/>
              <a:gd name="connsiteX24" fmla="*/ 3638142 w 8636594"/>
              <a:gd name="connsiteY24" fmla="*/ 6121960 h 6473849"/>
              <a:gd name="connsiteX25" fmla="*/ 3680024 w 8636594"/>
              <a:gd name="connsiteY25" fmla="*/ 6099881 h 6473849"/>
              <a:gd name="connsiteX26" fmla="*/ 3721426 w 8636594"/>
              <a:gd name="connsiteY26" fmla="*/ 6077471 h 6473849"/>
              <a:gd name="connsiteX27" fmla="*/ 3762353 w 8636594"/>
              <a:gd name="connsiteY27" fmla="*/ 6054733 h 6473849"/>
              <a:gd name="connsiteX28" fmla="*/ 3802812 w 8636594"/>
              <a:gd name="connsiteY28" fmla="*/ 6031671 h 6473849"/>
              <a:gd name="connsiteX29" fmla="*/ 3842810 w 8636594"/>
              <a:gd name="connsiteY29" fmla="*/ 6008288 h 6473849"/>
              <a:gd name="connsiteX30" fmla="*/ 3882352 w 8636594"/>
              <a:gd name="connsiteY30" fmla="*/ 5984588 h 6473849"/>
              <a:gd name="connsiteX31" fmla="*/ 3921445 w 8636594"/>
              <a:gd name="connsiteY31" fmla="*/ 5960574 h 6473849"/>
              <a:gd name="connsiteX32" fmla="*/ 3960096 w 8636594"/>
              <a:gd name="connsiteY32" fmla="*/ 5936250 h 6473849"/>
              <a:gd name="connsiteX33" fmla="*/ 3998311 w 8636594"/>
              <a:gd name="connsiteY33" fmla="*/ 5911619 h 6473849"/>
              <a:gd name="connsiteX34" fmla="*/ 4036095 w 8636594"/>
              <a:gd name="connsiteY34" fmla="*/ 5886685 h 6473849"/>
              <a:gd name="connsiteX35" fmla="*/ 4073456 w 8636594"/>
              <a:gd name="connsiteY35" fmla="*/ 5861452 h 6473849"/>
              <a:gd name="connsiteX36" fmla="*/ 4110400 w 8636594"/>
              <a:gd name="connsiteY36" fmla="*/ 5835922 h 6473849"/>
              <a:gd name="connsiteX37" fmla="*/ 4146933 w 8636594"/>
              <a:gd name="connsiteY37" fmla="*/ 5810100 h 6473849"/>
              <a:gd name="connsiteX38" fmla="*/ 4183061 w 8636594"/>
              <a:gd name="connsiteY38" fmla="*/ 5783988 h 6473849"/>
              <a:gd name="connsiteX39" fmla="*/ 4218791 w 8636594"/>
              <a:gd name="connsiteY39" fmla="*/ 5757591 h 6473849"/>
              <a:gd name="connsiteX40" fmla="*/ 4254129 w 8636594"/>
              <a:gd name="connsiteY40" fmla="*/ 5730912 h 6473849"/>
              <a:gd name="connsiteX41" fmla="*/ 4289081 w 8636594"/>
              <a:gd name="connsiteY41" fmla="*/ 5703955 h 6473849"/>
              <a:gd name="connsiteX42" fmla="*/ 4323654 w 8636594"/>
              <a:gd name="connsiteY42" fmla="*/ 5676722 h 6473849"/>
              <a:gd name="connsiteX43" fmla="*/ 4357854 w 8636594"/>
              <a:gd name="connsiteY43" fmla="*/ 5649218 h 6473849"/>
              <a:gd name="connsiteX44" fmla="*/ 4391688 w 8636594"/>
              <a:gd name="connsiteY44" fmla="*/ 5621446 h 6473849"/>
              <a:gd name="connsiteX45" fmla="*/ 4425162 w 8636594"/>
              <a:gd name="connsiteY45" fmla="*/ 5593409 h 6473849"/>
              <a:gd name="connsiteX46" fmla="*/ 4458281 w 8636594"/>
              <a:gd name="connsiteY46" fmla="*/ 5565111 h 6473849"/>
              <a:gd name="connsiteX47" fmla="*/ 4491053 w 8636594"/>
              <a:gd name="connsiteY47" fmla="*/ 5536556 h 6473849"/>
              <a:gd name="connsiteX48" fmla="*/ 4523484 w 8636594"/>
              <a:gd name="connsiteY48" fmla="*/ 5507747 h 6473849"/>
              <a:gd name="connsiteX49" fmla="*/ 4555580 w 8636594"/>
              <a:gd name="connsiteY49" fmla="*/ 5478687 h 6473849"/>
              <a:gd name="connsiteX50" fmla="*/ 4587347 w 8636594"/>
              <a:gd name="connsiteY50" fmla="*/ 5449380 h 6473849"/>
              <a:gd name="connsiteX51" fmla="*/ 4618793 w 8636594"/>
              <a:gd name="connsiteY51" fmla="*/ 5419830 h 6473849"/>
              <a:gd name="connsiteX52" fmla="*/ 4649922 w 8636594"/>
              <a:gd name="connsiteY52" fmla="*/ 5390040 h 6473849"/>
              <a:gd name="connsiteX53" fmla="*/ 4680742 w 8636594"/>
              <a:gd name="connsiteY53" fmla="*/ 5360014 h 6473849"/>
              <a:gd name="connsiteX54" fmla="*/ 4711259 w 8636594"/>
              <a:gd name="connsiteY54" fmla="*/ 5329755 h 6473849"/>
              <a:gd name="connsiteX55" fmla="*/ 4741478 w 8636594"/>
              <a:gd name="connsiteY55" fmla="*/ 5299266 h 6473849"/>
              <a:gd name="connsiteX56" fmla="*/ 4771408 w 8636594"/>
              <a:gd name="connsiteY56" fmla="*/ 5268551 h 6473849"/>
              <a:gd name="connsiteX57" fmla="*/ 4801053 w 8636594"/>
              <a:gd name="connsiteY57" fmla="*/ 5237614 h 6473849"/>
              <a:gd name="connsiteX58" fmla="*/ 4830420 w 8636594"/>
              <a:gd name="connsiteY58" fmla="*/ 5206458 h 6473849"/>
              <a:gd name="connsiteX59" fmla="*/ 4859516 w 8636594"/>
              <a:gd name="connsiteY59" fmla="*/ 5175087 h 6473849"/>
              <a:gd name="connsiteX60" fmla="*/ 4888347 w 8636594"/>
              <a:gd name="connsiteY60" fmla="*/ 5143504 h 6473849"/>
              <a:gd name="connsiteX61" fmla="*/ 4916919 w 8636594"/>
              <a:gd name="connsiteY61" fmla="*/ 5111713 h 6473849"/>
              <a:gd name="connsiteX62" fmla="*/ 4945238 w 8636594"/>
              <a:gd name="connsiteY62" fmla="*/ 5079717 h 6473849"/>
              <a:gd name="connsiteX63" fmla="*/ 4973311 w 8636594"/>
              <a:gd name="connsiteY63" fmla="*/ 5047519 h 6473849"/>
              <a:gd name="connsiteX64" fmla="*/ 5001145 w 8636594"/>
              <a:gd name="connsiteY64" fmla="*/ 5015124 h 6473849"/>
              <a:gd name="connsiteX65" fmla="*/ 5028745 w 8636594"/>
              <a:gd name="connsiteY65" fmla="*/ 4982535 h 6473849"/>
              <a:gd name="connsiteX66" fmla="*/ 5056117 w 8636594"/>
              <a:gd name="connsiteY66" fmla="*/ 4949755 h 6473849"/>
              <a:gd name="connsiteX67" fmla="*/ 5083269 w 8636594"/>
              <a:gd name="connsiteY67" fmla="*/ 4916787 h 6473849"/>
              <a:gd name="connsiteX68" fmla="*/ 5110207 w 8636594"/>
              <a:gd name="connsiteY68" fmla="*/ 4883636 h 6473849"/>
              <a:gd name="connsiteX69" fmla="*/ 5136937 w 8636594"/>
              <a:gd name="connsiteY69" fmla="*/ 4850305 h 6473849"/>
              <a:gd name="connsiteX70" fmla="*/ 5163464 w 8636594"/>
              <a:gd name="connsiteY70" fmla="*/ 4816797 h 6473849"/>
              <a:gd name="connsiteX71" fmla="*/ 5215940 w 8636594"/>
              <a:gd name="connsiteY71" fmla="*/ 4749265 h 6473849"/>
              <a:gd name="connsiteX72" fmla="*/ 5267684 w 8636594"/>
              <a:gd name="connsiteY72" fmla="*/ 4681068 h 6473849"/>
              <a:gd name="connsiteX73" fmla="*/ 5318748 w 8636594"/>
              <a:gd name="connsiteY73" fmla="*/ 4612234 h 6473849"/>
              <a:gd name="connsiteX74" fmla="*/ 5369182 w 8636594"/>
              <a:gd name="connsiteY74" fmla="*/ 4542793 h 6473849"/>
              <a:gd name="connsiteX75" fmla="*/ 5419038 w 8636594"/>
              <a:gd name="connsiteY75" fmla="*/ 4472771 h 6473849"/>
              <a:gd name="connsiteX76" fmla="*/ 5468365 w 8636594"/>
              <a:gd name="connsiteY76" fmla="*/ 4402196 h 6473849"/>
              <a:gd name="connsiteX77" fmla="*/ 5517215 w 8636594"/>
              <a:gd name="connsiteY77" fmla="*/ 4331098 h 6473849"/>
              <a:gd name="connsiteX78" fmla="*/ 5565637 w 8636594"/>
              <a:gd name="connsiteY78" fmla="*/ 4259503 h 6473849"/>
              <a:gd name="connsiteX79" fmla="*/ 5613684 w 8636594"/>
              <a:gd name="connsiteY79" fmla="*/ 4187441 h 6473849"/>
              <a:gd name="connsiteX80" fmla="*/ 5685160 w 8636594"/>
              <a:gd name="connsiteY80" fmla="*/ 4078531 h 6473849"/>
              <a:gd name="connsiteX81" fmla="*/ 5756074 w 8636594"/>
              <a:gd name="connsiteY81" fmla="*/ 3968727 h 6473849"/>
              <a:gd name="connsiteX82" fmla="*/ 5873483 w 8636594"/>
              <a:gd name="connsiteY82" fmla="*/ 3783989 h 6473849"/>
              <a:gd name="connsiteX83" fmla="*/ 6203209 w 8636594"/>
              <a:gd name="connsiteY83" fmla="*/ 3258640 h 6473849"/>
              <a:gd name="connsiteX84" fmla="*/ 6299430 w 8636594"/>
              <a:gd name="connsiteY84" fmla="*/ 3107321 h 6473849"/>
              <a:gd name="connsiteX85" fmla="*/ 6372650 w 8636594"/>
              <a:gd name="connsiteY85" fmla="*/ 2993735 h 6473849"/>
              <a:gd name="connsiteX86" fmla="*/ 6453197 w 8636594"/>
              <a:gd name="connsiteY86" fmla="*/ 2869788 h 6473849"/>
              <a:gd name="connsiteX87" fmla="*/ 6564167 w 8636594"/>
              <a:gd name="connsiteY87" fmla="*/ 2696807 h 6473849"/>
              <a:gd name="connsiteX88" fmla="*/ 6976233 w 8636594"/>
              <a:gd name="connsiteY88" fmla="*/ 2045274 h 6473849"/>
              <a:gd name="connsiteX89" fmla="*/ 7086755 w 8636594"/>
              <a:gd name="connsiteY89" fmla="*/ 1872743 h 6473849"/>
              <a:gd name="connsiteX90" fmla="*/ 7170279 w 8636594"/>
              <a:gd name="connsiteY90" fmla="*/ 1744202 h 6473849"/>
              <a:gd name="connsiteX91" fmla="*/ 7226351 w 8636594"/>
              <a:gd name="connsiteY91" fmla="*/ 1659017 h 6473849"/>
              <a:gd name="connsiteX92" fmla="*/ 7282789 w 8636594"/>
              <a:gd name="connsiteY92" fmla="*/ 1574303 h 6473849"/>
              <a:gd name="connsiteX93" fmla="*/ 7339643 w 8636594"/>
              <a:gd name="connsiteY93" fmla="*/ 1490113 h 6473849"/>
              <a:gd name="connsiteX94" fmla="*/ 7396957 w 8636594"/>
              <a:gd name="connsiteY94" fmla="*/ 1406503 h 6473849"/>
              <a:gd name="connsiteX95" fmla="*/ 7454781 w 8636594"/>
              <a:gd name="connsiteY95" fmla="*/ 1323526 h 6473849"/>
              <a:gd name="connsiteX96" fmla="*/ 7513161 w 8636594"/>
              <a:gd name="connsiteY96" fmla="*/ 1241237 h 6473849"/>
              <a:gd name="connsiteX97" fmla="*/ 7572144 w 8636594"/>
              <a:gd name="connsiteY97" fmla="*/ 1159689 h 6473849"/>
              <a:gd name="connsiteX98" fmla="*/ 7601877 w 8636594"/>
              <a:gd name="connsiteY98" fmla="*/ 1119210 h 6473849"/>
              <a:gd name="connsiteX99" fmla="*/ 7631779 w 8636594"/>
              <a:gd name="connsiteY99" fmla="*/ 1078937 h 6473849"/>
              <a:gd name="connsiteX100" fmla="*/ 7661855 w 8636594"/>
              <a:gd name="connsiteY100" fmla="*/ 1038876 h 6473849"/>
              <a:gd name="connsiteX101" fmla="*/ 7692111 w 8636594"/>
              <a:gd name="connsiteY101" fmla="*/ 999035 h 6473849"/>
              <a:gd name="connsiteX102" fmla="*/ 7722554 w 8636594"/>
              <a:gd name="connsiteY102" fmla="*/ 959419 h 6473849"/>
              <a:gd name="connsiteX103" fmla="*/ 7753190 w 8636594"/>
              <a:gd name="connsiteY103" fmla="*/ 920037 h 6473849"/>
              <a:gd name="connsiteX104" fmla="*/ 7784023 w 8636594"/>
              <a:gd name="connsiteY104" fmla="*/ 880894 h 6473849"/>
              <a:gd name="connsiteX105" fmla="*/ 7815061 w 8636594"/>
              <a:gd name="connsiteY105" fmla="*/ 841997 h 6473849"/>
              <a:gd name="connsiteX106" fmla="*/ 7846308 w 8636594"/>
              <a:gd name="connsiteY106" fmla="*/ 803354 h 6473849"/>
              <a:gd name="connsiteX107" fmla="*/ 7877772 w 8636594"/>
              <a:gd name="connsiteY107" fmla="*/ 764970 h 6473849"/>
              <a:gd name="connsiteX108" fmla="*/ 7909458 w 8636594"/>
              <a:gd name="connsiteY108" fmla="*/ 726853 h 6473849"/>
              <a:gd name="connsiteX109" fmla="*/ 7941371 w 8636594"/>
              <a:gd name="connsiteY109" fmla="*/ 689010 h 6473849"/>
              <a:gd name="connsiteX110" fmla="*/ 7973518 w 8636594"/>
              <a:gd name="connsiteY110" fmla="*/ 651447 h 6473849"/>
              <a:gd name="connsiteX111" fmla="*/ 8005905 w 8636594"/>
              <a:gd name="connsiteY111" fmla="*/ 614171 h 6473849"/>
              <a:gd name="connsiteX112" fmla="*/ 8038538 w 8636594"/>
              <a:gd name="connsiteY112" fmla="*/ 577189 h 6473849"/>
              <a:gd name="connsiteX113" fmla="*/ 8071421 w 8636594"/>
              <a:gd name="connsiteY113" fmla="*/ 540507 h 6473849"/>
              <a:gd name="connsiteX114" fmla="*/ 8104563 w 8636594"/>
              <a:gd name="connsiteY114" fmla="*/ 504132 h 6473849"/>
              <a:gd name="connsiteX115" fmla="*/ 8137967 w 8636594"/>
              <a:gd name="connsiteY115" fmla="*/ 468072 h 6473849"/>
              <a:gd name="connsiteX116" fmla="*/ 8171641 w 8636594"/>
              <a:gd name="connsiteY116" fmla="*/ 432332 h 6473849"/>
              <a:gd name="connsiteX117" fmla="*/ 8205590 w 8636594"/>
              <a:gd name="connsiteY117" fmla="*/ 396920 h 6473849"/>
              <a:gd name="connsiteX118" fmla="*/ 8239820 w 8636594"/>
              <a:gd name="connsiteY118" fmla="*/ 361843 h 6473849"/>
              <a:gd name="connsiteX119" fmla="*/ 8274337 w 8636594"/>
              <a:gd name="connsiteY119" fmla="*/ 327107 h 6473849"/>
              <a:gd name="connsiteX120" fmla="*/ 8309147 w 8636594"/>
              <a:gd name="connsiteY120" fmla="*/ 292718 h 6473849"/>
              <a:gd name="connsiteX121" fmla="*/ 8344256 w 8636594"/>
              <a:gd name="connsiteY121" fmla="*/ 258685 h 6473849"/>
              <a:gd name="connsiteX122" fmla="*/ 8379669 w 8636594"/>
              <a:gd name="connsiteY122" fmla="*/ 225013 h 6473849"/>
              <a:gd name="connsiteX123" fmla="*/ 8415394 w 8636594"/>
              <a:gd name="connsiteY123" fmla="*/ 191709 h 6473849"/>
              <a:gd name="connsiteX124" fmla="*/ 8451434 w 8636594"/>
              <a:gd name="connsiteY124" fmla="*/ 158780 h 6473849"/>
              <a:gd name="connsiteX125" fmla="*/ 8487798 w 8636594"/>
              <a:gd name="connsiteY125" fmla="*/ 126233 h 6473849"/>
              <a:gd name="connsiteX126" fmla="*/ 8524489 w 8636594"/>
              <a:gd name="connsiteY126" fmla="*/ 94075 h 6473849"/>
              <a:gd name="connsiteX127" fmla="*/ 8561515 w 8636594"/>
              <a:gd name="connsiteY127" fmla="*/ 62312 h 6473849"/>
              <a:gd name="connsiteX128" fmla="*/ 8598881 w 8636594"/>
              <a:gd name="connsiteY128" fmla="*/ 30951 h 6473849"/>
              <a:gd name="connsiteX129" fmla="*/ 8636594 w 8636594"/>
              <a:gd name="connsiteY129" fmla="*/ 0 h 6473849"/>
              <a:gd name="connsiteX0" fmla="*/ 8636594 w 8636594"/>
              <a:gd name="connsiteY0" fmla="*/ 0 h 6458731"/>
              <a:gd name="connsiteX1" fmla="*/ 5293 w 8636594"/>
              <a:gd name="connsiteY1" fmla="*/ 0 h 6458731"/>
              <a:gd name="connsiteX2" fmla="*/ 0 w 8636594"/>
              <a:gd name="connsiteY2" fmla="*/ 5587843 h 6458731"/>
              <a:gd name="connsiteX3" fmla="*/ 1594033 w 8636594"/>
              <a:gd name="connsiteY3" fmla="*/ 5600057 h 6458731"/>
              <a:gd name="connsiteX4" fmla="*/ 1686068 w 8636594"/>
              <a:gd name="connsiteY4" fmla="*/ 5599745 h 6458731"/>
              <a:gd name="connsiteX5" fmla="*/ 2794848 w 8636594"/>
              <a:gd name="connsiteY5" fmla="*/ 6458731 h 6458731"/>
              <a:gd name="connsiteX6" fmla="*/ 2846466 w 8636594"/>
              <a:gd name="connsiteY6" fmla="*/ 6443216 h 6458731"/>
              <a:gd name="connsiteX7" fmla="*/ 2897488 w 8636594"/>
              <a:gd name="connsiteY7" fmla="*/ 6427305 h 6458731"/>
              <a:gd name="connsiteX8" fmla="*/ 2947923 w 8636594"/>
              <a:gd name="connsiteY8" fmla="*/ 6411004 h 6458731"/>
              <a:gd name="connsiteX9" fmla="*/ 2997775 w 8636594"/>
              <a:gd name="connsiteY9" fmla="*/ 6394316 h 6458731"/>
              <a:gd name="connsiteX10" fmla="*/ 3047052 w 8636594"/>
              <a:gd name="connsiteY10" fmla="*/ 6377243 h 6458731"/>
              <a:gd name="connsiteX11" fmla="*/ 3095759 w 8636594"/>
              <a:gd name="connsiteY11" fmla="*/ 6359791 h 6458731"/>
              <a:gd name="connsiteX12" fmla="*/ 3143903 w 8636594"/>
              <a:gd name="connsiteY12" fmla="*/ 6341961 h 6458731"/>
              <a:gd name="connsiteX13" fmla="*/ 3191491 w 8636594"/>
              <a:gd name="connsiteY13" fmla="*/ 6323757 h 6458731"/>
              <a:gd name="connsiteX14" fmla="*/ 3238528 w 8636594"/>
              <a:gd name="connsiteY14" fmla="*/ 6305184 h 6458731"/>
              <a:gd name="connsiteX15" fmla="*/ 3285021 w 8636594"/>
              <a:gd name="connsiteY15" fmla="*/ 6286245 h 6458731"/>
              <a:gd name="connsiteX16" fmla="*/ 3330977 w 8636594"/>
              <a:gd name="connsiteY16" fmla="*/ 6266942 h 6458731"/>
              <a:gd name="connsiteX17" fmla="*/ 3376401 w 8636594"/>
              <a:gd name="connsiteY17" fmla="*/ 6247281 h 6458731"/>
              <a:gd name="connsiteX18" fmla="*/ 3421300 w 8636594"/>
              <a:gd name="connsiteY18" fmla="*/ 6227263 h 6458731"/>
              <a:gd name="connsiteX19" fmla="*/ 3465680 w 8636594"/>
              <a:gd name="connsiteY19" fmla="*/ 6206893 h 6458731"/>
              <a:gd name="connsiteX20" fmla="*/ 3509548 w 8636594"/>
              <a:gd name="connsiteY20" fmla="*/ 6186174 h 6458731"/>
              <a:gd name="connsiteX21" fmla="*/ 3552910 w 8636594"/>
              <a:gd name="connsiteY21" fmla="*/ 6165110 h 6458731"/>
              <a:gd name="connsiteX22" fmla="*/ 3595773 w 8636594"/>
              <a:gd name="connsiteY22" fmla="*/ 6143704 h 6458731"/>
              <a:gd name="connsiteX23" fmla="*/ 3638142 w 8636594"/>
              <a:gd name="connsiteY23" fmla="*/ 6121960 h 6458731"/>
              <a:gd name="connsiteX24" fmla="*/ 3680024 w 8636594"/>
              <a:gd name="connsiteY24" fmla="*/ 6099881 h 6458731"/>
              <a:gd name="connsiteX25" fmla="*/ 3721426 w 8636594"/>
              <a:gd name="connsiteY25" fmla="*/ 6077471 h 6458731"/>
              <a:gd name="connsiteX26" fmla="*/ 3762353 w 8636594"/>
              <a:gd name="connsiteY26" fmla="*/ 6054733 h 6458731"/>
              <a:gd name="connsiteX27" fmla="*/ 3802812 w 8636594"/>
              <a:gd name="connsiteY27" fmla="*/ 6031671 h 6458731"/>
              <a:gd name="connsiteX28" fmla="*/ 3842810 w 8636594"/>
              <a:gd name="connsiteY28" fmla="*/ 6008288 h 6458731"/>
              <a:gd name="connsiteX29" fmla="*/ 3882352 w 8636594"/>
              <a:gd name="connsiteY29" fmla="*/ 5984588 h 6458731"/>
              <a:gd name="connsiteX30" fmla="*/ 3921445 w 8636594"/>
              <a:gd name="connsiteY30" fmla="*/ 5960574 h 6458731"/>
              <a:gd name="connsiteX31" fmla="*/ 3960096 w 8636594"/>
              <a:gd name="connsiteY31" fmla="*/ 5936250 h 6458731"/>
              <a:gd name="connsiteX32" fmla="*/ 3998311 w 8636594"/>
              <a:gd name="connsiteY32" fmla="*/ 5911619 h 6458731"/>
              <a:gd name="connsiteX33" fmla="*/ 4036095 w 8636594"/>
              <a:gd name="connsiteY33" fmla="*/ 5886685 h 6458731"/>
              <a:gd name="connsiteX34" fmla="*/ 4073456 w 8636594"/>
              <a:gd name="connsiteY34" fmla="*/ 5861452 h 6458731"/>
              <a:gd name="connsiteX35" fmla="*/ 4110400 w 8636594"/>
              <a:gd name="connsiteY35" fmla="*/ 5835922 h 6458731"/>
              <a:gd name="connsiteX36" fmla="*/ 4146933 w 8636594"/>
              <a:gd name="connsiteY36" fmla="*/ 5810100 h 6458731"/>
              <a:gd name="connsiteX37" fmla="*/ 4183061 w 8636594"/>
              <a:gd name="connsiteY37" fmla="*/ 5783988 h 6458731"/>
              <a:gd name="connsiteX38" fmla="*/ 4218791 w 8636594"/>
              <a:gd name="connsiteY38" fmla="*/ 5757591 h 6458731"/>
              <a:gd name="connsiteX39" fmla="*/ 4254129 w 8636594"/>
              <a:gd name="connsiteY39" fmla="*/ 5730912 h 6458731"/>
              <a:gd name="connsiteX40" fmla="*/ 4289081 w 8636594"/>
              <a:gd name="connsiteY40" fmla="*/ 5703955 h 6458731"/>
              <a:gd name="connsiteX41" fmla="*/ 4323654 w 8636594"/>
              <a:gd name="connsiteY41" fmla="*/ 5676722 h 6458731"/>
              <a:gd name="connsiteX42" fmla="*/ 4357854 w 8636594"/>
              <a:gd name="connsiteY42" fmla="*/ 5649218 h 6458731"/>
              <a:gd name="connsiteX43" fmla="*/ 4391688 w 8636594"/>
              <a:gd name="connsiteY43" fmla="*/ 5621446 h 6458731"/>
              <a:gd name="connsiteX44" fmla="*/ 4425162 w 8636594"/>
              <a:gd name="connsiteY44" fmla="*/ 5593409 h 6458731"/>
              <a:gd name="connsiteX45" fmla="*/ 4458281 w 8636594"/>
              <a:gd name="connsiteY45" fmla="*/ 5565111 h 6458731"/>
              <a:gd name="connsiteX46" fmla="*/ 4491053 w 8636594"/>
              <a:gd name="connsiteY46" fmla="*/ 5536556 h 6458731"/>
              <a:gd name="connsiteX47" fmla="*/ 4523484 w 8636594"/>
              <a:gd name="connsiteY47" fmla="*/ 5507747 h 6458731"/>
              <a:gd name="connsiteX48" fmla="*/ 4555580 w 8636594"/>
              <a:gd name="connsiteY48" fmla="*/ 5478687 h 6458731"/>
              <a:gd name="connsiteX49" fmla="*/ 4587347 w 8636594"/>
              <a:gd name="connsiteY49" fmla="*/ 5449380 h 6458731"/>
              <a:gd name="connsiteX50" fmla="*/ 4618793 w 8636594"/>
              <a:gd name="connsiteY50" fmla="*/ 5419830 h 6458731"/>
              <a:gd name="connsiteX51" fmla="*/ 4649922 w 8636594"/>
              <a:gd name="connsiteY51" fmla="*/ 5390040 h 6458731"/>
              <a:gd name="connsiteX52" fmla="*/ 4680742 w 8636594"/>
              <a:gd name="connsiteY52" fmla="*/ 5360014 h 6458731"/>
              <a:gd name="connsiteX53" fmla="*/ 4711259 w 8636594"/>
              <a:gd name="connsiteY53" fmla="*/ 5329755 h 6458731"/>
              <a:gd name="connsiteX54" fmla="*/ 4741478 w 8636594"/>
              <a:gd name="connsiteY54" fmla="*/ 5299266 h 6458731"/>
              <a:gd name="connsiteX55" fmla="*/ 4771408 w 8636594"/>
              <a:gd name="connsiteY55" fmla="*/ 5268551 h 6458731"/>
              <a:gd name="connsiteX56" fmla="*/ 4801053 w 8636594"/>
              <a:gd name="connsiteY56" fmla="*/ 5237614 h 6458731"/>
              <a:gd name="connsiteX57" fmla="*/ 4830420 w 8636594"/>
              <a:gd name="connsiteY57" fmla="*/ 5206458 h 6458731"/>
              <a:gd name="connsiteX58" fmla="*/ 4859516 w 8636594"/>
              <a:gd name="connsiteY58" fmla="*/ 5175087 h 6458731"/>
              <a:gd name="connsiteX59" fmla="*/ 4888347 w 8636594"/>
              <a:gd name="connsiteY59" fmla="*/ 5143504 h 6458731"/>
              <a:gd name="connsiteX60" fmla="*/ 4916919 w 8636594"/>
              <a:gd name="connsiteY60" fmla="*/ 5111713 h 6458731"/>
              <a:gd name="connsiteX61" fmla="*/ 4945238 w 8636594"/>
              <a:gd name="connsiteY61" fmla="*/ 5079717 h 6458731"/>
              <a:gd name="connsiteX62" fmla="*/ 4973311 w 8636594"/>
              <a:gd name="connsiteY62" fmla="*/ 5047519 h 6458731"/>
              <a:gd name="connsiteX63" fmla="*/ 5001145 w 8636594"/>
              <a:gd name="connsiteY63" fmla="*/ 5015124 h 6458731"/>
              <a:gd name="connsiteX64" fmla="*/ 5028745 w 8636594"/>
              <a:gd name="connsiteY64" fmla="*/ 4982535 h 6458731"/>
              <a:gd name="connsiteX65" fmla="*/ 5056117 w 8636594"/>
              <a:gd name="connsiteY65" fmla="*/ 4949755 h 6458731"/>
              <a:gd name="connsiteX66" fmla="*/ 5083269 w 8636594"/>
              <a:gd name="connsiteY66" fmla="*/ 4916787 h 6458731"/>
              <a:gd name="connsiteX67" fmla="*/ 5110207 w 8636594"/>
              <a:gd name="connsiteY67" fmla="*/ 4883636 h 6458731"/>
              <a:gd name="connsiteX68" fmla="*/ 5136937 w 8636594"/>
              <a:gd name="connsiteY68" fmla="*/ 4850305 h 6458731"/>
              <a:gd name="connsiteX69" fmla="*/ 5163464 w 8636594"/>
              <a:gd name="connsiteY69" fmla="*/ 4816797 h 6458731"/>
              <a:gd name="connsiteX70" fmla="*/ 5215940 w 8636594"/>
              <a:gd name="connsiteY70" fmla="*/ 4749265 h 6458731"/>
              <a:gd name="connsiteX71" fmla="*/ 5267684 w 8636594"/>
              <a:gd name="connsiteY71" fmla="*/ 4681068 h 6458731"/>
              <a:gd name="connsiteX72" fmla="*/ 5318748 w 8636594"/>
              <a:gd name="connsiteY72" fmla="*/ 4612234 h 6458731"/>
              <a:gd name="connsiteX73" fmla="*/ 5369182 w 8636594"/>
              <a:gd name="connsiteY73" fmla="*/ 4542793 h 6458731"/>
              <a:gd name="connsiteX74" fmla="*/ 5419038 w 8636594"/>
              <a:gd name="connsiteY74" fmla="*/ 4472771 h 6458731"/>
              <a:gd name="connsiteX75" fmla="*/ 5468365 w 8636594"/>
              <a:gd name="connsiteY75" fmla="*/ 4402196 h 6458731"/>
              <a:gd name="connsiteX76" fmla="*/ 5517215 w 8636594"/>
              <a:gd name="connsiteY76" fmla="*/ 4331098 h 6458731"/>
              <a:gd name="connsiteX77" fmla="*/ 5565637 w 8636594"/>
              <a:gd name="connsiteY77" fmla="*/ 4259503 h 6458731"/>
              <a:gd name="connsiteX78" fmla="*/ 5613684 w 8636594"/>
              <a:gd name="connsiteY78" fmla="*/ 4187441 h 6458731"/>
              <a:gd name="connsiteX79" fmla="*/ 5685160 w 8636594"/>
              <a:gd name="connsiteY79" fmla="*/ 4078531 h 6458731"/>
              <a:gd name="connsiteX80" fmla="*/ 5756074 w 8636594"/>
              <a:gd name="connsiteY80" fmla="*/ 3968727 h 6458731"/>
              <a:gd name="connsiteX81" fmla="*/ 5873483 w 8636594"/>
              <a:gd name="connsiteY81" fmla="*/ 3783989 h 6458731"/>
              <a:gd name="connsiteX82" fmla="*/ 6203209 w 8636594"/>
              <a:gd name="connsiteY82" fmla="*/ 3258640 h 6458731"/>
              <a:gd name="connsiteX83" fmla="*/ 6299430 w 8636594"/>
              <a:gd name="connsiteY83" fmla="*/ 3107321 h 6458731"/>
              <a:gd name="connsiteX84" fmla="*/ 6372650 w 8636594"/>
              <a:gd name="connsiteY84" fmla="*/ 2993735 h 6458731"/>
              <a:gd name="connsiteX85" fmla="*/ 6453197 w 8636594"/>
              <a:gd name="connsiteY85" fmla="*/ 2869788 h 6458731"/>
              <a:gd name="connsiteX86" fmla="*/ 6564167 w 8636594"/>
              <a:gd name="connsiteY86" fmla="*/ 2696807 h 6458731"/>
              <a:gd name="connsiteX87" fmla="*/ 6976233 w 8636594"/>
              <a:gd name="connsiteY87" fmla="*/ 2045274 h 6458731"/>
              <a:gd name="connsiteX88" fmla="*/ 7086755 w 8636594"/>
              <a:gd name="connsiteY88" fmla="*/ 1872743 h 6458731"/>
              <a:gd name="connsiteX89" fmla="*/ 7170279 w 8636594"/>
              <a:gd name="connsiteY89" fmla="*/ 1744202 h 6458731"/>
              <a:gd name="connsiteX90" fmla="*/ 7226351 w 8636594"/>
              <a:gd name="connsiteY90" fmla="*/ 1659017 h 6458731"/>
              <a:gd name="connsiteX91" fmla="*/ 7282789 w 8636594"/>
              <a:gd name="connsiteY91" fmla="*/ 1574303 h 6458731"/>
              <a:gd name="connsiteX92" fmla="*/ 7339643 w 8636594"/>
              <a:gd name="connsiteY92" fmla="*/ 1490113 h 6458731"/>
              <a:gd name="connsiteX93" fmla="*/ 7396957 w 8636594"/>
              <a:gd name="connsiteY93" fmla="*/ 1406503 h 6458731"/>
              <a:gd name="connsiteX94" fmla="*/ 7454781 w 8636594"/>
              <a:gd name="connsiteY94" fmla="*/ 1323526 h 6458731"/>
              <a:gd name="connsiteX95" fmla="*/ 7513161 w 8636594"/>
              <a:gd name="connsiteY95" fmla="*/ 1241237 h 6458731"/>
              <a:gd name="connsiteX96" fmla="*/ 7572144 w 8636594"/>
              <a:gd name="connsiteY96" fmla="*/ 1159689 h 6458731"/>
              <a:gd name="connsiteX97" fmla="*/ 7601877 w 8636594"/>
              <a:gd name="connsiteY97" fmla="*/ 1119210 h 6458731"/>
              <a:gd name="connsiteX98" fmla="*/ 7631779 w 8636594"/>
              <a:gd name="connsiteY98" fmla="*/ 1078937 h 6458731"/>
              <a:gd name="connsiteX99" fmla="*/ 7661855 w 8636594"/>
              <a:gd name="connsiteY99" fmla="*/ 1038876 h 6458731"/>
              <a:gd name="connsiteX100" fmla="*/ 7692111 w 8636594"/>
              <a:gd name="connsiteY100" fmla="*/ 999035 h 6458731"/>
              <a:gd name="connsiteX101" fmla="*/ 7722554 w 8636594"/>
              <a:gd name="connsiteY101" fmla="*/ 959419 h 6458731"/>
              <a:gd name="connsiteX102" fmla="*/ 7753190 w 8636594"/>
              <a:gd name="connsiteY102" fmla="*/ 920037 h 6458731"/>
              <a:gd name="connsiteX103" fmla="*/ 7784023 w 8636594"/>
              <a:gd name="connsiteY103" fmla="*/ 880894 h 6458731"/>
              <a:gd name="connsiteX104" fmla="*/ 7815061 w 8636594"/>
              <a:gd name="connsiteY104" fmla="*/ 841997 h 6458731"/>
              <a:gd name="connsiteX105" fmla="*/ 7846308 w 8636594"/>
              <a:gd name="connsiteY105" fmla="*/ 803354 h 6458731"/>
              <a:gd name="connsiteX106" fmla="*/ 7877772 w 8636594"/>
              <a:gd name="connsiteY106" fmla="*/ 764970 h 6458731"/>
              <a:gd name="connsiteX107" fmla="*/ 7909458 w 8636594"/>
              <a:gd name="connsiteY107" fmla="*/ 726853 h 6458731"/>
              <a:gd name="connsiteX108" fmla="*/ 7941371 w 8636594"/>
              <a:gd name="connsiteY108" fmla="*/ 689010 h 6458731"/>
              <a:gd name="connsiteX109" fmla="*/ 7973518 w 8636594"/>
              <a:gd name="connsiteY109" fmla="*/ 651447 h 6458731"/>
              <a:gd name="connsiteX110" fmla="*/ 8005905 w 8636594"/>
              <a:gd name="connsiteY110" fmla="*/ 614171 h 6458731"/>
              <a:gd name="connsiteX111" fmla="*/ 8038538 w 8636594"/>
              <a:gd name="connsiteY111" fmla="*/ 577189 h 6458731"/>
              <a:gd name="connsiteX112" fmla="*/ 8071421 w 8636594"/>
              <a:gd name="connsiteY112" fmla="*/ 540507 h 6458731"/>
              <a:gd name="connsiteX113" fmla="*/ 8104563 w 8636594"/>
              <a:gd name="connsiteY113" fmla="*/ 504132 h 6458731"/>
              <a:gd name="connsiteX114" fmla="*/ 8137967 w 8636594"/>
              <a:gd name="connsiteY114" fmla="*/ 468072 h 6458731"/>
              <a:gd name="connsiteX115" fmla="*/ 8171641 w 8636594"/>
              <a:gd name="connsiteY115" fmla="*/ 432332 h 6458731"/>
              <a:gd name="connsiteX116" fmla="*/ 8205590 w 8636594"/>
              <a:gd name="connsiteY116" fmla="*/ 396920 h 6458731"/>
              <a:gd name="connsiteX117" fmla="*/ 8239820 w 8636594"/>
              <a:gd name="connsiteY117" fmla="*/ 361843 h 6458731"/>
              <a:gd name="connsiteX118" fmla="*/ 8274337 w 8636594"/>
              <a:gd name="connsiteY118" fmla="*/ 327107 h 6458731"/>
              <a:gd name="connsiteX119" fmla="*/ 8309147 w 8636594"/>
              <a:gd name="connsiteY119" fmla="*/ 292718 h 6458731"/>
              <a:gd name="connsiteX120" fmla="*/ 8344256 w 8636594"/>
              <a:gd name="connsiteY120" fmla="*/ 258685 h 6458731"/>
              <a:gd name="connsiteX121" fmla="*/ 8379669 w 8636594"/>
              <a:gd name="connsiteY121" fmla="*/ 225013 h 6458731"/>
              <a:gd name="connsiteX122" fmla="*/ 8415394 w 8636594"/>
              <a:gd name="connsiteY122" fmla="*/ 191709 h 6458731"/>
              <a:gd name="connsiteX123" fmla="*/ 8451434 w 8636594"/>
              <a:gd name="connsiteY123" fmla="*/ 158780 h 6458731"/>
              <a:gd name="connsiteX124" fmla="*/ 8487798 w 8636594"/>
              <a:gd name="connsiteY124" fmla="*/ 126233 h 6458731"/>
              <a:gd name="connsiteX125" fmla="*/ 8524489 w 8636594"/>
              <a:gd name="connsiteY125" fmla="*/ 94075 h 6458731"/>
              <a:gd name="connsiteX126" fmla="*/ 8561515 w 8636594"/>
              <a:gd name="connsiteY126" fmla="*/ 62312 h 6458731"/>
              <a:gd name="connsiteX127" fmla="*/ 8598881 w 8636594"/>
              <a:gd name="connsiteY127" fmla="*/ 30951 h 6458731"/>
              <a:gd name="connsiteX128" fmla="*/ 8636594 w 8636594"/>
              <a:gd name="connsiteY128" fmla="*/ 0 h 6458731"/>
              <a:gd name="connsiteX0" fmla="*/ 8636594 w 8636594"/>
              <a:gd name="connsiteY0" fmla="*/ 0 h 6443216"/>
              <a:gd name="connsiteX1" fmla="*/ 5293 w 8636594"/>
              <a:gd name="connsiteY1" fmla="*/ 0 h 6443216"/>
              <a:gd name="connsiteX2" fmla="*/ 0 w 8636594"/>
              <a:gd name="connsiteY2" fmla="*/ 5587843 h 6443216"/>
              <a:gd name="connsiteX3" fmla="*/ 1594033 w 8636594"/>
              <a:gd name="connsiteY3" fmla="*/ 5600057 h 6443216"/>
              <a:gd name="connsiteX4" fmla="*/ 1686068 w 8636594"/>
              <a:gd name="connsiteY4" fmla="*/ 5599745 h 6443216"/>
              <a:gd name="connsiteX5" fmla="*/ 2846466 w 8636594"/>
              <a:gd name="connsiteY5" fmla="*/ 6443216 h 6443216"/>
              <a:gd name="connsiteX6" fmla="*/ 2897488 w 8636594"/>
              <a:gd name="connsiteY6" fmla="*/ 6427305 h 6443216"/>
              <a:gd name="connsiteX7" fmla="*/ 2947923 w 8636594"/>
              <a:gd name="connsiteY7" fmla="*/ 6411004 h 6443216"/>
              <a:gd name="connsiteX8" fmla="*/ 2997775 w 8636594"/>
              <a:gd name="connsiteY8" fmla="*/ 6394316 h 6443216"/>
              <a:gd name="connsiteX9" fmla="*/ 3047052 w 8636594"/>
              <a:gd name="connsiteY9" fmla="*/ 6377243 h 6443216"/>
              <a:gd name="connsiteX10" fmla="*/ 3095759 w 8636594"/>
              <a:gd name="connsiteY10" fmla="*/ 6359791 h 6443216"/>
              <a:gd name="connsiteX11" fmla="*/ 3143903 w 8636594"/>
              <a:gd name="connsiteY11" fmla="*/ 6341961 h 6443216"/>
              <a:gd name="connsiteX12" fmla="*/ 3191491 w 8636594"/>
              <a:gd name="connsiteY12" fmla="*/ 6323757 h 6443216"/>
              <a:gd name="connsiteX13" fmla="*/ 3238528 w 8636594"/>
              <a:gd name="connsiteY13" fmla="*/ 6305184 h 6443216"/>
              <a:gd name="connsiteX14" fmla="*/ 3285021 w 8636594"/>
              <a:gd name="connsiteY14" fmla="*/ 6286245 h 6443216"/>
              <a:gd name="connsiteX15" fmla="*/ 3330977 w 8636594"/>
              <a:gd name="connsiteY15" fmla="*/ 6266942 h 6443216"/>
              <a:gd name="connsiteX16" fmla="*/ 3376401 w 8636594"/>
              <a:gd name="connsiteY16" fmla="*/ 6247281 h 6443216"/>
              <a:gd name="connsiteX17" fmla="*/ 3421300 w 8636594"/>
              <a:gd name="connsiteY17" fmla="*/ 6227263 h 6443216"/>
              <a:gd name="connsiteX18" fmla="*/ 3465680 w 8636594"/>
              <a:gd name="connsiteY18" fmla="*/ 6206893 h 6443216"/>
              <a:gd name="connsiteX19" fmla="*/ 3509548 w 8636594"/>
              <a:gd name="connsiteY19" fmla="*/ 6186174 h 6443216"/>
              <a:gd name="connsiteX20" fmla="*/ 3552910 w 8636594"/>
              <a:gd name="connsiteY20" fmla="*/ 6165110 h 6443216"/>
              <a:gd name="connsiteX21" fmla="*/ 3595773 w 8636594"/>
              <a:gd name="connsiteY21" fmla="*/ 6143704 h 6443216"/>
              <a:gd name="connsiteX22" fmla="*/ 3638142 w 8636594"/>
              <a:gd name="connsiteY22" fmla="*/ 6121960 h 6443216"/>
              <a:gd name="connsiteX23" fmla="*/ 3680024 w 8636594"/>
              <a:gd name="connsiteY23" fmla="*/ 6099881 h 6443216"/>
              <a:gd name="connsiteX24" fmla="*/ 3721426 w 8636594"/>
              <a:gd name="connsiteY24" fmla="*/ 6077471 h 6443216"/>
              <a:gd name="connsiteX25" fmla="*/ 3762353 w 8636594"/>
              <a:gd name="connsiteY25" fmla="*/ 6054733 h 6443216"/>
              <a:gd name="connsiteX26" fmla="*/ 3802812 w 8636594"/>
              <a:gd name="connsiteY26" fmla="*/ 6031671 h 6443216"/>
              <a:gd name="connsiteX27" fmla="*/ 3842810 w 8636594"/>
              <a:gd name="connsiteY27" fmla="*/ 6008288 h 6443216"/>
              <a:gd name="connsiteX28" fmla="*/ 3882352 w 8636594"/>
              <a:gd name="connsiteY28" fmla="*/ 5984588 h 6443216"/>
              <a:gd name="connsiteX29" fmla="*/ 3921445 w 8636594"/>
              <a:gd name="connsiteY29" fmla="*/ 5960574 h 6443216"/>
              <a:gd name="connsiteX30" fmla="*/ 3960096 w 8636594"/>
              <a:gd name="connsiteY30" fmla="*/ 5936250 h 6443216"/>
              <a:gd name="connsiteX31" fmla="*/ 3998311 w 8636594"/>
              <a:gd name="connsiteY31" fmla="*/ 5911619 h 6443216"/>
              <a:gd name="connsiteX32" fmla="*/ 4036095 w 8636594"/>
              <a:gd name="connsiteY32" fmla="*/ 5886685 h 6443216"/>
              <a:gd name="connsiteX33" fmla="*/ 4073456 w 8636594"/>
              <a:gd name="connsiteY33" fmla="*/ 5861452 h 6443216"/>
              <a:gd name="connsiteX34" fmla="*/ 4110400 w 8636594"/>
              <a:gd name="connsiteY34" fmla="*/ 5835922 h 6443216"/>
              <a:gd name="connsiteX35" fmla="*/ 4146933 w 8636594"/>
              <a:gd name="connsiteY35" fmla="*/ 5810100 h 6443216"/>
              <a:gd name="connsiteX36" fmla="*/ 4183061 w 8636594"/>
              <a:gd name="connsiteY36" fmla="*/ 5783988 h 6443216"/>
              <a:gd name="connsiteX37" fmla="*/ 4218791 w 8636594"/>
              <a:gd name="connsiteY37" fmla="*/ 5757591 h 6443216"/>
              <a:gd name="connsiteX38" fmla="*/ 4254129 w 8636594"/>
              <a:gd name="connsiteY38" fmla="*/ 5730912 h 6443216"/>
              <a:gd name="connsiteX39" fmla="*/ 4289081 w 8636594"/>
              <a:gd name="connsiteY39" fmla="*/ 5703955 h 6443216"/>
              <a:gd name="connsiteX40" fmla="*/ 4323654 w 8636594"/>
              <a:gd name="connsiteY40" fmla="*/ 5676722 h 6443216"/>
              <a:gd name="connsiteX41" fmla="*/ 4357854 w 8636594"/>
              <a:gd name="connsiteY41" fmla="*/ 5649218 h 6443216"/>
              <a:gd name="connsiteX42" fmla="*/ 4391688 w 8636594"/>
              <a:gd name="connsiteY42" fmla="*/ 5621446 h 6443216"/>
              <a:gd name="connsiteX43" fmla="*/ 4425162 w 8636594"/>
              <a:gd name="connsiteY43" fmla="*/ 5593409 h 6443216"/>
              <a:gd name="connsiteX44" fmla="*/ 4458281 w 8636594"/>
              <a:gd name="connsiteY44" fmla="*/ 5565111 h 6443216"/>
              <a:gd name="connsiteX45" fmla="*/ 4491053 w 8636594"/>
              <a:gd name="connsiteY45" fmla="*/ 5536556 h 6443216"/>
              <a:gd name="connsiteX46" fmla="*/ 4523484 w 8636594"/>
              <a:gd name="connsiteY46" fmla="*/ 5507747 h 6443216"/>
              <a:gd name="connsiteX47" fmla="*/ 4555580 w 8636594"/>
              <a:gd name="connsiteY47" fmla="*/ 5478687 h 6443216"/>
              <a:gd name="connsiteX48" fmla="*/ 4587347 w 8636594"/>
              <a:gd name="connsiteY48" fmla="*/ 5449380 h 6443216"/>
              <a:gd name="connsiteX49" fmla="*/ 4618793 w 8636594"/>
              <a:gd name="connsiteY49" fmla="*/ 5419830 h 6443216"/>
              <a:gd name="connsiteX50" fmla="*/ 4649922 w 8636594"/>
              <a:gd name="connsiteY50" fmla="*/ 5390040 h 6443216"/>
              <a:gd name="connsiteX51" fmla="*/ 4680742 w 8636594"/>
              <a:gd name="connsiteY51" fmla="*/ 5360014 h 6443216"/>
              <a:gd name="connsiteX52" fmla="*/ 4711259 w 8636594"/>
              <a:gd name="connsiteY52" fmla="*/ 5329755 h 6443216"/>
              <a:gd name="connsiteX53" fmla="*/ 4741478 w 8636594"/>
              <a:gd name="connsiteY53" fmla="*/ 5299266 h 6443216"/>
              <a:gd name="connsiteX54" fmla="*/ 4771408 w 8636594"/>
              <a:gd name="connsiteY54" fmla="*/ 5268551 h 6443216"/>
              <a:gd name="connsiteX55" fmla="*/ 4801053 w 8636594"/>
              <a:gd name="connsiteY55" fmla="*/ 5237614 h 6443216"/>
              <a:gd name="connsiteX56" fmla="*/ 4830420 w 8636594"/>
              <a:gd name="connsiteY56" fmla="*/ 5206458 h 6443216"/>
              <a:gd name="connsiteX57" fmla="*/ 4859516 w 8636594"/>
              <a:gd name="connsiteY57" fmla="*/ 5175087 h 6443216"/>
              <a:gd name="connsiteX58" fmla="*/ 4888347 w 8636594"/>
              <a:gd name="connsiteY58" fmla="*/ 5143504 h 6443216"/>
              <a:gd name="connsiteX59" fmla="*/ 4916919 w 8636594"/>
              <a:gd name="connsiteY59" fmla="*/ 5111713 h 6443216"/>
              <a:gd name="connsiteX60" fmla="*/ 4945238 w 8636594"/>
              <a:gd name="connsiteY60" fmla="*/ 5079717 h 6443216"/>
              <a:gd name="connsiteX61" fmla="*/ 4973311 w 8636594"/>
              <a:gd name="connsiteY61" fmla="*/ 5047519 h 6443216"/>
              <a:gd name="connsiteX62" fmla="*/ 5001145 w 8636594"/>
              <a:gd name="connsiteY62" fmla="*/ 5015124 h 6443216"/>
              <a:gd name="connsiteX63" fmla="*/ 5028745 w 8636594"/>
              <a:gd name="connsiteY63" fmla="*/ 4982535 h 6443216"/>
              <a:gd name="connsiteX64" fmla="*/ 5056117 w 8636594"/>
              <a:gd name="connsiteY64" fmla="*/ 4949755 h 6443216"/>
              <a:gd name="connsiteX65" fmla="*/ 5083269 w 8636594"/>
              <a:gd name="connsiteY65" fmla="*/ 4916787 h 6443216"/>
              <a:gd name="connsiteX66" fmla="*/ 5110207 w 8636594"/>
              <a:gd name="connsiteY66" fmla="*/ 4883636 h 6443216"/>
              <a:gd name="connsiteX67" fmla="*/ 5136937 w 8636594"/>
              <a:gd name="connsiteY67" fmla="*/ 4850305 h 6443216"/>
              <a:gd name="connsiteX68" fmla="*/ 5163464 w 8636594"/>
              <a:gd name="connsiteY68" fmla="*/ 4816797 h 6443216"/>
              <a:gd name="connsiteX69" fmla="*/ 5215940 w 8636594"/>
              <a:gd name="connsiteY69" fmla="*/ 4749265 h 6443216"/>
              <a:gd name="connsiteX70" fmla="*/ 5267684 w 8636594"/>
              <a:gd name="connsiteY70" fmla="*/ 4681068 h 6443216"/>
              <a:gd name="connsiteX71" fmla="*/ 5318748 w 8636594"/>
              <a:gd name="connsiteY71" fmla="*/ 4612234 h 6443216"/>
              <a:gd name="connsiteX72" fmla="*/ 5369182 w 8636594"/>
              <a:gd name="connsiteY72" fmla="*/ 4542793 h 6443216"/>
              <a:gd name="connsiteX73" fmla="*/ 5419038 w 8636594"/>
              <a:gd name="connsiteY73" fmla="*/ 4472771 h 6443216"/>
              <a:gd name="connsiteX74" fmla="*/ 5468365 w 8636594"/>
              <a:gd name="connsiteY74" fmla="*/ 4402196 h 6443216"/>
              <a:gd name="connsiteX75" fmla="*/ 5517215 w 8636594"/>
              <a:gd name="connsiteY75" fmla="*/ 4331098 h 6443216"/>
              <a:gd name="connsiteX76" fmla="*/ 5565637 w 8636594"/>
              <a:gd name="connsiteY76" fmla="*/ 4259503 h 6443216"/>
              <a:gd name="connsiteX77" fmla="*/ 5613684 w 8636594"/>
              <a:gd name="connsiteY77" fmla="*/ 4187441 h 6443216"/>
              <a:gd name="connsiteX78" fmla="*/ 5685160 w 8636594"/>
              <a:gd name="connsiteY78" fmla="*/ 4078531 h 6443216"/>
              <a:gd name="connsiteX79" fmla="*/ 5756074 w 8636594"/>
              <a:gd name="connsiteY79" fmla="*/ 3968727 h 6443216"/>
              <a:gd name="connsiteX80" fmla="*/ 5873483 w 8636594"/>
              <a:gd name="connsiteY80" fmla="*/ 3783989 h 6443216"/>
              <a:gd name="connsiteX81" fmla="*/ 6203209 w 8636594"/>
              <a:gd name="connsiteY81" fmla="*/ 3258640 h 6443216"/>
              <a:gd name="connsiteX82" fmla="*/ 6299430 w 8636594"/>
              <a:gd name="connsiteY82" fmla="*/ 3107321 h 6443216"/>
              <a:gd name="connsiteX83" fmla="*/ 6372650 w 8636594"/>
              <a:gd name="connsiteY83" fmla="*/ 2993735 h 6443216"/>
              <a:gd name="connsiteX84" fmla="*/ 6453197 w 8636594"/>
              <a:gd name="connsiteY84" fmla="*/ 2869788 h 6443216"/>
              <a:gd name="connsiteX85" fmla="*/ 6564167 w 8636594"/>
              <a:gd name="connsiteY85" fmla="*/ 2696807 h 6443216"/>
              <a:gd name="connsiteX86" fmla="*/ 6976233 w 8636594"/>
              <a:gd name="connsiteY86" fmla="*/ 2045274 h 6443216"/>
              <a:gd name="connsiteX87" fmla="*/ 7086755 w 8636594"/>
              <a:gd name="connsiteY87" fmla="*/ 1872743 h 6443216"/>
              <a:gd name="connsiteX88" fmla="*/ 7170279 w 8636594"/>
              <a:gd name="connsiteY88" fmla="*/ 1744202 h 6443216"/>
              <a:gd name="connsiteX89" fmla="*/ 7226351 w 8636594"/>
              <a:gd name="connsiteY89" fmla="*/ 1659017 h 6443216"/>
              <a:gd name="connsiteX90" fmla="*/ 7282789 w 8636594"/>
              <a:gd name="connsiteY90" fmla="*/ 1574303 h 6443216"/>
              <a:gd name="connsiteX91" fmla="*/ 7339643 w 8636594"/>
              <a:gd name="connsiteY91" fmla="*/ 1490113 h 6443216"/>
              <a:gd name="connsiteX92" fmla="*/ 7396957 w 8636594"/>
              <a:gd name="connsiteY92" fmla="*/ 1406503 h 6443216"/>
              <a:gd name="connsiteX93" fmla="*/ 7454781 w 8636594"/>
              <a:gd name="connsiteY93" fmla="*/ 1323526 h 6443216"/>
              <a:gd name="connsiteX94" fmla="*/ 7513161 w 8636594"/>
              <a:gd name="connsiteY94" fmla="*/ 1241237 h 6443216"/>
              <a:gd name="connsiteX95" fmla="*/ 7572144 w 8636594"/>
              <a:gd name="connsiteY95" fmla="*/ 1159689 h 6443216"/>
              <a:gd name="connsiteX96" fmla="*/ 7601877 w 8636594"/>
              <a:gd name="connsiteY96" fmla="*/ 1119210 h 6443216"/>
              <a:gd name="connsiteX97" fmla="*/ 7631779 w 8636594"/>
              <a:gd name="connsiteY97" fmla="*/ 1078937 h 6443216"/>
              <a:gd name="connsiteX98" fmla="*/ 7661855 w 8636594"/>
              <a:gd name="connsiteY98" fmla="*/ 1038876 h 6443216"/>
              <a:gd name="connsiteX99" fmla="*/ 7692111 w 8636594"/>
              <a:gd name="connsiteY99" fmla="*/ 999035 h 6443216"/>
              <a:gd name="connsiteX100" fmla="*/ 7722554 w 8636594"/>
              <a:gd name="connsiteY100" fmla="*/ 959419 h 6443216"/>
              <a:gd name="connsiteX101" fmla="*/ 7753190 w 8636594"/>
              <a:gd name="connsiteY101" fmla="*/ 920037 h 6443216"/>
              <a:gd name="connsiteX102" fmla="*/ 7784023 w 8636594"/>
              <a:gd name="connsiteY102" fmla="*/ 880894 h 6443216"/>
              <a:gd name="connsiteX103" fmla="*/ 7815061 w 8636594"/>
              <a:gd name="connsiteY103" fmla="*/ 841997 h 6443216"/>
              <a:gd name="connsiteX104" fmla="*/ 7846308 w 8636594"/>
              <a:gd name="connsiteY104" fmla="*/ 803354 h 6443216"/>
              <a:gd name="connsiteX105" fmla="*/ 7877772 w 8636594"/>
              <a:gd name="connsiteY105" fmla="*/ 764970 h 6443216"/>
              <a:gd name="connsiteX106" fmla="*/ 7909458 w 8636594"/>
              <a:gd name="connsiteY106" fmla="*/ 726853 h 6443216"/>
              <a:gd name="connsiteX107" fmla="*/ 7941371 w 8636594"/>
              <a:gd name="connsiteY107" fmla="*/ 689010 h 6443216"/>
              <a:gd name="connsiteX108" fmla="*/ 7973518 w 8636594"/>
              <a:gd name="connsiteY108" fmla="*/ 651447 h 6443216"/>
              <a:gd name="connsiteX109" fmla="*/ 8005905 w 8636594"/>
              <a:gd name="connsiteY109" fmla="*/ 614171 h 6443216"/>
              <a:gd name="connsiteX110" fmla="*/ 8038538 w 8636594"/>
              <a:gd name="connsiteY110" fmla="*/ 577189 h 6443216"/>
              <a:gd name="connsiteX111" fmla="*/ 8071421 w 8636594"/>
              <a:gd name="connsiteY111" fmla="*/ 540507 h 6443216"/>
              <a:gd name="connsiteX112" fmla="*/ 8104563 w 8636594"/>
              <a:gd name="connsiteY112" fmla="*/ 504132 h 6443216"/>
              <a:gd name="connsiteX113" fmla="*/ 8137967 w 8636594"/>
              <a:gd name="connsiteY113" fmla="*/ 468072 h 6443216"/>
              <a:gd name="connsiteX114" fmla="*/ 8171641 w 8636594"/>
              <a:gd name="connsiteY114" fmla="*/ 432332 h 6443216"/>
              <a:gd name="connsiteX115" fmla="*/ 8205590 w 8636594"/>
              <a:gd name="connsiteY115" fmla="*/ 396920 h 6443216"/>
              <a:gd name="connsiteX116" fmla="*/ 8239820 w 8636594"/>
              <a:gd name="connsiteY116" fmla="*/ 361843 h 6443216"/>
              <a:gd name="connsiteX117" fmla="*/ 8274337 w 8636594"/>
              <a:gd name="connsiteY117" fmla="*/ 327107 h 6443216"/>
              <a:gd name="connsiteX118" fmla="*/ 8309147 w 8636594"/>
              <a:gd name="connsiteY118" fmla="*/ 292718 h 6443216"/>
              <a:gd name="connsiteX119" fmla="*/ 8344256 w 8636594"/>
              <a:gd name="connsiteY119" fmla="*/ 258685 h 6443216"/>
              <a:gd name="connsiteX120" fmla="*/ 8379669 w 8636594"/>
              <a:gd name="connsiteY120" fmla="*/ 225013 h 6443216"/>
              <a:gd name="connsiteX121" fmla="*/ 8415394 w 8636594"/>
              <a:gd name="connsiteY121" fmla="*/ 191709 h 6443216"/>
              <a:gd name="connsiteX122" fmla="*/ 8451434 w 8636594"/>
              <a:gd name="connsiteY122" fmla="*/ 158780 h 6443216"/>
              <a:gd name="connsiteX123" fmla="*/ 8487798 w 8636594"/>
              <a:gd name="connsiteY123" fmla="*/ 126233 h 6443216"/>
              <a:gd name="connsiteX124" fmla="*/ 8524489 w 8636594"/>
              <a:gd name="connsiteY124" fmla="*/ 94075 h 6443216"/>
              <a:gd name="connsiteX125" fmla="*/ 8561515 w 8636594"/>
              <a:gd name="connsiteY125" fmla="*/ 62312 h 6443216"/>
              <a:gd name="connsiteX126" fmla="*/ 8598881 w 8636594"/>
              <a:gd name="connsiteY126" fmla="*/ 30951 h 6443216"/>
              <a:gd name="connsiteX127" fmla="*/ 8636594 w 8636594"/>
              <a:gd name="connsiteY127" fmla="*/ 0 h 6443216"/>
              <a:gd name="connsiteX0" fmla="*/ 8636594 w 8636594"/>
              <a:gd name="connsiteY0" fmla="*/ 0 h 6427305"/>
              <a:gd name="connsiteX1" fmla="*/ 5293 w 8636594"/>
              <a:gd name="connsiteY1" fmla="*/ 0 h 6427305"/>
              <a:gd name="connsiteX2" fmla="*/ 0 w 8636594"/>
              <a:gd name="connsiteY2" fmla="*/ 5587843 h 6427305"/>
              <a:gd name="connsiteX3" fmla="*/ 1594033 w 8636594"/>
              <a:gd name="connsiteY3" fmla="*/ 5600057 h 6427305"/>
              <a:gd name="connsiteX4" fmla="*/ 1686068 w 8636594"/>
              <a:gd name="connsiteY4" fmla="*/ 5599745 h 6427305"/>
              <a:gd name="connsiteX5" fmla="*/ 2897488 w 8636594"/>
              <a:gd name="connsiteY5" fmla="*/ 6427305 h 6427305"/>
              <a:gd name="connsiteX6" fmla="*/ 2947923 w 8636594"/>
              <a:gd name="connsiteY6" fmla="*/ 6411004 h 6427305"/>
              <a:gd name="connsiteX7" fmla="*/ 2997775 w 8636594"/>
              <a:gd name="connsiteY7" fmla="*/ 6394316 h 6427305"/>
              <a:gd name="connsiteX8" fmla="*/ 3047052 w 8636594"/>
              <a:gd name="connsiteY8" fmla="*/ 6377243 h 6427305"/>
              <a:gd name="connsiteX9" fmla="*/ 3095759 w 8636594"/>
              <a:gd name="connsiteY9" fmla="*/ 6359791 h 6427305"/>
              <a:gd name="connsiteX10" fmla="*/ 3143903 w 8636594"/>
              <a:gd name="connsiteY10" fmla="*/ 6341961 h 6427305"/>
              <a:gd name="connsiteX11" fmla="*/ 3191491 w 8636594"/>
              <a:gd name="connsiteY11" fmla="*/ 6323757 h 6427305"/>
              <a:gd name="connsiteX12" fmla="*/ 3238528 w 8636594"/>
              <a:gd name="connsiteY12" fmla="*/ 6305184 h 6427305"/>
              <a:gd name="connsiteX13" fmla="*/ 3285021 w 8636594"/>
              <a:gd name="connsiteY13" fmla="*/ 6286245 h 6427305"/>
              <a:gd name="connsiteX14" fmla="*/ 3330977 w 8636594"/>
              <a:gd name="connsiteY14" fmla="*/ 6266942 h 6427305"/>
              <a:gd name="connsiteX15" fmla="*/ 3376401 w 8636594"/>
              <a:gd name="connsiteY15" fmla="*/ 6247281 h 6427305"/>
              <a:gd name="connsiteX16" fmla="*/ 3421300 w 8636594"/>
              <a:gd name="connsiteY16" fmla="*/ 6227263 h 6427305"/>
              <a:gd name="connsiteX17" fmla="*/ 3465680 w 8636594"/>
              <a:gd name="connsiteY17" fmla="*/ 6206893 h 6427305"/>
              <a:gd name="connsiteX18" fmla="*/ 3509548 w 8636594"/>
              <a:gd name="connsiteY18" fmla="*/ 6186174 h 6427305"/>
              <a:gd name="connsiteX19" fmla="*/ 3552910 w 8636594"/>
              <a:gd name="connsiteY19" fmla="*/ 6165110 h 6427305"/>
              <a:gd name="connsiteX20" fmla="*/ 3595773 w 8636594"/>
              <a:gd name="connsiteY20" fmla="*/ 6143704 h 6427305"/>
              <a:gd name="connsiteX21" fmla="*/ 3638142 w 8636594"/>
              <a:gd name="connsiteY21" fmla="*/ 6121960 h 6427305"/>
              <a:gd name="connsiteX22" fmla="*/ 3680024 w 8636594"/>
              <a:gd name="connsiteY22" fmla="*/ 6099881 h 6427305"/>
              <a:gd name="connsiteX23" fmla="*/ 3721426 w 8636594"/>
              <a:gd name="connsiteY23" fmla="*/ 6077471 h 6427305"/>
              <a:gd name="connsiteX24" fmla="*/ 3762353 w 8636594"/>
              <a:gd name="connsiteY24" fmla="*/ 6054733 h 6427305"/>
              <a:gd name="connsiteX25" fmla="*/ 3802812 w 8636594"/>
              <a:gd name="connsiteY25" fmla="*/ 6031671 h 6427305"/>
              <a:gd name="connsiteX26" fmla="*/ 3842810 w 8636594"/>
              <a:gd name="connsiteY26" fmla="*/ 6008288 h 6427305"/>
              <a:gd name="connsiteX27" fmla="*/ 3882352 w 8636594"/>
              <a:gd name="connsiteY27" fmla="*/ 5984588 h 6427305"/>
              <a:gd name="connsiteX28" fmla="*/ 3921445 w 8636594"/>
              <a:gd name="connsiteY28" fmla="*/ 5960574 h 6427305"/>
              <a:gd name="connsiteX29" fmla="*/ 3960096 w 8636594"/>
              <a:gd name="connsiteY29" fmla="*/ 5936250 h 6427305"/>
              <a:gd name="connsiteX30" fmla="*/ 3998311 w 8636594"/>
              <a:gd name="connsiteY30" fmla="*/ 5911619 h 6427305"/>
              <a:gd name="connsiteX31" fmla="*/ 4036095 w 8636594"/>
              <a:gd name="connsiteY31" fmla="*/ 5886685 h 6427305"/>
              <a:gd name="connsiteX32" fmla="*/ 4073456 w 8636594"/>
              <a:gd name="connsiteY32" fmla="*/ 5861452 h 6427305"/>
              <a:gd name="connsiteX33" fmla="*/ 4110400 w 8636594"/>
              <a:gd name="connsiteY33" fmla="*/ 5835922 h 6427305"/>
              <a:gd name="connsiteX34" fmla="*/ 4146933 w 8636594"/>
              <a:gd name="connsiteY34" fmla="*/ 5810100 h 6427305"/>
              <a:gd name="connsiteX35" fmla="*/ 4183061 w 8636594"/>
              <a:gd name="connsiteY35" fmla="*/ 5783988 h 6427305"/>
              <a:gd name="connsiteX36" fmla="*/ 4218791 w 8636594"/>
              <a:gd name="connsiteY36" fmla="*/ 5757591 h 6427305"/>
              <a:gd name="connsiteX37" fmla="*/ 4254129 w 8636594"/>
              <a:gd name="connsiteY37" fmla="*/ 5730912 h 6427305"/>
              <a:gd name="connsiteX38" fmla="*/ 4289081 w 8636594"/>
              <a:gd name="connsiteY38" fmla="*/ 5703955 h 6427305"/>
              <a:gd name="connsiteX39" fmla="*/ 4323654 w 8636594"/>
              <a:gd name="connsiteY39" fmla="*/ 5676722 h 6427305"/>
              <a:gd name="connsiteX40" fmla="*/ 4357854 w 8636594"/>
              <a:gd name="connsiteY40" fmla="*/ 5649218 h 6427305"/>
              <a:gd name="connsiteX41" fmla="*/ 4391688 w 8636594"/>
              <a:gd name="connsiteY41" fmla="*/ 5621446 h 6427305"/>
              <a:gd name="connsiteX42" fmla="*/ 4425162 w 8636594"/>
              <a:gd name="connsiteY42" fmla="*/ 5593409 h 6427305"/>
              <a:gd name="connsiteX43" fmla="*/ 4458281 w 8636594"/>
              <a:gd name="connsiteY43" fmla="*/ 5565111 h 6427305"/>
              <a:gd name="connsiteX44" fmla="*/ 4491053 w 8636594"/>
              <a:gd name="connsiteY44" fmla="*/ 5536556 h 6427305"/>
              <a:gd name="connsiteX45" fmla="*/ 4523484 w 8636594"/>
              <a:gd name="connsiteY45" fmla="*/ 5507747 h 6427305"/>
              <a:gd name="connsiteX46" fmla="*/ 4555580 w 8636594"/>
              <a:gd name="connsiteY46" fmla="*/ 5478687 h 6427305"/>
              <a:gd name="connsiteX47" fmla="*/ 4587347 w 8636594"/>
              <a:gd name="connsiteY47" fmla="*/ 5449380 h 6427305"/>
              <a:gd name="connsiteX48" fmla="*/ 4618793 w 8636594"/>
              <a:gd name="connsiteY48" fmla="*/ 5419830 h 6427305"/>
              <a:gd name="connsiteX49" fmla="*/ 4649922 w 8636594"/>
              <a:gd name="connsiteY49" fmla="*/ 5390040 h 6427305"/>
              <a:gd name="connsiteX50" fmla="*/ 4680742 w 8636594"/>
              <a:gd name="connsiteY50" fmla="*/ 5360014 h 6427305"/>
              <a:gd name="connsiteX51" fmla="*/ 4711259 w 8636594"/>
              <a:gd name="connsiteY51" fmla="*/ 5329755 h 6427305"/>
              <a:gd name="connsiteX52" fmla="*/ 4741478 w 8636594"/>
              <a:gd name="connsiteY52" fmla="*/ 5299266 h 6427305"/>
              <a:gd name="connsiteX53" fmla="*/ 4771408 w 8636594"/>
              <a:gd name="connsiteY53" fmla="*/ 5268551 h 6427305"/>
              <a:gd name="connsiteX54" fmla="*/ 4801053 w 8636594"/>
              <a:gd name="connsiteY54" fmla="*/ 5237614 h 6427305"/>
              <a:gd name="connsiteX55" fmla="*/ 4830420 w 8636594"/>
              <a:gd name="connsiteY55" fmla="*/ 5206458 h 6427305"/>
              <a:gd name="connsiteX56" fmla="*/ 4859516 w 8636594"/>
              <a:gd name="connsiteY56" fmla="*/ 5175087 h 6427305"/>
              <a:gd name="connsiteX57" fmla="*/ 4888347 w 8636594"/>
              <a:gd name="connsiteY57" fmla="*/ 5143504 h 6427305"/>
              <a:gd name="connsiteX58" fmla="*/ 4916919 w 8636594"/>
              <a:gd name="connsiteY58" fmla="*/ 5111713 h 6427305"/>
              <a:gd name="connsiteX59" fmla="*/ 4945238 w 8636594"/>
              <a:gd name="connsiteY59" fmla="*/ 5079717 h 6427305"/>
              <a:gd name="connsiteX60" fmla="*/ 4973311 w 8636594"/>
              <a:gd name="connsiteY60" fmla="*/ 5047519 h 6427305"/>
              <a:gd name="connsiteX61" fmla="*/ 5001145 w 8636594"/>
              <a:gd name="connsiteY61" fmla="*/ 5015124 h 6427305"/>
              <a:gd name="connsiteX62" fmla="*/ 5028745 w 8636594"/>
              <a:gd name="connsiteY62" fmla="*/ 4982535 h 6427305"/>
              <a:gd name="connsiteX63" fmla="*/ 5056117 w 8636594"/>
              <a:gd name="connsiteY63" fmla="*/ 4949755 h 6427305"/>
              <a:gd name="connsiteX64" fmla="*/ 5083269 w 8636594"/>
              <a:gd name="connsiteY64" fmla="*/ 4916787 h 6427305"/>
              <a:gd name="connsiteX65" fmla="*/ 5110207 w 8636594"/>
              <a:gd name="connsiteY65" fmla="*/ 4883636 h 6427305"/>
              <a:gd name="connsiteX66" fmla="*/ 5136937 w 8636594"/>
              <a:gd name="connsiteY66" fmla="*/ 4850305 h 6427305"/>
              <a:gd name="connsiteX67" fmla="*/ 5163464 w 8636594"/>
              <a:gd name="connsiteY67" fmla="*/ 4816797 h 6427305"/>
              <a:gd name="connsiteX68" fmla="*/ 5215940 w 8636594"/>
              <a:gd name="connsiteY68" fmla="*/ 4749265 h 6427305"/>
              <a:gd name="connsiteX69" fmla="*/ 5267684 w 8636594"/>
              <a:gd name="connsiteY69" fmla="*/ 4681068 h 6427305"/>
              <a:gd name="connsiteX70" fmla="*/ 5318748 w 8636594"/>
              <a:gd name="connsiteY70" fmla="*/ 4612234 h 6427305"/>
              <a:gd name="connsiteX71" fmla="*/ 5369182 w 8636594"/>
              <a:gd name="connsiteY71" fmla="*/ 4542793 h 6427305"/>
              <a:gd name="connsiteX72" fmla="*/ 5419038 w 8636594"/>
              <a:gd name="connsiteY72" fmla="*/ 4472771 h 6427305"/>
              <a:gd name="connsiteX73" fmla="*/ 5468365 w 8636594"/>
              <a:gd name="connsiteY73" fmla="*/ 4402196 h 6427305"/>
              <a:gd name="connsiteX74" fmla="*/ 5517215 w 8636594"/>
              <a:gd name="connsiteY74" fmla="*/ 4331098 h 6427305"/>
              <a:gd name="connsiteX75" fmla="*/ 5565637 w 8636594"/>
              <a:gd name="connsiteY75" fmla="*/ 4259503 h 6427305"/>
              <a:gd name="connsiteX76" fmla="*/ 5613684 w 8636594"/>
              <a:gd name="connsiteY76" fmla="*/ 4187441 h 6427305"/>
              <a:gd name="connsiteX77" fmla="*/ 5685160 w 8636594"/>
              <a:gd name="connsiteY77" fmla="*/ 4078531 h 6427305"/>
              <a:gd name="connsiteX78" fmla="*/ 5756074 w 8636594"/>
              <a:gd name="connsiteY78" fmla="*/ 3968727 h 6427305"/>
              <a:gd name="connsiteX79" fmla="*/ 5873483 w 8636594"/>
              <a:gd name="connsiteY79" fmla="*/ 3783989 h 6427305"/>
              <a:gd name="connsiteX80" fmla="*/ 6203209 w 8636594"/>
              <a:gd name="connsiteY80" fmla="*/ 3258640 h 6427305"/>
              <a:gd name="connsiteX81" fmla="*/ 6299430 w 8636594"/>
              <a:gd name="connsiteY81" fmla="*/ 3107321 h 6427305"/>
              <a:gd name="connsiteX82" fmla="*/ 6372650 w 8636594"/>
              <a:gd name="connsiteY82" fmla="*/ 2993735 h 6427305"/>
              <a:gd name="connsiteX83" fmla="*/ 6453197 w 8636594"/>
              <a:gd name="connsiteY83" fmla="*/ 2869788 h 6427305"/>
              <a:gd name="connsiteX84" fmla="*/ 6564167 w 8636594"/>
              <a:gd name="connsiteY84" fmla="*/ 2696807 h 6427305"/>
              <a:gd name="connsiteX85" fmla="*/ 6976233 w 8636594"/>
              <a:gd name="connsiteY85" fmla="*/ 2045274 h 6427305"/>
              <a:gd name="connsiteX86" fmla="*/ 7086755 w 8636594"/>
              <a:gd name="connsiteY86" fmla="*/ 1872743 h 6427305"/>
              <a:gd name="connsiteX87" fmla="*/ 7170279 w 8636594"/>
              <a:gd name="connsiteY87" fmla="*/ 1744202 h 6427305"/>
              <a:gd name="connsiteX88" fmla="*/ 7226351 w 8636594"/>
              <a:gd name="connsiteY88" fmla="*/ 1659017 h 6427305"/>
              <a:gd name="connsiteX89" fmla="*/ 7282789 w 8636594"/>
              <a:gd name="connsiteY89" fmla="*/ 1574303 h 6427305"/>
              <a:gd name="connsiteX90" fmla="*/ 7339643 w 8636594"/>
              <a:gd name="connsiteY90" fmla="*/ 1490113 h 6427305"/>
              <a:gd name="connsiteX91" fmla="*/ 7396957 w 8636594"/>
              <a:gd name="connsiteY91" fmla="*/ 1406503 h 6427305"/>
              <a:gd name="connsiteX92" fmla="*/ 7454781 w 8636594"/>
              <a:gd name="connsiteY92" fmla="*/ 1323526 h 6427305"/>
              <a:gd name="connsiteX93" fmla="*/ 7513161 w 8636594"/>
              <a:gd name="connsiteY93" fmla="*/ 1241237 h 6427305"/>
              <a:gd name="connsiteX94" fmla="*/ 7572144 w 8636594"/>
              <a:gd name="connsiteY94" fmla="*/ 1159689 h 6427305"/>
              <a:gd name="connsiteX95" fmla="*/ 7601877 w 8636594"/>
              <a:gd name="connsiteY95" fmla="*/ 1119210 h 6427305"/>
              <a:gd name="connsiteX96" fmla="*/ 7631779 w 8636594"/>
              <a:gd name="connsiteY96" fmla="*/ 1078937 h 6427305"/>
              <a:gd name="connsiteX97" fmla="*/ 7661855 w 8636594"/>
              <a:gd name="connsiteY97" fmla="*/ 1038876 h 6427305"/>
              <a:gd name="connsiteX98" fmla="*/ 7692111 w 8636594"/>
              <a:gd name="connsiteY98" fmla="*/ 999035 h 6427305"/>
              <a:gd name="connsiteX99" fmla="*/ 7722554 w 8636594"/>
              <a:gd name="connsiteY99" fmla="*/ 959419 h 6427305"/>
              <a:gd name="connsiteX100" fmla="*/ 7753190 w 8636594"/>
              <a:gd name="connsiteY100" fmla="*/ 920037 h 6427305"/>
              <a:gd name="connsiteX101" fmla="*/ 7784023 w 8636594"/>
              <a:gd name="connsiteY101" fmla="*/ 880894 h 6427305"/>
              <a:gd name="connsiteX102" fmla="*/ 7815061 w 8636594"/>
              <a:gd name="connsiteY102" fmla="*/ 841997 h 6427305"/>
              <a:gd name="connsiteX103" fmla="*/ 7846308 w 8636594"/>
              <a:gd name="connsiteY103" fmla="*/ 803354 h 6427305"/>
              <a:gd name="connsiteX104" fmla="*/ 7877772 w 8636594"/>
              <a:gd name="connsiteY104" fmla="*/ 764970 h 6427305"/>
              <a:gd name="connsiteX105" fmla="*/ 7909458 w 8636594"/>
              <a:gd name="connsiteY105" fmla="*/ 726853 h 6427305"/>
              <a:gd name="connsiteX106" fmla="*/ 7941371 w 8636594"/>
              <a:gd name="connsiteY106" fmla="*/ 689010 h 6427305"/>
              <a:gd name="connsiteX107" fmla="*/ 7973518 w 8636594"/>
              <a:gd name="connsiteY107" fmla="*/ 651447 h 6427305"/>
              <a:gd name="connsiteX108" fmla="*/ 8005905 w 8636594"/>
              <a:gd name="connsiteY108" fmla="*/ 614171 h 6427305"/>
              <a:gd name="connsiteX109" fmla="*/ 8038538 w 8636594"/>
              <a:gd name="connsiteY109" fmla="*/ 577189 h 6427305"/>
              <a:gd name="connsiteX110" fmla="*/ 8071421 w 8636594"/>
              <a:gd name="connsiteY110" fmla="*/ 540507 h 6427305"/>
              <a:gd name="connsiteX111" fmla="*/ 8104563 w 8636594"/>
              <a:gd name="connsiteY111" fmla="*/ 504132 h 6427305"/>
              <a:gd name="connsiteX112" fmla="*/ 8137967 w 8636594"/>
              <a:gd name="connsiteY112" fmla="*/ 468072 h 6427305"/>
              <a:gd name="connsiteX113" fmla="*/ 8171641 w 8636594"/>
              <a:gd name="connsiteY113" fmla="*/ 432332 h 6427305"/>
              <a:gd name="connsiteX114" fmla="*/ 8205590 w 8636594"/>
              <a:gd name="connsiteY114" fmla="*/ 396920 h 6427305"/>
              <a:gd name="connsiteX115" fmla="*/ 8239820 w 8636594"/>
              <a:gd name="connsiteY115" fmla="*/ 361843 h 6427305"/>
              <a:gd name="connsiteX116" fmla="*/ 8274337 w 8636594"/>
              <a:gd name="connsiteY116" fmla="*/ 327107 h 6427305"/>
              <a:gd name="connsiteX117" fmla="*/ 8309147 w 8636594"/>
              <a:gd name="connsiteY117" fmla="*/ 292718 h 6427305"/>
              <a:gd name="connsiteX118" fmla="*/ 8344256 w 8636594"/>
              <a:gd name="connsiteY118" fmla="*/ 258685 h 6427305"/>
              <a:gd name="connsiteX119" fmla="*/ 8379669 w 8636594"/>
              <a:gd name="connsiteY119" fmla="*/ 225013 h 6427305"/>
              <a:gd name="connsiteX120" fmla="*/ 8415394 w 8636594"/>
              <a:gd name="connsiteY120" fmla="*/ 191709 h 6427305"/>
              <a:gd name="connsiteX121" fmla="*/ 8451434 w 8636594"/>
              <a:gd name="connsiteY121" fmla="*/ 158780 h 6427305"/>
              <a:gd name="connsiteX122" fmla="*/ 8487798 w 8636594"/>
              <a:gd name="connsiteY122" fmla="*/ 126233 h 6427305"/>
              <a:gd name="connsiteX123" fmla="*/ 8524489 w 8636594"/>
              <a:gd name="connsiteY123" fmla="*/ 94075 h 6427305"/>
              <a:gd name="connsiteX124" fmla="*/ 8561515 w 8636594"/>
              <a:gd name="connsiteY124" fmla="*/ 62312 h 6427305"/>
              <a:gd name="connsiteX125" fmla="*/ 8598881 w 8636594"/>
              <a:gd name="connsiteY125" fmla="*/ 30951 h 6427305"/>
              <a:gd name="connsiteX126" fmla="*/ 8636594 w 8636594"/>
              <a:gd name="connsiteY126" fmla="*/ 0 h 6427305"/>
              <a:gd name="connsiteX0" fmla="*/ 8636594 w 8636594"/>
              <a:gd name="connsiteY0" fmla="*/ 0 h 6411004"/>
              <a:gd name="connsiteX1" fmla="*/ 5293 w 8636594"/>
              <a:gd name="connsiteY1" fmla="*/ 0 h 6411004"/>
              <a:gd name="connsiteX2" fmla="*/ 0 w 8636594"/>
              <a:gd name="connsiteY2" fmla="*/ 5587843 h 6411004"/>
              <a:gd name="connsiteX3" fmla="*/ 1594033 w 8636594"/>
              <a:gd name="connsiteY3" fmla="*/ 5600057 h 6411004"/>
              <a:gd name="connsiteX4" fmla="*/ 1686068 w 8636594"/>
              <a:gd name="connsiteY4" fmla="*/ 5599745 h 6411004"/>
              <a:gd name="connsiteX5" fmla="*/ 2947923 w 8636594"/>
              <a:gd name="connsiteY5" fmla="*/ 6411004 h 6411004"/>
              <a:gd name="connsiteX6" fmla="*/ 2997775 w 8636594"/>
              <a:gd name="connsiteY6" fmla="*/ 6394316 h 6411004"/>
              <a:gd name="connsiteX7" fmla="*/ 3047052 w 8636594"/>
              <a:gd name="connsiteY7" fmla="*/ 6377243 h 6411004"/>
              <a:gd name="connsiteX8" fmla="*/ 3095759 w 8636594"/>
              <a:gd name="connsiteY8" fmla="*/ 6359791 h 6411004"/>
              <a:gd name="connsiteX9" fmla="*/ 3143903 w 8636594"/>
              <a:gd name="connsiteY9" fmla="*/ 6341961 h 6411004"/>
              <a:gd name="connsiteX10" fmla="*/ 3191491 w 8636594"/>
              <a:gd name="connsiteY10" fmla="*/ 6323757 h 6411004"/>
              <a:gd name="connsiteX11" fmla="*/ 3238528 w 8636594"/>
              <a:gd name="connsiteY11" fmla="*/ 6305184 h 6411004"/>
              <a:gd name="connsiteX12" fmla="*/ 3285021 w 8636594"/>
              <a:gd name="connsiteY12" fmla="*/ 6286245 h 6411004"/>
              <a:gd name="connsiteX13" fmla="*/ 3330977 w 8636594"/>
              <a:gd name="connsiteY13" fmla="*/ 6266942 h 6411004"/>
              <a:gd name="connsiteX14" fmla="*/ 3376401 w 8636594"/>
              <a:gd name="connsiteY14" fmla="*/ 6247281 h 6411004"/>
              <a:gd name="connsiteX15" fmla="*/ 3421300 w 8636594"/>
              <a:gd name="connsiteY15" fmla="*/ 6227263 h 6411004"/>
              <a:gd name="connsiteX16" fmla="*/ 3465680 w 8636594"/>
              <a:gd name="connsiteY16" fmla="*/ 6206893 h 6411004"/>
              <a:gd name="connsiteX17" fmla="*/ 3509548 w 8636594"/>
              <a:gd name="connsiteY17" fmla="*/ 6186174 h 6411004"/>
              <a:gd name="connsiteX18" fmla="*/ 3552910 w 8636594"/>
              <a:gd name="connsiteY18" fmla="*/ 6165110 h 6411004"/>
              <a:gd name="connsiteX19" fmla="*/ 3595773 w 8636594"/>
              <a:gd name="connsiteY19" fmla="*/ 6143704 h 6411004"/>
              <a:gd name="connsiteX20" fmla="*/ 3638142 w 8636594"/>
              <a:gd name="connsiteY20" fmla="*/ 6121960 h 6411004"/>
              <a:gd name="connsiteX21" fmla="*/ 3680024 w 8636594"/>
              <a:gd name="connsiteY21" fmla="*/ 6099881 h 6411004"/>
              <a:gd name="connsiteX22" fmla="*/ 3721426 w 8636594"/>
              <a:gd name="connsiteY22" fmla="*/ 6077471 h 6411004"/>
              <a:gd name="connsiteX23" fmla="*/ 3762353 w 8636594"/>
              <a:gd name="connsiteY23" fmla="*/ 6054733 h 6411004"/>
              <a:gd name="connsiteX24" fmla="*/ 3802812 w 8636594"/>
              <a:gd name="connsiteY24" fmla="*/ 6031671 h 6411004"/>
              <a:gd name="connsiteX25" fmla="*/ 3842810 w 8636594"/>
              <a:gd name="connsiteY25" fmla="*/ 6008288 h 6411004"/>
              <a:gd name="connsiteX26" fmla="*/ 3882352 w 8636594"/>
              <a:gd name="connsiteY26" fmla="*/ 5984588 h 6411004"/>
              <a:gd name="connsiteX27" fmla="*/ 3921445 w 8636594"/>
              <a:gd name="connsiteY27" fmla="*/ 5960574 h 6411004"/>
              <a:gd name="connsiteX28" fmla="*/ 3960096 w 8636594"/>
              <a:gd name="connsiteY28" fmla="*/ 5936250 h 6411004"/>
              <a:gd name="connsiteX29" fmla="*/ 3998311 w 8636594"/>
              <a:gd name="connsiteY29" fmla="*/ 5911619 h 6411004"/>
              <a:gd name="connsiteX30" fmla="*/ 4036095 w 8636594"/>
              <a:gd name="connsiteY30" fmla="*/ 5886685 h 6411004"/>
              <a:gd name="connsiteX31" fmla="*/ 4073456 w 8636594"/>
              <a:gd name="connsiteY31" fmla="*/ 5861452 h 6411004"/>
              <a:gd name="connsiteX32" fmla="*/ 4110400 w 8636594"/>
              <a:gd name="connsiteY32" fmla="*/ 5835922 h 6411004"/>
              <a:gd name="connsiteX33" fmla="*/ 4146933 w 8636594"/>
              <a:gd name="connsiteY33" fmla="*/ 5810100 h 6411004"/>
              <a:gd name="connsiteX34" fmla="*/ 4183061 w 8636594"/>
              <a:gd name="connsiteY34" fmla="*/ 5783988 h 6411004"/>
              <a:gd name="connsiteX35" fmla="*/ 4218791 w 8636594"/>
              <a:gd name="connsiteY35" fmla="*/ 5757591 h 6411004"/>
              <a:gd name="connsiteX36" fmla="*/ 4254129 w 8636594"/>
              <a:gd name="connsiteY36" fmla="*/ 5730912 h 6411004"/>
              <a:gd name="connsiteX37" fmla="*/ 4289081 w 8636594"/>
              <a:gd name="connsiteY37" fmla="*/ 5703955 h 6411004"/>
              <a:gd name="connsiteX38" fmla="*/ 4323654 w 8636594"/>
              <a:gd name="connsiteY38" fmla="*/ 5676722 h 6411004"/>
              <a:gd name="connsiteX39" fmla="*/ 4357854 w 8636594"/>
              <a:gd name="connsiteY39" fmla="*/ 5649218 h 6411004"/>
              <a:gd name="connsiteX40" fmla="*/ 4391688 w 8636594"/>
              <a:gd name="connsiteY40" fmla="*/ 5621446 h 6411004"/>
              <a:gd name="connsiteX41" fmla="*/ 4425162 w 8636594"/>
              <a:gd name="connsiteY41" fmla="*/ 5593409 h 6411004"/>
              <a:gd name="connsiteX42" fmla="*/ 4458281 w 8636594"/>
              <a:gd name="connsiteY42" fmla="*/ 5565111 h 6411004"/>
              <a:gd name="connsiteX43" fmla="*/ 4491053 w 8636594"/>
              <a:gd name="connsiteY43" fmla="*/ 5536556 h 6411004"/>
              <a:gd name="connsiteX44" fmla="*/ 4523484 w 8636594"/>
              <a:gd name="connsiteY44" fmla="*/ 5507747 h 6411004"/>
              <a:gd name="connsiteX45" fmla="*/ 4555580 w 8636594"/>
              <a:gd name="connsiteY45" fmla="*/ 5478687 h 6411004"/>
              <a:gd name="connsiteX46" fmla="*/ 4587347 w 8636594"/>
              <a:gd name="connsiteY46" fmla="*/ 5449380 h 6411004"/>
              <a:gd name="connsiteX47" fmla="*/ 4618793 w 8636594"/>
              <a:gd name="connsiteY47" fmla="*/ 5419830 h 6411004"/>
              <a:gd name="connsiteX48" fmla="*/ 4649922 w 8636594"/>
              <a:gd name="connsiteY48" fmla="*/ 5390040 h 6411004"/>
              <a:gd name="connsiteX49" fmla="*/ 4680742 w 8636594"/>
              <a:gd name="connsiteY49" fmla="*/ 5360014 h 6411004"/>
              <a:gd name="connsiteX50" fmla="*/ 4711259 w 8636594"/>
              <a:gd name="connsiteY50" fmla="*/ 5329755 h 6411004"/>
              <a:gd name="connsiteX51" fmla="*/ 4741478 w 8636594"/>
              <a:gd name="connsiteY51" fmla="*/ 5299266 h 6411004"/>
              <a:gd name="connsiteX52" fmla="*/ 4771408 w 8636594"/>
              <a:gd name="connsiteY52" fmla="*/ 5268551 h 6411004"/>
              <a:gd name="connsiteX53" fmla="*/ 4801053 w 8636594"/>
              <a:gd name="connsiteY53" fmla="*/ 5237614 h 6411004"/>
              <a:gd name="connsiteX54" fmla="*/ 4830420 w 8636594"/>
              <a:gd name="connsiteY54" fmla="*/ 5206458 h 6411004"/>
              <a:gd name="connsiteX55" fmla="*/ 4859516 w 8636594"/>
              <a:gd name="connsiteY55" fmla="*/ 5175087 h 6411004"/>
              <a:gd name="connsiteX56" fmla="*/ 4888347 w 8636594"/>
              <a:gd name="connsiteY56" fmla="*/ 5143504 h 6411004"/>
              <a:gd name="connsiteX57" fmla="*/ 4916919 w 8636594"/>
              <a:gd name="connsiteY57" fmla="*/ 5111713 h 6411004"/>
              <a:gd name="connsiteX58" fmla="*/ 4945238 w 8636594"/>
              <a:gd name="connsiteY58" fmla="*/ 5079717 h 6411004"/>
              <a:gd name="connsiteX59" fmla="*/ 4973311 w 8636594"/>
              <a:gd name="connsiteY59" fmla="*/ 5047519 h 6411004"/>
              <a:gd name="connsiteX60" fmla="*/ 5001145 w 8636594"/>
              <a:gd name="connsiteY60" fmla="*/ 5015124 h 6411004"/>
              <a:gd name="connsiteX61" fmla="*/ 5028745 w 8636594"/>
              <a:gd name="connsiteY61" fmla="*/ 4982535 h 6411004"/>
              <a:gd name="connsiteX62" fmla="*/ 5056117 w 8636594"/>
              <a:gd name="connsiteY62" fmla="*/ 4949755 h 6411004"/>
              <a:gd name="connsiteX63" fmla="*/ 5083269 w 8636594"/>
              <a:gd name="connsiteY63" fmla="*/ 4916787 h 6411004"/>
              <a:gd name="connsiteX64" fmla="*/ 5110207 w 8636594"/>
              <a:gd name="connsiteY64" fmla="*/ 4883636 h 6411004"/>
              <a:gd name="connsiteX65" fmla="*/ 5136937 w 8636594"/>
              <a:gd name="connsiteY65" fmla="*/ 4850305 h 6411004"/>
              <a:gd name="connsiteX66" fmla="*/ 5163464 w 8636594"/>
              <a:gd name="connsiteY66" fmla="*/ 4816797 h 6411004"/>
              <a:gd name="connsiteX67" fmla="*/ 5215940 w 8636594"/>
              <a:gd name="connsiteY67" fmla="*/ 4749265 h 6411004"/>
              <a:gd name="connsiteX68" fmla="*/ 5267684 w 8636594"/>
              <a:gd name="connsiteY68" fmla="*/ 4681068 h 6411004"/>
              <a:gd name="connsiteX69" fmla="*/ 5318748 w 8636594"/>
              <a:gd name="connsiteY69" fmla="*/ 4612234 h 6411004"/>
              <a:gd name="connsiteX70" fmla="*/ 5369182 w 8636594"/>
              <a:gd name="connsiteY70" fmla="*/ 4542793 h 6411004"/>
              <a:gd name="connsiteX71" fmla="*/ 5419038 w 8636594"/>
              <a:gd name="connsiteY71" fmla="*/ 4472771 h 6411004"/>
              <a:gd name="connsiteX72" fmla="*/ 5468365 w 8636594"/>
              <a:gd name="connsiteY72" fmla="*/ 4402196 h 6411004"/>
              <a:gd name="connsiteX73" fmla="*/ 5517215 w 8636594"/>
              <a:gd name="connsiteY73" fmla="*/ 4331098 h 6411004"/>
              <a:gd name="connsiteX74" fmla="*/ 5565637 w 8636594"/>
              <a:gd name="connsiteY74" fmla="*/ 4259503 h 6411004"/>
              <a:gd name="connsiteX75" fmla="*/ 5613684 w 8636594"/>
              <a:gd name="connsiteY75" fmla="*/ 4187441 h 6411004"/>
              <a:gd name="connsiteX76" fmla="*/ 5685160 w 8636594"/>
              <a:gd name="connsiteY76" fmla="*/ 4078531 h 6411004"/>
              <a:gd name="connsiteX77" fmla="*/ 5756074 w 8636594"/>
              <a:gd name="connsiteY77" fmla="*/ 3968727 h 6411004"/>
              <a:gd name="connsiteX78" fmla="*/ 5873483 w 8636594"/>
              <a:gd name="connsiteY78" fmla="*/ 3783989 h 6411004"/>
              <a:gd name="connsiteX79" fmla="*/ 6203209 w 8636594"/>
              <a:gd name="connsiteY79" fmla="*/ 3258640 h 6411004"/>
              <a:gd name="connsiteX80" fmla="*/ 6299430 w 8636594"/>
              <a:gd name="connsiteY80" fmla="*/ 3107321 h 6411004"/>
              <a:gd name="connsiteX81" fmla="*/ 6372650 w 8636594"/>
              <a:gd name="connsiteY81" fmla="*/ 2993735 h 6411004"/>
              <a:gd name="connsiteX82" fmla="*/ 6453197 w 8636594"/>
              <a:gd name="connsiteY82" fmla="*/ 2869788 h 6411004"/>
              <a:gd name="connsiteX83" fmla="*/ 6564167 w 8636594"/>
              <a:gd name="connsiteY83" fmla="*/ 2696807 h 6411004"/>
              <a:gd name="connsiteX84" fmla="*/ 6976233 w 8636594"/>
              <a:gd name="connsiteY84" fmla="*/ 2045274 h 6411004"/>
              <a:gd name="connsiteX85" fmla="*/ 7086755 w 8636594"/>
              <a:gd name="connsiteY85" fmla="*/ 1872743 h 6411004"/>
              <a:gd name="connsiteX86" fmla="*/ 7170279 w 8636594"/>
              <a:gd name="connsiteY86" fmla="*/ 1744202 h 6411004"/>
              <a:gd name="connsiteX87" fmla="*/ 7226351 w 8636594"/>
              <a:gd name="connsiteY87" fmla="*/ 1659017 h 6411004"/>
              <a:gd name="connsiteX88" fmla="*/ 7282789 w 8636594"/>
              <a:gd name="connsiteY88" fmla="*/ 1574303 h 6411004"/>
              <a:gd name="connsiteX89" fmla="*/ 7339643 w 8636594"/>
              <a:gd name="connsiteY89" fmla="*/ 1490113 h 6411004"/>
              <a:gd name="connsiteX90" fmla="*/ 7396957 w 8636594"/>
              <a:gd name="connsiteY90" fmla="*/ 1406503 h 6411004"/>
              <a:gd name="connsiteX91" fmla="*/ 7454781 w 8636594"/>
              <a:gd name="connsiteY91" fmla="*/ 1323526 h 6411004"/>
              <a:gd name="connsiteX92" fmla="*/ 7513161 w 8636594"/>
              <a:gd name="connsiteY92" fmla="*/ 1241237 h 6411004"/>
              <a:gd name="connsiteX93" fmla="*/ 7572144 w 8636594"/>
              <a:gd name="connsiteY93" fmla="*/ 1159689 h 6411004"/>
              <a:gd name="connsiteX94" fmla="*/ 7601877 w 8636594"/>
              <a:gd name="connsiteY94" fmla="*/ 1119210 h 6411004"/>
              <a:gd name="connsiteX95" fmla="*/ 7631779 w 8636594"/>
              <a:gd name="connsiteY95" fmla="*/ 1078937 h 6411004"/>
              <a:gd name="connsiteX96" fmla="*/ 7661855 w 8636594"/>
              <a:gd name="connsiteY96" fmla="*/ 1038876 h 6411004"/>
              <a:gd name="connsiteX97" fmla="*/ 7692111 w 8636594"/>
              <a:gd name="connsiteY97" fmla="*/ 999035 h 6411004"/>
              <a:gd name="connsiteX98" fmla="*/ 7722554 w 8636594"/>
              <a:gd name="connsiteY98" fmla="*/ 959419 h 6411004"/>
              <a:gd name="connsiteX99" fmla="*/ 7753190 w 8636594"/>
              <a:gd name="connsiteY99" fmla="*/ 920037 h 6411004"/>
              <a:gd name="connsiteX100" fmla="*/ 7784023 w 8636594"/>
              <a:gd name="connsiteY100" fmla="*/ 880894 h 6411004"/>
              <a:gd name="connsiteX101" fmla="*/ 7815061 w 8636594"/>
              <a:gd name="connsiteY101" fmla="*/ 841997 h 6411004"/>
              <a:gd name="connsiteX102" fmla="*/ 7846308 w 8636594"/>
              <a:gd name="connsiteY102" fmla="*/ 803354 h 6411004"/>
              <a:gd name="connsiteX103" fmla="*/ 7877772 w 8636594"/>
              <a:gd name="connsiteY103" fmla="*/ 764970 h 6411004"/>
              <a:gd name="connsiteX104" fmla="*/ 7909458 w 8636594"/>
              <a:gd name="connsiteY104" fmla="*/ 726853 h 6411004"/>
              <a:gd name="connsiteX105" fmla="*/ 7941371 w 8636594"/>
              <a:gd name="connsiteY105" fmla="*/ 689010 h 6411004"/>
              <a:gd name="connsiteX106" fmla="*/ 7973518 w 8636594"/>
              <a:gd name="connsiteY106" fmla="*/ 651447 h 6411004"/>
              <a:gd name="connsiteX107" fmla="*/ 8005905 w 8636594"/>
              <a:gd name="connsiteY107" fmla="*/ 614171 h 6411004"/>
              <a:gd name="connsiteX108" fmla="*/ 8038538 w 8636594"/>
              <a:gd name="connsiteY108" fmla="*/ 577189 h 6411004"/>
              <a:gd name="connsiteX109" fmla="*/ 8071421 w 8636594"/>
              <a:gd name="connsiteY109" fmla="*/ 540507 h 6411004"/>
              <a:gd name="connsiteX110" fmla="*/ 8104563 w 8636594"/>
              <a:gd name="connsiteY110" fmla="*/ 504132 h 6411004"/>
              <a:gd name="connsiteX111" fmla="*/ 8137967 w 8636594"/>
              <a:gd name="connsiteY111" fmla="*/ 468072 h 6411004"/>
              <a:gd name="connsiteX112" fmla="*/ 8171641 w 8636594"/>
              <a:gd name="connsiteY112" fmla="*/ 432332 h 6411004"/>
              <a:gd name="connsiteX113" fmla="*/ 8205590 w 8636594"/>
              <a:gd name="connsiteY113" fmla="*/ 396920 h 6411004"/>
              <a:gd name="connsiteX114" fmla="*/ 8239820 w 8636594"/>
              <a:gd name="connsiteY114" fmla="*/ 361843 h 6411004"/>
              <a:gd name="connsiteX115" fmla="*/ 8274337 w 8636594"/>
              <a:gd name="connsiteY115" fmla="*/ 327107 h 6411004"/>
              <a:gd name="connsiteX116" fmla="*/ 8309147 w 8636594"/>
              <a:gd name="connsiteY116" fmla="*/ 292718 h 6411004"/>
              <a:gd name="connsiteX117" fmla="*/ 8344256 w 8636594"/>
              <a:gd name="connsiteY117" fmla="*/ 258685 h 6411004"/>
              <a:gd name="connsiteX118" fmla="*/ 8379669 w 8636594"/>
              <a:gd name="connsiteY118" fmla="*/ 225013 h 6411004"/>
              <a:gd name="connsiteX119" fmla="*/ 8415394 w 8636594"/>
              <a:gd name="connsiteY119" fmla="*/ 191709 h 6411004"/>
              <a:gd name="connsiteX120" fmla="*/ 8451434 w 8636594"/>
              <a:gd name="connsiteY120" fmla="*/ 158780 h 6411004"/>
              <a:gd name="connsiteX121" fmla="*/ 8487798 w 8636594"/>
              <a:gd name="connsiteY121" fmla="*/ 126233 h 6411004"/>
              <a:gd name="connsiteX122" fmla="*/ 8524489 w 8636594"/>
              <a:gd name="connsiteY122" fmla="*/ 94075 h 6411004"/>
              <a:gd name="connsiteX123" fmla="*/ 8561515 w 8636594"/>
              <a:gd name="connsiteY123" fmla="*/ 62312 h 6411004"/>
              <a:gd name="connsiteX124" fmla="*/ 8598881 w 8636594"/>
              <a:gd name="connsiteY124" fmla="*/ 30951 h 6411004"/>
              <a:gd name="connsiteX125" fmla="*/ 8636594 w 8636594"/>
              <a:gd name="connsiteY125" fmla="*/ 0 h 6411004"/>
              <a:gd name="connsiteX0" fmla="*/ 8636594 w 8636594"/>
              <a:gd name="connsiteY0" fmla="*/ 0 h 6394316"/>
              <a:gd name="connsiteX1" fmla="*/ 5293 w 8636594"/>
              <a:gd name="connsiteY1" fmla="*/ 0 h 6394316"/>
              <a:gd name="connsiteX2" fmla="*/ 0 w 8636594"/>
              <a:gd name="connsiteY2" fmla="*/ 5587843 h 6394316"/>
              <a:gd name="connsiteX3" fmla="*/ 1594033 w 8636594"/>
              <a:gd name="connsiteY3" fmla="*/ 5600057 h 6394316"/>
              <a:gd name="connsiteX4" fmla="*/ 1686068 w 8636594"/>
              <a:gd name="connsiteY4" fmla="*/ 5599745 h 6394316"/>
              <a:gd name="connsiteX5" fmla="*/ 2997775 w 8636594"/>
              <a:gd name="connsiteY5" fmla="*/ 6394316 h 6394316"/>
              <a:gd name="connsiteX6" fmla="*/ 3047052 w 8636594"/>
              <a:gd name="connsiteY6" fmla="*/ 6377243 h 6394316"/>
              <a:gd name="connsiteX7" fmla="*/ 3095759 w 8636594"/>
              <a:gd name="connsiteY7" fmla="*/ 6359791 h 6394316"/>
              <a:gd name="connsiteX8" fmla="*/ 3143903 w 8636594"/>
              <a:gd name="connsiteY8" fmla="*/ 6341961 h 6394316"/>
              <a:gd name="connsiteX9" fmla="*/ 3191491 w 8636594"/>
              <a:gd name="connsiteY9" fmla="*/ 6323757 h 6394316"/>
              <a:gd name="connsiteX10" fmla="*/ 3238528 w 8636594"/>
              <a:gd name="connsiteY10" fmla="*/ 6305184 h 6394316"/>
              <a:gd name="connsiteX11" fmla="*/ 3285021 w 8636594"/>
              <a:gd name="connsiteY11" fmla="*/ 6286245 h 6394316"/>
              <a:gd name="connsiteX12" fmla="*/ 3330977 w 8636594"/>
              <a:gd name="connsiteY12" fmla="*/ 6266942 h 6394316"/>
              <a:gd name="connsiteX13" fmla="*/ 3376401 w 8636594"/>
              <a:gd name="connsiteY13" fmla="*/ 6247281 h 6394316"/>
              <a:gd name="connsiteX14" fmla="*/ 3421300 w 8636594"/>
              <a:gd name="connsiteY14" fmla="*/ 6227263 h 6394316"/>
              <a:gd name="connsiteX15" fmla="*/ 3465680 w 8636594"/>
              <a:gd name="connsiteY15" fmla="*/ 6206893 h 6394316"/>
              <a:gd name="connsiteX16" fmla="*/ 3509548 w 8636594"/>
              <a:gd name="connsiteY16" fmla="*/ 6186174 h 6394316"/>
              <a:gd name="connsiteX17" fmla="*/ 3552910 w 8636594"/>
              <a:gd name="connsiteY17" fmla="*/ 6165110 h 6394316"/>
              <a:gd name="connsiteX18" fmla="*/ 3595773 w 8636594"/>
              <a:gd name="connsiteY18" fmla="*/ 6143704 h 6394316"/>
              <a:gd name="connsiteX19" fmla="*/ 3638142 w 8636594"/>
              <a:gd name="connsiteY19" fmla="*/ 6121960 h 6394316"/>
              <a:gd name="connsiteX20" fmla="*/ 3680024 w 8636594"/>
              <a:gd name="connsiteY20" fmla="*/ 6099881 h 6394316"/>
              <a:gd name="connsiteX21" fmla="*/ 3721426 w 8636594"/>
              <a:gd name="connsiteY21" fmla="*/ 6077471 h 6394316"/>
              <a:gd name="connsiteX22" fmla="*/ 3762353 w 8636594"/>
              <a:gd name="connsiteY22" fmla="*/ 6054733 h 6394316"/>
              <a:gd name="connsiteX23" fmla="*/ 3802812 w 8636594"/>
              <a:gd name="connsiteY23" fmla="*/ 6031671 h 6394316"/>
              <a:gd name="connsiteX24" fmla="*/ 3842810 w 8636594"/>
              <a:gd name="connsiteY24" fmla="*/ 6008288 h 6394316"/>
              <a:gd name="connsiteX25" fmla="*/ 3882352 w 8636594"/>
              <a:gd name="connsiteY25" fmla="*/ 5984588 h 6394316"/>
              <a:gd name="connsiteX26" fmla="*/ 3921445 w 8636594"/>
              <a:gd name="connsiteY26" fmla="*/ 5960574 h 6394316"/>
              <a:gd name="connsiteX27" fmla="*/ 3960096 w 8636594"/>
              <a:gd name="connsiteY27" fmla="*/ 5936250 h 6394316"/>
              <a:gd name="connsiteX28" fmla="*/ 3998311 w 8636594"/>
              <a:gd name="connsiteY28" fmla="*/ 5911619 h 6394316"/>
              <a:gd name="connsiteX29" fmla="*/ 4036095 w 8636594"/>
              <a:gd name="connsiteY29" fmla="*/ 5886685 h 6394316"/>
              <a:gd name="connsiteX30" fmla="*/ 4073456 w 8636594"/>
              <a:gd name="connsiteY30" fmla="*/ 5861452 h 6394316"/>
              <a:gd name="connsiteX31" fmla="*/ 4110400 w 8636594"/>
              <a:gd name="connsiteY31" fmla="*/ 5835922 h 6394316"/>
              <a:gd name="connsiteX32" fmla="*/ 4146933 w 8636594"/>
              <a:gd name="connsiteY32" fmla="*/ 5810100 h 6394316"/>
              <a:gd name="connsiteX33" fmla="*/ 4183061 w 8636594"/>
              <a:gd name="connsiteY33" fmla="*/ 5783988 h 6394316"/>
              <a:gd name="connsiteX34" fmla="*/ 4218791 w 8636594"/>
              <a:gd name="connsiteY34" fmla="*/ 5757591 h 6394316"/>
              <a:gd name="connsiteX35" fmla="*/ 4254129 w 8636594"/>
              <a:gd name="connsiteY35" fmla="*/ 5730912 h 6394316"/>
              <a:gd name="connsiteX36" fmla="*/ 4289081 w 8636594"/>
              <a:gd name="connsiteY36" fmla="*/ 5703955 h 6394316"/>
              <a:gd name="connsiteX37" fmla="*/ 4323654 w 8636594"/>
              <a:gd name="connsiteY37" fmla="*/ 5676722 h 6394316"/>
              <a:gd name="connsiteX38" fmla="*/ 4357854 w 8636594"/>
              <a:gd name="connsiteY38" fmla="*/ 5649218 h 6394316"/>
              <a:gd name="connsiteX39" fmla="*/ 4391688 w 8636594"/>
              <a:gd name="connsiteY39" fmla="*/ 5621446 h 6394316"/>
              <a:gd name="connsiteX40" fmla="*/ 4425162 w 8636594"/>
              <a:gd name="connsiteY40" fmla="*/ 5593409 h 6394316"/>
              <a:gd name="connsiteX41" fmla="*/ 4458281 w 8636594"/>
              <a:gd name="connsiteY41" fmla="*/ 5565111 h 6394316"/>
              <a:gd name="connsiteX42" fmla="*/ 4491053 w 8636594"/>
              <a:gd name="connsiteY42" fmla="*/ 5536556 h 6394316"/>
              <a:gd name="connsiteX43" fmla="*/ 4523484 w 8636594"/>
              <a:gd name="connsiteY43" fmla="*/ 5507747 h 6394316"/>
              <a:gd name="connsiteX44" fmla="*/ 4555580 w 8636594"/>
              <a:gd name="connsiteY44" fmla="*/ 5478687 h 6394316"/>
              <a:gd name="connsiteX45" fmla="*/ 4587347 w 8636594"/>
              <a:gd name="connsiteY45" fmla="*/ 5449380 h 6394316"/>
              <a:gd name="connsiteX46" fmla="*/ 4618793 w 8636594"/>
              <a:gd name="connsiteY46" fmla="*/ 5419830 h 6394316"/>
              <a:gd name="connsiteX47" fmla="*/ 4649922 w 8636594"/>
              <a:gd name="connsiteY47" fmla="*/ 5390040 h 6394316"/>
              <a:gd name="connsiteX48" fmla="*/ 4680742 w 8636594"/>
              <a:gd name="connsiteY48" fmla="*/ 5360014 h 6394316"/>
              <a:gd name="connsiteX49" fmla="*/ 4711259 w 8636594"/>
              <a:gd name="connsiteY49" fmla="*/ 5329755 h 6394316"/>
              <a:gd name="connsiteX50" fmla="*/ 4741478 w 8636594"/>
              <a:gd name="connsiteY50" fmla="*/ 5299266 h 6394316"/>
              <a:gd name="connsiteX51" fmla="*/ 4771408 w 8636594"/>
              <a:gd name="connsiteY51" fmla="*/ 5268551 h 6394316"/>
              <a:gd name="connsiteX52" fmla="*/ 4801053 w 8636594"/>
              <a:gd name="connsiteY52" fmla="*/ 5237614 h 6394316"/>
              <a:gd name="connsiteX53" fmla="*/ 4830420 w 8636594"/>
              <a:gd name="connsiteY53" fmla="*/ 5206458 h 6394316"/>
              <a:gd name="connsiteX54" fmla="*/ 4859516 w 8636594"/>
              <a:gd name="connsiteY54" fmla="*/ 5175087 h 6394316"/>
              <a:gd name="connsiteX55" fmla="*/ 4888347 w 8636594"/>
              <a:gd name="connsiteY55" fmla="*/ 5143504 h 6394316"/>
              <a:gd name="connsiteX56" fmla="*/ 4916919 w 8636594"/>
              <a:gd name="connsiteY56" fmla="*/ 5111713 h 6394316"/>
              <a:gd name="connsiteX57" fmla="*/ 4945238 w 8636594"/>
              <a:gd name="connsiteY57" fmla="*/ 5079717 h 6394316"/>
              <a:gd name="connsiteX58" fmla="*/ 4973311 w 8636594"/>
              <a:gd name="connsiteY58" fmla="*/ 5047519 h 6394316"/>
              <a:gd name="connsiteX59" fmla="*/ 5001145 w 8636594"/>
              <a:gd name="connsiteY59" fmla="*/ 5015124 h 6394316"/>
              <a:gd name="connsiteX60" fmla="*/ 5028745 w 8636594"/>
              <a:gd name="connsiteY60" fmla="*/ 4982535 h 6394316"/>
              <a:gd name="connsiteX61" fmla="*/ 5056117 w 8636594"/>
              <a:gd name="connsiteY61" fmla="*/ 4949755 h 6394316"/>
              <a:gd name="connsiteX62" fmla="*/ 5083269 w 8636594"/>
              <a:gd name="connsiteY62" fmla="*/ 4916787 h 6394316"/>
              <a:gd name="connsiteX63" fmla="*/ 5110207 w 8636594"/>
              <a:gd name="connsiteY63" fmla="*/ 4883636 h 6394316"/>
              <a:gd name="connsiteX64" fmla="*/ 5136937 w 8636594"/>
              <a:gd name="connsiteY64" fmla="*/ 4850305 h 6394316"/>
              <a:gd name="connsiteX65" fmla="*/ 5163464 w 8636594"/>
              <a:gd name="connsiteY65" fmla="*/ 4816797 h 6394316"/>
              <a:gd name="connsiteX66" fmla="*/ 5215940 w 8636594"/>
              <a:gd name="connsiteY66" fmla="*/ 4749265 h 6394316"/>
              <a:gd name="connsiteX67" fmla="*/ 5267684 w 8636594"/>
              <a:gd name="connsiteY67" fmla="*/ 4681068 h 6394316"/>
              <a:gd name="connsiteX68" fmla="*/ 5318748 w 8636594"/>
              <a:gd name="connsiteY68" fmla="*/ 4612234 h 6394316"/>
              <a:gd name="connsiteX69" fmla="*/ 5369182 w 8636594"/>
              <a:gd name="connsiteY69" fmla="*/ 4542793 h 6394316"/>
              <a:gd name="connsiteX70" fmla="*/ 5419038 w 8636594"/>
              <a:gd name="connsiteY70" fmla="*/ 4472771 h 6394316"/>
              <a:gd name="connsiteX71" fmla="*/ 5468365 w 8636594"/>
              <a:gd name="connsiteY71" fmla="*/ 4402196 h 6394316"/>
              <a:gd name="connsiteX72" fmla="*/ 5517215 w 8636594"/>
              <a:gd name="connsiteY72" fmla="*/ 4331098 h 6394316"/>
              <a:gd name="connsiteX73" fmla="*/ 5565637 w 8636594"/>
              <a:gd name="connsiteY73" fmla="*/ 4259503 h 6394316"/>
              <a:gd name="connsiteX74" fmla="*/ 5613684 w 8636594"/>
              <a:gd name="connsiteY74" fmla="*/ 4187441 h 6394316"/>
              <a:gd name="connsiteX75" fmla="*/ 5685160 w 8636594"/>
              <a:gd name="connsiteY75" fmla="*/ 4078531 h 6394316"/>
              <a:gd name="connsiteX76" fmla="*/ 5756074 w 8636594"/>
              <a:gd name="connsiteY76" fmla="*/ 3968727 h 6394316"/>
              <a:gd name="connsiteX77" fmla="*/ 5873483 w 8636594"/>
              <a:gd name="connsiteY77" fmla="*/ 3783989 h 6394316"/>
              <a:gd name="connsiteX78" fmla="*/ 6203209 w 8636594"/>
              <a:gd name="connsiteY78" fmla="*/ 3258640 h 6394316"/>
              <a:gd name="connsiteX79" fmla="*/ 6299430 w 8636594"/>
              <a:gd name="connsiteY79" fmla="*/ 3107321 h 6394316"/>
              <a:gd name="connsiteX80" fmla="*/ 6372650 w 8636594"/>
              <a:gd name="connsiteY80" fmla="*/ 2993735 h 6394316"/>
              <a:gd name="connsiteX81" fmla="*/ 6453197 w 8636594"/>
              <a:gd name="connsiteY81" fmla="*/ 2869788 h 6394316"/>
              <a:gd name="connsiteX82" fmla="*/ 6564167 w 8636594"/>
              <a:gd name="connsiteY82" fmla="*/ 2696807 h 6394316"/>
              <a:gd name="connsiteX83" fmla="*/ 6976233 w 8636594"/>
              <a:gd name="connsiteY83" fmla="*/ 2045274 h 6394316"/>
              <a:gd name="connsiteX84" fmla="*/ 7086755 w 8636594"/>
              <a:gd name="connsiteY84" fmla="*/ 1872743 h 6394316"/>
              <a:gd name="connsiteX85" fmla="*/ 7170279 w 8636594"/>
              <a:gd name="connsiteY85" fmla="*/ 1744202 h 6394316"/>
              <a:gd name="connsiteX86" fmla="*/ 7226351 w 8636594"/>
              <a:gd name="connsiteY86" fmla="*/ 1659017 h 6394316"/>
              <a:gd name="connsiteX87" fmla="*/ 7282789 w 8636594"/>
              <a:gd name="connsiteY87" fmla="*/ 1574303 h 6394316"/>
              <a:gd name="connsiteX88" fmla="*/ 7339643 w 8636594"/>
              <a:gd name="connsiteY88" fmla="*/ 1490113 h 6394316"/>
              <a:gd name="connsiteX89" fmla="*/ 7396957 w 8636594"/>
              <a:gd name="connsiteY89" fmla="*/ 1406503 h 6394316"/>
              <a:gd name="connsiteX90" fmla="*/ 7454781 w 8636594"/>
              <a:gd name="connsiteY90" fmla="*/ 1323526 h 6394316"/>
              <a:gd name="connsiteX91" fmla="*/ 7513161 w 8636594"/>
              <a:gd name="connsiteY91" fmla="*/ 1241237 h 6394316"/>
              <a:gd name="connsiteX92" fmla="*/ 7572144 w 8636594"/>
              <a:gd name="connsiteY92" fmla="*/ 1159689 h 6394316"/>
              <a:gd name="connsiteX93" fmla="*/ 7601877 w 8636594"/>
              <a:gd name="connsiteY93" fmla="*/ 1119210 h 6394316"/>
              <a:gd name="connsiteX94" fmla="*/ 7631779 w 8636594"/>
              <a:gd name="connsiteY94" fmla="*/ 1078937 h 6394316"/>
              <a:gd name="connsiteX95" fmla="*/ 7661855 w 8636594"/>
              <a:gd name="connsiteY95" fmla="*/ 1038876 h 6394316"/>
              <a:gd name="connsiteX96" fmla="*/ 7692111 w 8636594"/>
              <a:gd name="connsiteY96" fmla="*/ 999035 h 6394316"/>
              <a:gd name="connsiteX97" fmla="*/ 7722554 w 8636594"/>
              <a:gd name="connsiteY97" fmla="*/ 959419 h 6394316"/>
              <a:gd name="connsiteX98" fmla="*/ 7753190 w 8636594"/>
              <a:gd name="connsiteY98" fmla="*/ 920037 h 6394316"/>
              <a:gd name="connsiteX99" fmla="*/ 7784023 w 8636594"/>
              <a:gd name="connsiteY99" fmla="*/ 880894 h 6394316"/>
              <a:gd name="connsiteX100" fmla="*/ 7815061 w 8636594"/>
              <a:gd name="connsiteY100" fmla="*/ 841997 h 6394316"/>
              <a:gd name="connsiteX101" fmla="*/ 7846308 w 8636594"/>
              <a:gd name="connsiteY101" fmla="*/ 803354 h 6394316"/>
              <a:gd name="connsiteX102" fmla="*/ 7877772 w 8636594"/>
              <a:gd name="connsiteY102" fmla="*/ 764970 h 6394316"/>
              <a:gd name="connsiteX103" fmla="*/ 7909458 w 8636594"/>
              <a:gd name="connsiteY103" fmla="*/ 726853 h 6394316"/>
              <a:gd name="connsiteX104" fmla="*/ 7941371 w 8636594"/>
              <a:gd name="connsiteY104" fmla="*/ 689010 h 6394316"/>
              <a:gd name="connsiteX105" fmla="*/ 7973518 w 8636594"/>
              <a:gd name="connsiteY105" fmla="*/ 651447 h 6394316"/>
              <a:gd name="connsiteX106" fmla="*/ 8005905 w 8636594"/>
              <a:gd name="connsiteY106" fmla="*/ 614171 h 6394316"/>
              <a:gd name="connsiteX107" fmla="*/ 8038538 w 8636594"/>
              <a:gd name="connsiteY107" fmla="*/ 577189 h 6394316"/>
              <a:gd name="connsiteX108" fmla="*/ 8071421 w 8636594"/>
              <a:gd name="connsiteY108" fmla="*/ 540507 h 6394316"/>
              <a:gd name="connsiteX109" fmla="*/ 8104563 w 8636594"/>
              <a:gd name="connsiteY109" fmla="*/ 504132 h 6394316"/>
              <a:gd name="connsiteX110" fmla="*/ 8137967 w 8636594"/>
              <a:gd name="connsiteY110" fmla="*/ 468072 h 6394316"/>
              <a:gd name="connsiteX111" fmla="*/ 8171641 w 8636594"/>
              <a:gd name="connsiteY111" fmla="*/ 432332 h 6394316"/>
              <a:gd name="connsiteX112" fmla="*/ 8205590 w 8636594"/>
              <a:gd name="connsiteY112" fmla="*/ 396920 h 6394316"/>
              <a:gd name="connsiteX113" fmla="*/ 8239820 w 8636594"/>
              <a:gd name="connsiteY113" fmla="*/ 361843 h 6394316"/>
              <a:gd name="connsiteX114" fmla="*/ 8274337 w 8636594"/>
              <a:gd name="connsiteY114" fmla="*/ 327107 h 6394316"/>
              <a:gd name="connsiteX115" fmla="*/ 8309147 w 8636594"/>
              <a:gd name="connsiteY115" fmla="*/ 292718 h 6394316"/>
              <a:gd name="connsiteX116" fmla="*/ 8344256 w 8636594"/>
              <a:gd name="connsiteY116" fmla="*/ 258685 h 6394316"/>
              <a:gd name="connsiteX117" fmla="*/ 8379669 w 8636594"/>
              <a:gd name="connsiteY117" fmla="*/ 225013 h 6394316"/>
              <a:gd name="connsiteX118" fmla="*/ 8415394 w 8636594"/>
              <a:gd name="connsiteY118" fmla="*/ 191709 h 6394316"/>
              <a:gd name="connsiteX119" fmla="*/ 8451434 w 8636594"/>
              <a:gd name="connsiteY119" fmla="*/ 158780 h 6394316"/>
              <a:gd name="connsiteX120" fmla="*/ 8487798 w 8636594"/>
              <a:gd name="connsiteY120" fmla="*/ 126233 h 6394316"/>
              <a:gd name="connsiteX121" fmla="*/ 8524489 w 8636594"/>
              <a:gd name="connsiteY121" fmla="*/ 94075 h 6394316"/>
              <a:gd name="connsiteX122" fmla="*/ 8561515 w 8636594"/>
              <a:gd name="connsiteY122" fmla="*/ 62312 h 6394316"/>
              <a:gd name="connsiteX123" fmla="*/ 8598881 w 8636594"/>
              <a:gd name="connsiteY123" fmla="*/ 30951 h 6394316"/>
              <a:gd name="connsiteX124" fmla="*/ 8636594 w 8636594"/>
              <a:gd name="connsiteY124" fmla="*/ 0 h 6394316"/>
              <a:gd name="connsiteX0" fmla="*/ 8636594 w 8636594"/>
              <a:gd name="connsiteY0" fmla="*/ 0 h 6377243"/>
              <a:gd name="connsiteX1" fmla="*/ 5293 w 8636594"/>
              <a:gd name="connsiteY1" fmla="*/ 0 h 6377243"/>
              <a:gd name="connsiteX2" fmla="*/ 0 w 8636594"/>
              <a:gd name="connsiteY2" fmla="*/ 5587843 h 6377243"/>
              <a:gd name="connsiteX3" fmla="*/ 1594033 w 8636594"/>
              <a:gd name="connsiteY3" fmla="*/ 5600057 h 6377243"/>
              <a:gd name="connsiteX4" fmla="*/ 1686068 w 8636594"/>
              <a:gd name="connsiteY4" fmla="*/ 5599745 h 6377243"/>
              <a:gd name="connsiteX5" fmla="*/ 3047052 w 8636594"/>
              <a:gd name="connsiteY5" fmla="*/ 6377243 h 6377243"/>
              <a:gd name="connsiteX6" fmla="*/ 3095759 w 8636594"/>
              <a:gd name="connsiteY6" fmla="*/ 6359791 h 6377243"/>
              <a:gd name="connsiteX7" fmla="*/ 3143903 w 8636594"/>
              <a:gd name="connsiteY7" fmla="*/ 6341961 h 6377243"/>
              <a:gd name="connsiteX8" fmla="*/ 3191491 w 8636594"/>
              <a:gd name="connsiteY8" fmla="*/ 6323757 h 6377243"/>
              <a:gd name="connsiteX9" fmla="*/ 3238528 w 8636594"/>
              <a:gd name="connsiteY9" fmla="*/ 6305184 h 6377243"/>
              <a:gd name="connsiteX10" fmla="*/ 3285021 w 8636594"/>
              <a:gd name="connsiteY10" fmla="*/ 6286245 h 6377243"/>
              <a:gd name="connsiteX11" fmla="*/ 3330977 w 8636594"/>
              <a:gd name="connsiteY11" fmla="*/ 6266942 h 6377243"/>
              <a:gd name="connsiteX12" fmla="*/ 3376401 w 8636594"/>
              <a:gd name="connsiteY12" fmla="*/ 6247281 h 6377243"/>
              <a:gd name="connsiteX13" fmla="*/ 3421300 w 8636594"/>
              <a:gd name="connsiteY13" fmla="*/ 6227263 h 6377243"/>
              <a:gd name="connsiteX14" fmla="*/ 3465680 w 8636594"/>
              <a:gd name="connsiteY14" fmla="*/ 6206893 h 6377243"/>
              <a:gd name="connsiteX15" fmla="*/ 3509548 w 8636594"/>
              <a:gd name="connsiteY15" fmla="*/ 6186174 h 6377243"/>
              <a:gd name="connsiteX16" fmla="*/ 3552910 w 8636594"/>
              <a:gd name="connsiteY16" fmla="*/ 6165110 h 6377243"/>
              <a:gd name="connsiteX17" fmla="*/ 3595773 w 8636594"/>
              <a:gd name="connsiteY17" fmla="*/ 6143704 h 6377243"/>
              <a:gd name="connsiteX18" fmla="*/ 3638142 w 8636594"/>
              <a:gd name="connsiteY18" fmla="*/ 6121960 h 6377243"/>
              <a:gd name="connsiteX19" fmla="*/ 3680024 w 8636594"/>
              <a:gd name="connsiteY19" fmla="*/ 6099881 h 6377243"/>
              <a:gd name="connsiteX20" fmla="*/ 3721426 w 8636594"/>
              <a:gd name="connsiteY20" fmla="*/ 6077471 h 6377243"/>
              <a:gd name="connsiteX21" fmla="*/ 3762353 w 8636594"/>
              <a:gd name="connsiteY21" fmla="*/ 6054733 h 6377243"/>
              <a:gd name="connsiteX22" fmla="*/ 3802812 w 8636594"/>
              <a:gd name="connsiteY22" fmla="*/ 6031671 h 6377243"/>
              <a:gd name="connsiteX23" fmla="*/ 3842810 w 8636594"/>
              <a:gd name="connsiteY23" fmla="*/ 6008288 h 6377243"/>
              <a:gd name="connsiteX24" fmla="*/ 3882352 w 8636594"/>
              <a:gd name="connsiteY24" fmla="*/ 5984588 h 6377243"/>
              <a:gd name="connsiteX25" fmla="*/ 3921445 w 8636594"/>
              <a:gd name="connsiteY25" fmla="*/ 5960574 h 6377243"/>
              <a:gd name="connsiteX26" fmla="*/ 3960096 w 8636594"/>
              <a:gd name="connsiteY26" fmla="*/ 5936250 h 6377243"/>
              <a:gd name="connsiteX27" fmla="*/ 3998311 w 8636594"/>
              <a:gd name="connsiteY27" fmla="*/ 5911619 h 6377243"/>
              <a:gd name="connsiteX28" fmla="*/ 4036095 w 8636594"/>
              <a:gd name="connsiteY28" fmla="*/ 5886685 h 6377243"/>
              <a:gd name="connsiteX29" fmla="*/ 4073456 w 8636594"/>
              <a:gd name="connsiteY29" fmla="*/ 5861452 h 6377243"/>
              <a:gd name="connsiteX30" fmla="*/ 4110400 w 8636594"/>
              <a:gd name="connsiteY30" fmla="*/ 5835922 h 6377243"/>
              <a:gd name="connsiteX31" fmla="*/ 4146933 w 8636594"/>
              <a:gd name="connsiteY31" fmla="*/ 5810100 h 6377243"/>
              <a:gd name="connsiteX32" fmla="*/ 4183061 w 8636594"/>
              <a:gd name="connsiteY32" fmla="*/ 5783988 h 6377243"/>
              <a:gd name="connsiteX33" fmla="*/ 4218791 w 8636594"/>
              <a:gd name="connsiteY33" fmla="*/ 5757591 h 6377243"/>
              <a:gd name="connsiteX34" fmla="*/ 4254129 w 8636594"/>
              <a:gd name="connsiteY34" fmla="*/ 5730912 h 6377243"/>
              <a:gd name="connsiteX35" fmla="*/ 4289081 w 8636594"/>
              <a:gd name="connsiteY35" fmla="*/ 5703955 h 6377243"/>
              <a:gd name="connsiteX36" fmla="*/ 4323654 w 8636594"/>
              <a:gd name="connsiteY36" fmla="*/ 5676722 h 6377243"/>
              <a:gd name="connsiteX37" fmla="*/ 4357854 w 8636594"/>
              <a:gd name="connsiteY37" fmla="*/ 5649218 h 6377243"/>
              <a:gd name="connsiteX38" fmla="*/ 4391688 w 8636594"/>
              <a:gd name="connsiteY38" fmla="*/ 5621446 h 6377243"/>
              <a:gd name="connsiteX39" fmla="*/ 4425162 w 8636594"/>
              <a:gd name="connsiteY39" fmla="*/ 5593409 h 6377243"/>
              <a:gd name="connsiteX40" fmla="*/ 4458281 w 8636594"/>
              <a:gd name="connsiteY40" fmla="*/ 5565111 h 6377243"/>
              <a:gd name="connsiteX41" fmla="*/ 4491053 w 8636594"/>
              <a:gd name="connsiteY41" fmla="*/ 5536556 h 6377243"/>
              <a:gd name="connsiteX42" fmla="*/ 4523484 w 8636594"/>
              <a:gd name="connsiteY42" fmla="*/ 5507747 h 6377243"/>
              <a:gd name="connsiteX43" fmla="*/ 4555580 w 8636594"/>
              <a:gd name="connsiteY43" fmla="*/ 5478687 h 6377243"/>
              <a:gd name="connsiteX44" fmla="*/ 4587347 w 8636594"/>
              <a:gd name="connsiteY44" fmla="*/ 5449380 h 6377243"/>
              <a:gd name="connsiteX45" fmla="*/ 4618793 w 8636594"/>
              <a:gd name="connsiteY45" fmla="*/ 5419830 h 6377243"/>
              <a:gd name="connsiteX46" fmla="*/ 4649922 w 8636594"/>
              <a:gd name="connsiteY46" fmla="*/ 5390040 h 6377243"/>
              <a:gd name="connsiteX47" fmla="*/ 4680742 w 8636594"/>
              <a:gd name="connsiteY47" fmla="*/ 5360014 h 6377243"/>
              <a:gd name="connsiteX48" fmla="*/ 4711259 w 8636594"/>
              <a:gd name="connsiteY48" fmla="*/ 5329755 h 6377243"/>
              <a:gd name="connsiteX49" fmla="*/ 4741478 w 8636594"/>
              <a:gd name="connsiteY49" fmla="*/ 5299266 h 6377243"/>
              <a:gd name="connsiteX50" fmla="*/ 4771408 w 8636594"/>
              <a:gd name="connsiteY50" fmla="*/ 5268551 h 6377243"/>
              <a:gd name="connsiteX51" fmla="*/ 4801053 w 8636594"/>
              <a:gd name="connsiteY51" fmla="*/ 5237614 h 6377243"/>
              <a:gd name="connsiteX52" fmla="*/ 4830420 w 8636594"/>
              <a:gd name="connsiteY52" fmla="*/ 5206458 h 6377243"/>
              <a:gd name="connsiteX53" fmla="*/ 4859516 w 8636594"/>
              <a:gd name="connsiteY53" fmla="*/ 5175087 h 6377243"/>
              <a:gd name="connsiteX54" fmla="*/ 4888347 w 8636594"/>
              <a:gd name="connsiteY54" fmla="*/ 5143504 h 6377243"/>
              <a:gd name="connsiteX55" fmla="*/ 4916919 w 8636594"/>
              <a:gd name="connsiteY55" fmla="*/ 5111713 h 6377243"/>
              <a:gd name="connsiteX56" fmla="*/ 4945238 w 8636594"/>
              <a:gd name="connsiteY56" fmla="*/ 5079717 h 6377243"/>
              <a:gd name="connsiteX57" fmla="*/ 4973311 w 8636594"/>
              <a:gd name="connsiteY57" fmla="*/ 5047519 h 6377243"/>
              <a:gd name="connsiteX58" fmla="*/ 5001145 w 8636594"/>
              <a:gd name="connsiteY58" fmla="*/ 5015124 h 6377243"/>
              <a:gd name="connsiteX59" fmla="*/ 5028745 w 8636594"/>
              <a:gd name="connsiteY59" fmla="*/ 4982535 h 6377243"/>
              <a:gd name="connsiteX60" fmla="*/ 5056117 w 8636594"/>
              <a:gd name="connsiteY60" fmla="*/ 4949755 h 6377243"/>
              <a:gd name="connsiteX61" fmla="*/ 5083269 w 8636594"/>
              <a:gd name="connsiteY61" fmla="*/ 4916787 h 6377243"/>
              <a:gd name="connsiteX62" fmla="*/ 5110207 w 8636594"/>
              <a:gd name="connsiteY62" fmla="*/ 4883636 h 6377243"/>
              <a:gd name="connsiteX63" fmla="*/ 5136937 w 8636594"/>
              <a:gd name="connsiteY63" fmla="*/ 4850305 h 6377243"/>
              <a:gd name="connsiteX64" fmla="*/ 5163464 w 8636594"/>
              <a:gd name="connsiteY64" fmla="*/ 4816797 h 6377243"/>
              <a:gd name="connsiteX65" fmla="*/ 5215940 w 8636594"/>
              <a:gd name="connsiteY65" fmla="*/ 4749265 h 6377243"/>
              <a:gd name="connsiteX66" fmla="*/ 5267684 w 8636594"/>
              <a:gd name="connsiteY66" fmla="*/ 4681068 h 6377243"/>
              <a:gd name="connsiteX67" fmla="*/ 5318748 w 8636594"/>
              <a:gd name="connsiteY67" fmla="*/ 4612234 h 6377243"/>
              <a:gd name="connsiteX68" fmla="*/ 5369182 w 8636594"/>
              <a:gd name="connsiteY68" fmla="*/ 4542793 h 6377243"/>
              <a:gd name="connsiteX69" fmla="*/ 5419038 w 8636594"/>
              <a:gd name="connsiteY69" fmla="*/ 4472771 h 6377243"/>
              <a:gd name="connsiteX70" fmla="*/ 5468365 w 8636594"/>
              <a:gd name="connsiteY70" fmla="*/ 4402196 h 6377243"/>
              <a:gd name="connsiteX71" fmla="*/ 5517215 w 8636594"/>
              <a:gd name="connsiteY71" fmla="*/ 4331098 h 6377243"/>
              <a:gd name="connsiteX72" fmla="*/ 5565637 w 8636594"/>
              <a:gd name="connsiteY72" fmla="*/ 4259503 h 6377243"/>
              <a:gd name="connsiteX73" fmla="*/ 5613684 w 8636594"/>
              <a:gd name="connsiteY73" fmla="*/ 4187441 h 6377243"/>
              <a:gd name="connsiteX74" fmla="*/ 5685160 w 8636594"/>
              <a:gd name="connsiteY74" fmla="*/ 4078531 h 6377243"/>
              <a:gd name="connsiteX75" fmla="*/ 5756074 w 8636594"/>
              <a:gd name="connsiteY75" fmla="*/ 3968727 h 6377243"/>
              <a:gd name="connsiteX76" fmla="*/ 5873483 w 8636594"/>
              <a:gd name="connsiteY76" fmla="*/ 3783989 h 6377243"/>
              <a:gd name="connsiteX77" fmla="*/ 6203209 w 8636594"/>
              <a:gd name="connsiteY77" fmla="*/ 3258640 h 6377243"/>
              <a:gd name="connsiteX78" fmla="*/ 6299430 w 8636594"/>
              <a:gd name="connsiteY78" fmla="*/ 3107321 h 6377243"/>
              <a:gd name="connsiteX79" fmla="*/ 6372650 w 8636594"/>
              <a:gd name="connsiteY79" fmla="*/ 2993735 h 6377243"/>
              <a:gd name="connsiteX80" fmla="*/ 6453197 w 8636594"/>
              <a:gd name="connsiteY80" fmla="*/ 2869788 h 6377243"/>
              <a:gd name="connsiteX81" fmla="*/ 6564167 w 8636594"/>
              <a:gd name="connsiteY81" fmla="*/ 2696807 h 6377243"/>
              <a:gd name="connsiteX82" fmla="*/ 6976233 w 8636594"/>
              <a:gd name="connsiteY82" fmla="*/ 2045274 h 6377243"/>
              <a:gd name="connsiteX83" fmla="*/ 7086755 w 8636594"/>
              <a:gd name="connsiteY83" fmla="*/ 1872743 h 6377243"/>
              <a:gd name="connsiteX84" fmla="*/ 7170279 w 8636594"/>
              <a:gd name="connsiteY84" fmla="*/ 1744202 h 6377243"/>
              <a:gd name="connsiteX85" fmla="*/ 7226351 w 8636594"/>
              <a:gd name="connsiteY85" fmla="*/ 1659017 h 6377243"/>
              <a:gd name="connsiteX86" fmla="*/ 7282789 w 8636594"/>
              <a:gd name="connsiteY86" fmla="*/ 1574303 h 6377243"/>
              <a:gd name="connsiteX87" fmla="*/ 7339643 w 8636594"/>
              <a:gd name="connsiteY87" fmla="*/ 1490113 h 6377243"/>
              <a:gd name="connsiteX88" fmla="*/ 7396957 w 8636594"/>
              <a:gd name="connsiteY88" fmla="*/ 1406503 h 6377243"/>
              <a:gd name="connsiteX89" fmla="*/ 7454781 w 8636594"/>
              <a:gd name="connsiteY89" fmla="*/ 1323526 h 6377243"/>
              <a:gd name="connsiteX90" fmla="*/ 7513161 w 8636594"/>
              <a:gd name="connsiteY90" fmla="*/ 1241237 h 6377243"/>
              <a:gd name="connsiteX91" fmla="*/ 7572144 w 8636594"/>
              <a:gd name="connsiteY91" fmla="*/ 1159689 h 6377243"/>
              <a:gd name="connsiteX92" fmla="*/ 7601877 w 8636594"/>
              <a:gd name="connsiteY92" fmla="*/ 1119210 h 6377243"/>
              <a:gd name="connsiteX93" fmla="*/ 7631779 w 8636594"/>
              <a:gd name="connsiteY93" fmla="*/ 1078937 h 6377243"/>
              <a:gd name="connsiteX94" fmla="*/ 7661855 w 8636594"/>
              <a:gd name="connsiteY94" fmla="*/ 1038876 h 6377243"/>
              <a:gd name="connsiteX95" fmla="*/ 7692111 w 8636594"/>
              <a:gd name="connsiteY95" fmla="*/ 999035 h 6377243"/>
              <a:gd name="connsiteX96" fmla="*/ 7722554 w 8636594"/>
              <a:gd name="connsiteY96" fmla="*/ 959419 h 6377243"/>
              <a:gd name="connsiteX97" fmla="*/ 7753190 w 8636594"/>
              <a:gd name="connsiteY97" fmla="*/ 920037 h 6377243"/>
              <a:gd name="connsiteX98" fmla="*/ 7784023 w 8636594"/>
              <a:gd name="connsiteY98" fmla="*/ 880894 h 6377243"/>
              <a:gd name="connsiteX99" fmla="*/ 7815061 w 8636594"/>
              <a:gd name="connsiteY99" fmla="*/ 841997 h 6377243"/>
              <a:gd name="connsiteX100" fmla="*/ 7846308 w 8636594"/>
              <a:gd name="connsiteY100" fmla="*/ 803354 h 6377243"/>
              <a:gd name="connsiteX101" fmla="*/ 7877772 w 8636594"/>
              <a:gd name="connsiteY101" fmla="*/ 764970 h 6377243"/>
              <a:gd name="connsiteX102" fmla="*/ 7909458 w 8636594"/>
              <a:gd name="connsiteY102" fmla="*/ 726853 h 6377243"/>
              <a:gd name="connsiteX103" fmla="*/ 7941371 w 8636594"/>
              <a:gd name="connsiteY103" fmla="*/ 689010 h 6377243"/>
              <a:gd name="connsiteX104" fmla="*/ 7973518 w 8636594"/>
              <a:gd name="connsiteY104" fmla="*/ 651447 h 6377243"/>
              <a:gd name="connsiteX105" fmla="*/ 8005905 w 8636594"/>
              <a:gd name="connsiteY105" fmla="*/ 614171 h 6377243"/>
              <a:gd name="connsiteX106" fmla="*/ 8038538 w 8636594"/>
              <a:gd name="connsiteY106" fmla="*/ 577189 h 6377243"/>
              <a:gd name="connsiteX107" fmla="*/ 8071421 w 8636594"/>
              <a:gd name="connsiteY107" fmla="*/ 540507 h 6377243"/>
              <a:gd name="connsiteX108" fmla="*/ 8104563 w 8636594"/>
              <a:gd name="connsiteY108" fmla="*/ 504132 h 6377243"/>
              <a:gd name="connsiteX109" fmla="*/ 8137967 w 8636594"/>
              <a:gd name="connsiteY109" fmla="*/ 468072 h 6377243"/>
              <a:gd name="connsiteX110" fmla="*/ 8171641 w 8636594"/>
              <a:gd name="connsiteY110" fmla="*/ 432332 h 6377243"/>
              <a:gd name="connsiteX111" fmla="*/ 8205590 w 8636594"/>
              <a:gd name="connsiteY111" fmla="*/ 396920 h 6377243"/>
              <a:gd name="connsiteX112" fmla="*/ 8239820 w 8636594"/>
              <a:gd name="connsiteY112" fmla="*/ 361843 h 6377243"/>
              <a:gd name="connsiteX113" fmla="*/ 8274337 w 8636594"/>
              <a:gd name="connsiteY113" fmla="*/ 327107 h 6377243"/>
              <a:gd name="connsiteX114" fmla="*/ 8309147 w 8636594"/>
              <a:gd name="connsiteY114" fmla="*/ 292718 h 6377243"/>
              <a:gd name="connsiteX115" fmla="*/ 8344256 w 8636594"/>
              <a:gd name="connsiteY115" fmla="*/ 258685 h 6377243"/>
              <a:gd name="connsiteX116" fmla="*/ 8379669 w 8636594"/>
              <a:gd name="connsiteY116" fmla="*/ 225013 h 6377243"/>
              <a:gd name="connsiteX117" fmla="*/ 8415394 w 8636594"/>
              <a:gd name="connsiteY117" fmla="*/ 191709 h 6377243"/>
              <a:gd name="connsiteX118" fmla="*/ 8451434 w 8636594"/>
              <a:gd name="connsiteY118" fmla="*/ 158780 h 6377243"/>
              <a:gd name="connsiteX119" fmla="*/ 8487798 w 8636594"/>
              <a:gd name="connsiteY119" fmla="*/ 126233 h 6377243"/>
              <a:gd name="connsiteX120" fmla="*/ 8524489 w 8636594"/>
              <a:gd name="connsiteY120" fmla="*/ 94075 h 6377243"/>
              <a:gd name="connsiteX121" fmla="*/ 8561515 w 8636594"/>
              <a:gd name="connsiteY121" fmla="*/ 62312 h 6377243"/>
              <a:gd name="connsiteX122" fmla="*/ 8598881 w 8636594"/>
              <a:gd name="connsiteY122" fmla="*/ 30951 h 6377243"/>
              <a:gd name="connsiteX123" fmla="*/ 8636594 w 8636594"/>
              <a:gd name="connsiteY123" fmla="*/ 0 h 6377243"/>
              <a:gd name="connsiteX0" fmla="*/ 8636594 w 8636594"/>
              <a:gd name="connsiteY0" fmla="*/ 0 h 6359791"/>
              <a:gd name="connsiteX1" fmla="*/ 5293 w 8636594"/>
              <a:gd name="connsiteY1" fmla="*/ 0 h 6359791"/>
              <a:gd name="connsiteX2" fmla="*/ 0 w 8636594"/>
              <a:gd name="connsiteY2" fmla="*/ 5587843 h 6359791"/>
              <a:gd name="connsiteX3" fmla="*/ 1594033 w 8636594"/>
              <a:gd name="connsiteY3" fmla="*/ 5600057 h 6359791"/>
              <a:gd name="connsiteX4" fmla="*/ 1686068 w 8636594"/>
              <a:gd name="connsiteY4" fmla="*/ 5599745 h 6359791"/>
              <a:gd name="connsiteX5" fmla="*/ 3095759 w 8636594"/>
              <a:gd name="connsiteY5" fmla="*/ 6359791 h 6359791"/>
              <a:gd name="connsiteX6" fmla="*/ 3143903 w 8636594"/>
              <a:gd name="connsiteY6" fmla="*/ 6341961 h 6359791"/>
              <a:gd name="connsiteX7" fmla="*/ 3191491 w 8636594"/>
              <a:gd name="connsiteY7" fmla="*/ 6323757 h 6359791"/>
              <a:gd name="connsiteX8" fmla="*/ 3238528 w 8636594"/>
              <a:gd name="connsiteY8" fmla="*/ 6305184 h 6359791"/>
              <a:gd name="connsiteX9" fmla="*/ 3285021 w 8636594"/>
              <a:gd name="connsiteY9" fmla="*/ 6286245 h 6359791"/>
              <a:gd name="connsiteX10" fmla="*/ 3330977 w 8636594"/>
              <a:gd name="connsiteY10" fmla="*/ 6266942 h 6359791"/>
              <a:gd name="connsiteX11" fmla="*/ 3376401 w 8636594"/>
              <a:gd name="connsiteY11" fmla="*/ 6247281 h 6359791"/>
              <a:gd name="connsiteX12" fmla="*/ 3421300 w 8636594"/>
              <a:gd name="connsiteY12" fmla="*/ 6227263 h 6359791"/>
              <a:gd name="connsiteX13" fmla="*/ 3465680 w 8636594"/>
              <a:gd name="connsiteY13" fmla="*/ 6206893 h 6359791"/>
              <a:gd name="connsiteX14" fmla="*/ 3509548 w 8636594"/>
              <a:gd name="connsiteY14" fmla="*/ 6186174 h 6359791"/>
              <a:gd name="connsiteX15" fmla="*/ 3552910 w 8636594"/>
              <a:gd name="connsiteY15" fmla="*/ 6165110 h 6359791"/>
              <a:gd name="connsiteX16" fmla="*/ 3595773 w 8636594"/>
              <a:gd name="connsiteY16" fmla="*/ 6143704 h 6359791"/>
              <a:gd name="connsiteX17" fmla="*/ 3638142 w 8636594"/>
              <a:gd name="connsiteY17" fmla="*/ 6121960 h 6359791"/>
              <a:gd name="connsiteX18" fmla="*/ 3680024 w 8636594"/>
              <a:gd name="connsiteY18" fmla="*/ 6099881 h 6359791"/>
              <a:gd name="connsiteX19" fmla="*/ 3721426 w 8636594"/>
              <a:gd name="connsiteY19" fmla="*/ 6077471 h 6359791"/>
              <a:gd name="connsiteX20" fmla="*/ 3762353 w 8636594"/>
              <a:gd name="connsiteY20" fmla="*/ 6054733 h 6359791"/>
              <a:gd name="connsiteX21" fmla="*/ 3802812 w 8636594"/>
              <a:gd name="connsiteY21" fmla="*/ 6031671 h 6359791"/>
              <a:gd name="connsiteX22" fmla="*/ 3842810 w 8636594"/>
              <a:gd name="connsiteY22" fmla="*/ 6008288 h 6359791"/>
              <a:gd name="connsiteX23" fmla="*/ 3882352 w 8636594"/>
              <a:gd name="connsiteY23" fmla="*/ 5984588 h 6359791"/>
              <a:gd name="connsiteX24" fmla="*/ 3921445 w 8636594"/>
              <a:gd name="connsiteY24" fmla="*/ 5960574 h 6359791"/>
              <a:gd name="connsiteX25" fmla="*/ 3960096 w 8636594"/>
              <a:gd name="connsiteY25" fmla="*/ 5936250 h 6359791"/>
              <a:gd name="connsiteX26" fmla="*/ 3998311 w 8636594"/>
              <a:gd name="connsiteY26" fmla="*/ 5911619 h 6359791"/>
              <a:gd name="connsiteX27" fmla="*/ 4036095 w 8636594"/>
              <a:gd name="connsiteY27" fmla="*/ 5886685 h 6359791"/>
              <a:gd name="connsiteX28" fmla="*/ 4073456 w 8636594"/>
              <a:gd name="connsiteY28" fmla="*/ 5861452 h 6359791"/>
              <a:gd name="connsiteX29" fmla="*/ 4110400 w 8636594"/>
              <a:gd name="connsiteY29" fmla="*/ 5835922 h 6359791"/>
              <a:gd name="connsiteX30" fmla="*/ 4146933 w 8636594"/>
              <a:gd name="connsiteY30" fmla="*/ 5810100 h 6359791"/>
              <a:gd name="connsiteX31" fmla="*/ 4183061 w 8636594"/>
              <a:gd name="connsiteY31" fmla="*/ 5783988 h 6359791"/>
              <a:gd name="connsiteX32" fmla="*/ 4218791 w 8636594"/>
              <a:gd name="connsiteY32" fmla="*/ 5757591 h 6359791"/>
              <a:gd name="connsiteX33" fmla="*/ 4254129 w 8636594"/>
              <a:gd name="connsiteY33" fmla="*/ 5730912 h 6359791"/>
              <a:gd name="connsiteX34" fmla="*/ 4289081 w 8636594"/>
              <a:gd name="connsiteY34" fmla="*/ 5703955 h 6359791"/>
              <a:gd name="connsiteX35" fmla="*/ 4323654 w 8636594"/>
              <a:gd name="connsiteY35" fmla="*/ 5676722 h 6359791"/>
              <a:gd name="connsiteX36" fmla="*/ 4357854 w 8636594"/>
              <a:gd name="connsiteY36" fmla="*/ 5649218 h 6359791"/>
              <a:gd name="connsiteX37" fmla="*/ 4391688 w 8636594"/>
              <a:gd name="connsiteY37" fmla="*/ 5621446 h 6359791"/>
              <a:gd name="connsiteX38" fmla="*/ 4425162 w 8636594"/>
              <a:gd name="connsiteY38" fmla="*/ 5593409 h 6359791"/>
              <a:gd name="connsiteX39" fmla="*/ 4458281 w 8636594"/>
              <a:gd name="connsiteY39" fmla="*/ 5565111 h 6359791"/>
              <a:gd name="connsiteX40" fmla="*/ 4491053 w 8636594"/>
              <a:gd name="connsiteY40" fmla="*/ 5536556 h 6359791"/>
              <a:gd name="connsiteX41" fmla="*/ 4523484 w 8636594"/>
              <a:gd name="connsiteY41" fmla="*/ 5507747 h 6359791"/>
              <a:gd name="connsiteX42" fmla="*/ 4555580 w 8636594"/>
              <a:gd name="connsiteY42" fmla="*/ 5478687 h 6359791"/>
              <a:gd name="connsiteX43" fmla="*/ 4587347 w 8636594"/>
              <a:gd name="connsiteY43" fmla="*/ 5449380 h 6359791"/>
              <a:gd name="connsiteX44" fmla="*/ 4618793 w 8636594"/>
              <a:gd name="connsiteY44" fmla="*/ 5419830 h 6359791"/>
              <a:gd name="connsiteX45" fmla="*/ 4649922 w 8636594"/>
              <a:gd name="connsiteY45" fmla="*/ 5390040 h 6359791"/>
              <a:gd name="connsiteX46" fmla="*/ 4680742 w 8636594"/>
              <a:gd name="connsiteY46" fmla="*/ 5360014 h 6359791"/>
              <a:gd name="connsiteX47" fmla="*/ 4711259 w 8636594"/>
              <a:gd name="connsiteY47" fmla="*/ 5329755 h 6359791"/>
              <a:gd name="connsiteX48" fmla="*/ 4741478 w 8636594"/>
              <a:gd name="connsiteY48" fmla="*/ 5299266 h 6359791"/>
              <a:gd name="connsiteX49" fmla="*/ 4771408 w 8636594"/>
              <a:gd name="connsiteY49" fmla="*/ 5268551 h 6359791"/>
              <a:gd name="connsiteX50" fmla="*/ 4801053 w 8636594"/>
              <a:gd name="connsiteY50" fmla="*/ 5237614 h 6359791"/>
              <a:gd name="connsiteX51" fmla="*/ 4830420 w 8636594"/>
              <a:gd name="connsiteY51" fmla="*/ 5206458 h 6359791"/>
              <a:gd name="connsiteX52" fmla="*/ 4859516 w 8636594"/>
              <a:gd name="connsiteY52" fmla="*/ 5175087 h 6359791"/>
              <a:gd name="connsiteX53" fmla="*/ 4888347 w 8636594"/>
              <a:gd name="connsiteY53" fmla="*/ 5143504 h 6359791"/>
              <a:gd name="connsiteX54" fmla="*/ 4916919 w 8636594"/>
              <a:gd name="connsiteY54" fmla="*/ 5111713 h 6359791"/>
              <a:gd name="connsiteX55" fmla="*/ 4945238 w 8636594"/>
              <a:gd name="connsiteY55" fmla="*/ 5079717 h 6359791"/>
              <a:gd name="connsiteX56" fmla="*/ 4973311 w 8636594"/>
              <a:gd name="connsiteY56" fmla="*/ 5047519 h 6359791"/>
              <a:gd name="connsiteX57" fmla="*/ 5001145 w 8636594"/>
              <a:gd name="connsiteY57" fmla="*/ 5015124 h 6359791"/>
              <a:gd name="connsiteX58" fmla="*/ 5028745 w 8636594"/>
              <a:gd name="connsiteY58" fmla="*/ 4982535 h 6359791"/>
              <a:gd name="connsiteX59" fmla="*/ 5056117 w 8636594"/>
              <a:gd name="connsiteY59" fmla="*/ 4949755 h 6359791"/>
              <a:gd name="connsiteX60" fmla="*/ 5083269 w 8636594"/>
              <a:gd name="connsiteY60" fmla="*/ 4916787 h 6359791"/>
              <a:gd name="connsiteX61" fmla="*/ 5110207 w 8636594"/>
              <a:gd name="connsiteY61" fmla="*/ 4883636 h 6359791"/>
              <a:gd name="connsiteX62" fmla="*/ 5136937 w 8636594"/>
              <a:gd name="connsiteY62" fmla="*/ 4850305 h 6359791"/>
              <a:gd name="connsiteX63" fmla="*/ 5163464 w 8636594"/>
              <a:gd name="connsiteY63" fmla="*/ 4816797 h 6359791"/>
              <a:gd name="connsiteX64" fmla="*/ 5215940 w 8636594"/>
              <a:gd name="connsiteY64" fmla="*/ 4749265 h 6359791"/>
              <a:gd name="connsiteX65" fmla="*/ 5267684 w 8636594"/>
              <a:gd name="connsiteY65" fmla="*/ 4681068 h 6359791"/>
              <a:gd name="connsiteX66" fmla="*/ 5318748 w 8636594"/>
              <a:gd name="connsiteY66" fmla="*/ 4612234 h 6359791"/>
              <a:gd name="connsiteX67" fmla="*/ 5369182 w 8636594"/>
              <a:gd name="connsiteY67" fmla="*/ 4542793 h 6359791"/>
              <a:gd name="connsiteX68" fmla="*/ 5419038 w 8636594"/>
              <a:gd name="connsiteY68" fmla="*/ 4472771 h 6359791"/>
              <a:gd name="connsiteX69" fmla="*/ 5468365 w 8636594"/>
              <a:gd name="connsiteY69" fmla="*/ 4402196 h 6359791"/>
              <a:gd name="connsiteX70" fmla="*/ 5517215 w 8636594"/>
              <a:gd name="connsiteY70" fmla="*/ 4331098 h 6359791"/>
              <a:gd name="connsiteX71" fmla="*/ 5565637 w 8636594"/>
              <a:gd name="connsiteY71" fmla="*/ 4259503 h 6359791"/>
              <a:gd name="connsiteX72" fmla="*/ 5613684 w 8636594"/>
              <a:gd name="connsiteY72" fmla="*/ 4187441 h 6359791"/>
              <a:gd name="connsiteX73" fmla="*/ 5685160 w 8636594"/>
              <a:gd name="connsiteY73" fmla="*/ 4078531 h 6359791"/>
              <a:gd name="connsiteX74" fmla="*/ 5756074 w 8636594"/>
              <a:gd name="connsiteY74" fmla="*/ 3968727 h 6359791"/>
              <a:gd name="connsiteX75" fmla="*/ 5873483 w 8636594"/>
              <a:gd name="connsiteY75" fmla="*/ 3783989 h 6359791"/>
              <a:gd name="connsiteX76" fmla="*/ 6203209 w 8636594"/>
              <a:gd name="connsiteY76" fmla="*/ 3258640 h 6359791"/>
              <a:gd name="connsiteX77" fmla="*/ 6299430 w 8636594"/>
              <a:gd name="connsiteY77" fmla="*/ 3107321 h 6359791"/>
              <a:gd name="connsiteX78" fmla="*/ 6372650 w 8636594"/>
              <a:gd name="connsiteY78" fmla="*/ 2993735 h 6359791"/>
              <a:gd name="connsiteX79" fmla="*/ 6453197 w 8636594"/>
              <a:gd name="connsiteY79" fmla="*/ 2869788 h 6359791"/>
              <a:gd name="connsiteX80" fmla="*/ 6564167 w 8636594"/>
              <a:gd name="connsiteY80" fmla="*/ 2696807 h 6359791"/>
              <a:gd name="connsiteX81" fmla="*/ 6976233 w 8636594"/>
              <a:gd name="connsiteY81" fmla="*/ 2045274 h 6359791"/>
              <a:gd name="connsiteX82" fmla="*/ 7086755 w 8636594"/>
              <a:gd name="connsiteY82" fmla="*/ 1872743 h 6359791"/>
              <a:gd name="connsiteX83" fmla="*/ 7170279 w 8636594"/>
              <a:gd name="connsiteY83" fmla="*/ 1744202 h 6359791"/>
              <a:gd name="connsiteX84" fmla="*/ 7226351 w 8636594"/>
              <a:gd name="connsiteY84" fmla="*/ 1659017 h 6359791"/>
              <a:gd name="connsiteX85" fmla="*/ 7282789 w 8636594"/>
              <a:gd name="connsiteY85" fmla="*/ 1574303 h 6359791"/>
              <a:gd name="connsiteX86" fmla="*/ 7339643 w 8636594"/>
              <a:gd name="connsiteY86" fmla="*/ 1490113 h 6359791"/>
              <a:gd name="connsiteX87" fmla="*/ 7396957 w 8636594"/>
              <a:gd name="connsiteY87" fmla="*/ 1406503 h 6359791"/>
              <a:gd name="connsiteX88" fmla="*/ 7454781 w 8636594"/>
              <a:gd name="connsiteY88" fmla="*/ 1323526 h 6359791"/>
              <a:gd name="connsiteX89" fmla="*/ 7513161 w 8636594"/>
              <a:gd name="connsiteY89" fmla="*/ 1241237 h 6359791"/>
              <a:gd name="connsiteX90" fmla="*/ 7572144 w 8636594"/>
              <a:gd name="connsiteY90" fmla="*/ 1159689 h 6359791"/>
              <a:gd name="connsiteX91" fmla="*/ 7601877 w 8636594"/>
              <a:gd name="connsiteY91" fmla="*/ 1119210 h 6359791"/>
              <a:gd name="connsiteX92" fmla="*/ 7631779 w 8636594"/>
              <a:gd name="connsiteY92" fmla="*/ 1078937 h 6359791"/>
              <a:gd name="connsiteX93" fmla="*/ 7661855 w 8636594"/>
              <a:gd name="connsiteY93" fmla="*/ 1038876 h 6359791"/>
              <a:gd name="connsiteX94" fmla="*/ 7692111 w 8636594"/>
              <a:gd name="connsiteY94" fmla="*/ 999035 h 6359791"/>
              <a:gd name="connsiteX95" fmla="*/ 7722554 w 8636594"/>
              <a:gd name="connsiteY95" fmla="*/ 959419 h 6359791"/>
              <a:gd name="connsiteX96" fmla="*/ 7753190 w 8636594"/>
              <a:gd name="connsiteY96" fmla="*/ 920037 h 6359791"/>
              <a:gd name="connsiteX97" fmla="*/ 7784023 w 8636594"/>
              <a:gd name="connsiteY97" fmla="*/ 880894 h 6359791"/>
              <a:gd name="connsiteX98" fmla="*/ 7815061 w 8636594"/>
              <a:gd name="connsiteY98" fmla="*/ 841997 h 6359791"/>
              <a:gd name="connsiteX99" fmla="*/ 7846308 w 8636594"/>
              <a:gd name="connsiteY99" fmla="*/ 803354 h 6359791"/>
              <a:gd name="connsiteX100" fmla="*/ 7877772 w 8636594"/>
              <a:gd name="connsiteY100" fmla="*/ 764970 h 6359791"/>
              <a:gd name="connsiteX101" fmla="*/ 7909458 w 8636594"/>
              <a:gd name="connsiteY101" fmla="*/ 726853 h 6359791"/>
              <a:gd name="connsiteX102" fmla="*/ 7941371 w 8636594"/>
              <a:gd name="connsiteY102" fmla="*/ 689010 h 6359791"/>
              <a:gd name="connsiteX103" fmla="*/ 7973518 w 8636594"/>
              <a:gd name="connsiteY103" fmla="*/ 651447 h 6359791"/>
              <a:gd name="connsiteX104" fmla="*/ 8005905 w 8636594"/>
              <a:gd name="connsiteY104" fmla="*/ 614171 h 6359791"/>
              <a:gd name="connsiteX105" fmla="*/ 8038538 w 8636594"/>
              <a:gd name="connsiteY105" fmla="*/ 577189 h 6359791"/>
              <a:gd name="connsiteX106" fmla="*/ 8071421 w 8636594"/>
              <a:gd name="connsiteY106" fmla="*/ 540507 h 6359791"/>
              <a:gd name="connsiteX107" fmla="*/ 8104563 w 8636594"/>
              <a:gd name="connsiteY107" fmla="*/ 504132 h 6359791"/>
              <a:gd name="connsiteX108" fmla="*/ 8137967 w 8636594"/>
              <a:gd name="connsiteY108" fmla="*/ 468072 h 6359791"/>
              <a:gd name="connsiteX109" fmla="*/ 8171641 w 8636594"/>
              <a:gd name="connsiteY109" fmla="*/ 432332 h 6359791"/>
              <a:gd name="connsiteX110" fmla="*/ 8205590 w 8636594"/>
              <a:gd name="connsiteY110" fmla="*/ 396920 h 6359791"/>
              <a:gd name="connsiteX111" fmla="*/ 8239820 w 8636594"/>
              <a:gd name="connsiteY111" fmla="*/ 361843 h 6359791"/>
              <a:gd name="connsiteX112" fmla="*/ 8274337 w 8636594"/>
              <a:gd name="connsiteY112" fmla="*/ 327107 h 6359791"/>
              <a:gd name="connsiteX113" fmla="*/ 8309147 w 8636594"/>
              <a:gd name="connsiteY113" fmla="*/ 292718 h 6359791"/>
              <a:gd name="connsiteX114" fmla="*/ 8344256 w 8636594"/>
              <a:gd name="connsiteY114" fmla="*/ 258685 h 6359791"/>
              <a:gd name="connsiteX115" fmla="*/ 8379669 w 8636594"/>
              <a:gd name="connsiteY115" fmla="*/ 225013 h 6359791"/>
              <a:gd name="connsiteX116" fmla="*/ 8415394 w 8636594"/>
              <a:gd name="connsiteY116" fmla="*/ 191709 h 6359791"/>
              <a:gd name="connsiteX117" fmla="*/ 8451434 w 8636594"/>
              <a:gd name="connsiteY117" fmla="*/ 158780 h 6359791"/>
              <a:gd name="connsiteX118" fmla="*/ 8487798 w 8636594"/>
              <a:gd name="connsiteY118" fmla="*/ 126233 h 6359791"/>
              <a:gd name="connsiteX119" fmla="*/ 8524489 w 8636594"/>
              <a:gd name="connsiteY119" fmla="*/ 94075 h 6359791"/>
              <a:gd name="connsiteX120" fmla="*/ 8561515 w 8636594"/>
              <a:gd name="connsiteY120" fmla="*/ 62312 h 6359791"/>
              <a:gd name="connsiteX121" fmla="*/ 8598881 w 8636594"/>
              <a:gd name="connsiteY121" fmla="*/ 30951 h 6359791"/>
              <a:gd name="connsiteX122" fmla="*/ 8636594 w 8636594"/>
              <a:gd name="connsiteY122" fmla="*/ 0 h 6359791"/>
              <a:gd name="connsiteX0" fmla="*/ 8636594 w 8636594"/>
              <a:gd name="connsiteY0" fmla="*/ 0 h 6341961"/>
              <a:gd name="connsiteX1" fmla="*/ 5293 w 8636594"/>
              <a:gd name="connsiteY1" fmla="*/ 0 h 6341961"/>
              <a:gd name="connsiteX2" fmla="*/ 0 w 8636594"/>
              <a:gd name="connsiteY2" fmla="*/ 5587843 h 6341961"/>
              <a:gd name="connsiteX3" fmla="*/ 1594033 w 8636594"/>
              <a:gd name="connsiteY3" fmla="*/ 5600057 h 6341961"/>
              <a:gd name="connsiteX4" fmla="*/ 1686068 w 8636594"/>
              <a:gd name="connsiteY4" fmla="*/ 5599745 h 6341961"/>
              <a:gd name="connsiteX5" fmla="*/ 3143903 w 8636594"/>
              <a:gd name="connsiteY5" fmla="*/ 6341961 h 6341961"/>
              <a:gd name="connsiteX6" fmla="*/ 3191491 w 8636594"/>
              <a:gd name="connsiteY6" fmla="*/ 6323757 h 6341961"/>
              <a:gd name="connsiteX7" fmla="*/ 3238528 w 8636594"/>
              <a:gd name="connsiteY7" fmla="*/ 6305184 h 6341961"/>
              <a:gd name="connsiteX8" fmla="*/ 3285021 w 8636594"/>
              <a:gd name="connsiteY8" fmla="*/ 6286245 h 6341961"/>
              <a:gd name="connsiteX9" fmla="*/ 3330977 w 8636594"/>
              <a:gd name="connsiteY9" fmla="*/ 6266942 h 6341961"/>
              <a:gd name="connsiteX10" fmla="*/ 3376401 w 8636594"/>
              <a:gd name="connsiteY10" fmla="*/ 6247281 h 6341961"/>
              <a:gd name="connsiteX11" fmla="*/ 3421300 w 8636594"/>
              <a:gd name="connsiteY11" fmla="*/ 6227263 h 6341961"/>
              <a:gd name="connsiteX12" fmla="*/ 3465680 w 8636594"/>
              <a:gd name="connsiteY12" fmla="*/ 6206893 h 6341961"/>
              <a:gd name="connsiteX13" fmla="*/ 3509548 w 8636594"/>
              <a:gd name="connsiteY13" fmla="*/ 6186174 h 6341961"/>
              <a:gd name="connsiteX14" fmla="*/ 3552910 w 8636594"/>
              <a:gd name="connsiteY14" fmla="*/ 6165110 h 6341961"/>
              <a:gd name="connsiteX15" fmla="*/ 3595773 w 8636594"/>
              <a:gd name="connsiteY15" fmla="*/ 6143704 h 6341961"/>
              <a:gd name="connsiteX16" fmla="*/ 3638142 w 8636594"/>
              <a:gd name="connsiteY16" fmla="*/ 6121960 h 6341961"/>
              <a:gd name="connsiteX17" fmla="*/ 3680024 w 8636594"/>
              <a:gd name="connsiteY17" fmla="*/ 6099881 h 6341961"/>
              <a:gd name="connsiteX18" fmla="*/ 3721426 w 8636594"/>
              <a:gd name="connsiteY18" fmla="*/ 6077471 h 6341961"/>
              <a:gd name="connsiteX19" fmla="*/ 3762353 w 8636594"/>
              <a:gd name="connsiteY19" fmla="*/ 6054733 h 6341961"/>
              <a:gd name="connsiteX20" fmla="*/ 3802812 w 8636594"/>
              <a:gd name="connsiteY20" fmla="*/ 6031671 h 6341961"/>
              <a:gd name="connsiteX21" fmla="*/ 3842810 w 8636594"/>
              <a:gd name="connsiteY21" fmla="*/ 6008288 h 6341961"/>
              <a:gd name="connsiteX22" fmla="*/ 3882352 w 8636594"/>
              <a:gd name="connsiteY22" fmla="*/ 5984588 h 6341961"/>
              <a:gd name="connsiteX23" fmla="*/ 3921445 w 8636594"/>
              <a:gd name="connsiteY23" fmla="*/ 5960574 h 6341961"/>
              <a:gd name="connsiteX24" fmla="*/ 3960096 w 8636594"/>
              <a:gd name="connsiteY24" fmla="*/ 5936250 h 6341961"/>
              <a:gd name="connsiteX25" fmla="*/ 3998311 w 8636594"/>
              <a:gd name="connsiteY25" fmla="*/ 5911619 h 6341961"/>
              <a:gd name="connsiteX26" fmla="*/ 4036095 w 8636594"/>
              <a:gd name="connsiteY26" fmla="*/ 5886685 h 6341961"/>
              <a:gd name="connsiteX27" fmla="*/ 4073456 w 8636594"/>
              <a:gd name="connsiteY27" fmla="*/ 5861452 h 6341961"/>
              <a:gd name="connsiteX28" fmla="*/ 4110400 w 8636594"/>
              <a:gd name="connsiteY28" fmla="*/ 5835922 h 6341961"/>
              <a:gd name="connsiteX29" fmla="*/ 4146933 w 8636594"/>
              <a:gd name="connsiteY29" fmla="*/ 5810100 h 6341961"/>
              <a:gd name="connsiteX30" fmla="*/ 4183061 w 8636594"/>
              <a:gd name="connsiteY30" fmla="*/ 5783988 h 6341961"/>
              <a:gd name="connsiteX31" fmla="*/ 4218791 w 8636594"/>
              <a:gd name="connsiteY31" fmla="*/ 5757591 h 6341961"/>
              <a:gd name="connsiteX32" fmla="*/ 4254129 w 8636594"/>
              <a:gd name="connsiteY32" fmla="*/ 5730912 h 6341961"/>
              <a:gd name="connsiteX33" fmla="*/ 4289081 w 8636594"/>
              <a:gd name="connsiteY33" fmla="*/ 5703955 h 6341961"/>
              <a:gd name="connsiteX34" fmla="*/ 4323654 w 8636594"/>
              <a:gd name="connsiteY34" fmla="*/ 5676722 h 6341961"/>
              <a:gd name="connsiteX35" fmla="*/ 4357854 w 8636594"/>
              <a:gd name="connsiteY35" fmla="*/ 5649218 h 6341961"/>
              <a:gd name="connsiteX36" fmla="*/ 4391688 w 8636594"/>
              <a:gd name="connsiteY36" fmla="*/ 5621446 h 6341961"/>
              <a:gd name="connsiteX37" fmla="*/ 4425162 w 8636594"/>
              <a:gd name="connsiteY37" fmla="*/ 5593409 h 6341961"/>
              <a:gd name="connsiteX38" fmla="*/ 4458281 w 8636594"/>
              <a:gd name="connsiteY38" fmla="*/ 5565111 h 6341961"/>
              <a:gd name="connsiteX39" fmla="*/ 4491053 w 8636594"/>
              <a:gd name="connsiteY39" fmla="*/ 5536556 h 6341961"/>
              <a:gd name="connsiteX40" fmla="*/ 4523484 w 8636594"/>
              <a:gd name="connsiteY40" fmla="*/ 5507747 h 6341961"/>
              <a:gd name="connsiteX41" fmla="*/ 4555580 w 8636594"/>
              <a:gd name="connsiteY41" fmla="*/ 5478687 h 6341961"/>
              <a:gd name="connsiteX42" fmla="*/ 4587347 w 8636594"/>
              <a:gd name="connsiteY42" fmla="*/ 5449380 h 6341961"/>
              <a:gd name="connsiteX43" fmla="*/ 4618793 w 8636594"/>
              <a:gd name="connsiteY43" fmla="*/ 5419830 h 6341961"/>
              <a:gd name="connsiteX44" fmla="*/ 4649922 w 8636594"/>
              <a:gd name="connsiteY44" fmla="*/ 5390040 h 6341961"/>
              <a:gd name="connsiteX45" fmla="*/ 4680742 w 8636594"/>
              <a:gd name="connsiteY45" fmla="*/ 5360014 h 6341961"/>
              <a:gd name="connsiteX46" fmla="*/ 4711259 w 8636594"/>
              <a:gd name="connsiteY46" fmla="*/ 5329755 h 6341961"/>
              <a:gd name="connsiteX47" fmla="*/ 4741478 w 8636594"/>
              <a:gd name="connsiteY47" fmla="*/ 5299266 h 6341961"/>
              <a:gd name="connsiteX48" fmla="*/ 4771408 w 8636594"/>
              <a:gd name="connsiteY48" fmla="*/ 5268551 h 6341961"/>
              <a:gd name="connsiteX49" fmla="*/ 4801053 w 8636594"/>
              <a:gd name="connsiteY49" fmla="*/ 5237614 h 6341961"/>
              <a:gd name="connsiteX50" fmla="*/ 4830420 w 8636594"/>
              <a:gd name="connsiteY50" fmla="*/ 5206458 h 6341961"/>
              <a:gd name="connsiteX51" fmla="*/ 4859516 w 8636594"/>
              <a:gd name="connsiteY51" fmla="*/ 5175087 h 6341961"/>
              <a:gd name="connsiteX52" fmla="*/ 4888347 w 8636594"/>
              <a:gd name="connsiteY52" fmla="*/ 5143504 h 6341961"/>
              <a:gd name="connsiteX53" fmla="*/ 4916919 w 8636594"/>
              <a:gd name="connsiteY53" fmla="*/ 5111713 h 6341961"/>
              <a:gd name="connsiteX54" fmla="*/ 4945238 w 8636594"/>
              <a:gd name="connsiteY54" fmla="*/ 5079717 h 6341961"/>
              <a:gd name="connsiteX55" fmla="*/ 4973311 w 8636594"/>
              <a:gd name="connsiteY55" fmla="*/ 5047519 h 6341961"/>
              <a:gd name="connsiteX56" fmla="*/ 5001145 w 8636594"/>
              <a:gd name="connsiteY56" fmla="*/ 5015124 h 6341961"/>
              <a:gd name="connsiteX57" fmla="*/ 5028745 w 8636594"/>
              <a:gd name="connsiteY57" fmla="*/ 4982535 h 6341961"/>
              <a:gd name="connsiteX58" fmla="*/ 5056117 w 8636594"/>
              <a:gd name="connsiteY58" fmla="*/ 4949755 h 6341961"/>
              <a:gd name="connsiteX59" fmla="*/ 5083269 w 8636594"/>
              <a:gd name="connsiteY59" fmla="*/ 4916787 h 6341961"/>
              <a:gd name="connsiteX60" fmla="*/ 5110207 w 8636594"/>
              <a:gd name="connsiteY60" fmla="*/ 4883636 h 6341961"/>
              <a:gd name="connsiteX61" fmla="*/ 5136937 w 8636594"/>
              <a:gd name="connsiteY61" fmla="*/ 4850305 h 6341961"/>
              <a:gd name="connsiteX62" fmla="*/ 5163464 w 8636594"/>
              <a:gd name="connsiteY62" fmla="*/ 4816797 h 6341961"/>
              <a:gd name="connsiteX63" fmla="*/ 5215940 w 8636594"/>
              <a:gd name="connsiteY63" fmla="*/ 4749265 h 6341961"/>
              <a:gd name="connsiteX64" fmla="*/ 5267684 w 8636594"/>
              <a:gd name="connsiteY64" fmla="*/ 4681068 h 6341961"/>
              <a:gd name="connsiteX65" fmla="*/ 5318748 w 8636594"/>
              <a:gd name="connsiteY65" fmla="*/ 4612234 h 6341961"/>
              <a:gd name="connsiteX66" fmla="*/ 5369182 w 8636594"/>
              <a:gd name="connsiteY66" fmla="*/ 4542793 h 6341961"/>
              <a:gd name="connsiteX67" fmla="*/ 5419038 w 8636594"/>
              <a:gd name="connsiteY67" fmla="*/ 4472771 h 6341961"/>
              <a:gd name="connsiteX68" fmla="*/ 5468365 w 8636594"/>
              <a:gd name="connsiteY68" fmla="*/ 4402196 h 6341961"/>
              <a:gd name="connsiteX69" fmla="*/ 5517215 w 8636594"/>
              <a:gd name="connsiteY69" fmla="*/ 4331098 h 6341961"/>
              <a:gd name="connsiteX70" fmla="*/ 5565637 w 8636594"/>
              <a:gd name="connsiteY70" fmla="*/ 4259503 h 6341961"/>
              <a:gd name="connsiteX71" fmla="*/ 5613684 w 8636594"/>
              <a:gd name="connsiteY71" fmla="*/ 4187441 h 6341961"/>
              <a:gd name="connsiteX72" fmla="*/ 5685160 w 8636594"/>
              <a:gd name="connsiteY72" fmla="*/ 4078531 h 6341961"/>
              <a:gd name="connsiteX73" fmla="*/ 5756074 w 8636594"/>
              <a:gd name="connsiteY73" fmla="*/ 3968727 h 6341961"/>
              <a:gd name="connsiteX74" fmla="*/ 5873483 w 8636594"/>
              <a:gd name="connsiteY74" fmla="*/ 3783989 h 6341961"/>
              <a:gd name="connsiteX75" fmla="*/ 6203209 w 8636594"/>
              <a:gd name="connsiteY75" fmla="*/ 3258640 h 6341961"/>
              <a:gd name="connsiteX76" fmla="*/ 6299430 w 8636594"/>
              <a:gd name="connsiteY76" fmla="*/ 3107321 h 6341961"/>
              <a:gd name="connsiteX77" fmla="*/ 6372650 w 8636594"/>
              <a:gd name="connsiteY77" fmla="*/ 2993735 h 6341961"/>
              <a:gd name="connsiteX78" fmla="*/ 6453197 w 8636594"/>
              <a:gd name="connsiteY78" fmla="*/ 2869788 h 6341961"/>
              <a:gd name="connsiteX79" fmla="*/ 6564167 w 8636594"/>
              <a:gd name="connsiteY79" fmla="*/ 2696807 h 6341961"/>
              <a:gd name="connsiteX80" fmla="*/ 6976233 w 8636594"/>
              <a:gd name="connsiteY80" fmla="*/ 2045274 h 6341961"/>
              <a:gd name="connsiteX81" fmla="*/ 7086755 w 8636594"/>
              <a:gd name="connsiteY81" fmla="*/ 1872743 h 6341961"/>
              <a:gd name="connsiteX82" fmla="*/ 7170279 w 8636594"/>
              <a:gd name="connsiteY82" fmla="*/ 1744202 h 6341961"/>
              <a:gd name="connsiteX83" fmla="*/ 7226351 w 8636594"/>
              <a:gd name="connsiteY83" fmla="*/ 1659017 h 6341961"/>
              <a:gd name="connsiteX84" fmla="*/ 7282789 w 8636594"/>
              <a:gd name="connsiteY84" fmla="*/ 1574303 h 6341961"/>
              <a:gd name="connsiteX85" fmla="*/ 7339643 w 8636594"/>
              <a:gd name="connsiteY85" fmla="*/ 1490113 h 6341961"/>
              <a:gd name="connsiteX86" fmla="*/ 7396957 w 8636594"/>
              <a:gd name="connsiteY86" fmla="*/ 1406503 h 6341961"/>
              <a:gd name="connsiteX87" fmla="*/ 7454781 w 8636594"/>
              <a:gd name="connsiteY87" fmla="*/ 1323526 h 6341961"/>
              <a:gd name="connsiteX88" fmla="*/ 7513161 w 8636594"/>
              <a:gd name="connsiteY88" fmla="*/ 1241237 h 6341961"/>
              <a:gd name="connsiteX89" fmla="*/ 7572144 w 8636594"/>
              <a:gd name="connsiteY89" fmla="*/ 1159689 h 6341961"/>
              <a:gd name="connsiteX90" fmla="*/ 7601877 w 8636594"/>
              <a:gd name="connsiteY90" fmla="*/ 1119210 h 6341961"/>
              <a:gd name="connsiteX91" fmla="*/ 7631779 w 8636594"/>
              <a:gd name="connsiteY91" fmla="*/ 1078937 h 6341961"/>
              <a:gd name="connsiteX92" fmla="*/ 7661855 w 8636594"/>
              <a:gd name="connsiteY92" fmla="*/ 1038876 h 6341961"/>
              <a:gd name="connsiteX93" fmla="*/ 7692111 w 8636594"/>
              <a:gd name="connsiteY93" fmla="*/ 999035 h 6341961"/>
              <a:gd name="connsiteX94" fmla="*/ 7722554 w 8636594"/>
              <a:gd name="connsiteY94" fmla="*/ 959419 h 6341961"/>
              <a:gd name="connsiteX95" fmla="*/ 7753190 w 8636594"/>
              <a:gd name="connsiteY95" fmla="*/ 920037 h 6341961"/>
              <a:gd name="connsiteX96" fmla="*/ 7784023 w 8636594"/>
              <a:gd name="connsiteY96" fmla="*/ 880894 h 6341961"/>
              <a:gd name="connsiteX97" fmla="*/ 7815061 w 8636594"/>
              <a:gd name="connsiteY97" fmla="*/ 841997 h 6341961"/>
              <a:gd name="connsiteX98" fmla="*/ 7846308 w 8636594"/>
              <a:gd name="connsiteY98" fmla="*/ 803354 h 6341961"/>
              <a:gd name="connsiteX99" fmla="*/ 7877772 w 8636594"/>
              <a:gd name="connsiteY99" fmla="*/ 764970 h 6341961"/>
              <a:gd name="connsiteX100" fmla="*/ 7909458 w 8636594"/>
              <a:gd name="connsiteY100" fmla="*/ 726853 h 6341961"/>
              <a:gd name="connsiteX101" fmla="*/ 7941371 w 8636594"/>
              <a:gd name="connsiteY101" fmla="*/ 689010 h 6341961"/>
              <a:gd name="connsiteX102" fmla="*/ 7973518 w 8636594"/>
              <a:gd name="connsiteY102" fmla="*/ 651447 h 6341961"/>
              <a:gd name="connsiteX103" fmla="*/ 8005905 w 8636594"/>
              <a:gd name="connsiteY103" fmla="*/ 614171 h 6341961"/>
              <a:gd name="connsiteX104" fmla="*/ 8038538 w 8636594"/>
              <a:gd name="connsiteY104" fmla="*/ 577189 h 6341961"/>
              <a:gd name="connsiteX105" fmla="*/ 8071421 w 8636594"/>
              <a:gd name="connsiteY105" fmla="*/ 540507 h 6341961"/>
              <a:gd name="connsiteX106" fmla="*/ 8104563 w 8636594"/>
              <a:gd name="connsiteY106" fmla="*/ 504132 h 6341961"/>
              <a:gd name="connsiteX107" fmla="*/ 8137967 w 8636594"/>
              <a:gd name="connsiteY107" fmla="*/ 468072 h 6341961"/>
              <a:gd name="connsiteX108" fmla="*/ 8171641 w 8636594"/>
              <a:gd name="connsiteY108" fmla="*/ 432332 h 6341961"/>
              <a:gd name="connsiteX109" fmla="*/ 8205590 w 8636594"/>
              <a:gd name="connsiteY109" fmla="*/ 396920 h 6341961"/>
              <a:gd name="connsiteX110" fmla="*/ 8239820 w 8636594"/>
              <a:gd name="connsiteY110" fmla="*/ 361843 h 6341961"/>
              <a:gd name="connsiteX111" fmla="*/ 8274337 w 8636594"/>
              <a:gd name="connsiteY111" fmla="*/ 327107 h 6341961"/>
              <a:gd name="connsiteX112" fmla="*/ 8309147 w 8636594"/>
              <a:gd name="connsiteY112" fmla="*/ 292718 h 6341961"/>
              <a:gd name="connsiteX113" fmla="*/ 8344256 w 8636594"/>
              <a:gd name="connsiteY113" fmla="*/ 258685 h 6341961"/>
              <a:gd name="connsiteX114" fmla="*/ 8379669 w 8636594"/>
              <a:gd name="connsiteY114" fmla="*/ 225013 h 6341961"/>
              <a:gd name="connsiteX115" fmla="*/ 8415394 w 8636594"/>
              <a:gd name="connsiteY115" fmla="*/ 191709 h 6341961"/>
              <a:gd name="connsiteX116" fmla="*/ 8451434 w 8636594"/>
              <a:gd name="connsiteY116" fmla="*/ 158780 h 6341961"/>
              <a:gd name="connsiteX117" fmla="*/ 8487798 w 8636594"/>
              <a:gd name="connsiteY117" fmla="*/ 126233 h 6341961"/>
              <a:gd name="connsiteX118" fmla="*/ 8524489 w 8636594"/>
              <a:gd name="connsiteY118" fmla="*/ 94075 h 6341961"/>
              <a:gd name="connsiteX119" fmla="*/ 8561515 w 8636594"/>
              <a:gd name="connsiteY119" fmla="*/ 62312 h 6341961"/>
              <a:gd name="connsiteX120" fmla="*/ 8598881 w 8636594"/>
              <a:gd name="connsiteY120" fmla="*/ 30951 h 6341961"/>
              <a:gd name="connsiteX121" fmla="*/ 8636594 w 8636594"/>
              <a:gd name="connsiteY121" fmla="*/ 0 h 6341961"/>
              <a:gd name="connsiteX0" fmla="*/ 8636594 w 8636594"/>
              <a:gd name="connsiteY0" fmla="*/ 0 h 6323757"/>
              <a:gd name="connsiteX1" fmla="*/ 5293 w 8636594"/>
              <a:gd name="connsiteY1" fmla="*/ 0 h 6323757"/>
              <a:gd name="connsiteX2" fmla="*/ 0 w 8636594"/>
              <a:gd name="connsiteY2" fmla="*/ 5587843 h 6323757"/>
              <a:gd name="connsiteX3" fmla="*/ 1594033 w 8636594"/>
              <a:gd name="connsiteY3" fmla="*/ 5600057 h 6323757"/>
              <a:gd name="connsiteX4" fmla="*/ 1686068 w 8636594"/>
              <a:gd name="connsiteY4" fmla="*/ 5599745 h 6323757"/>
              <a:gd name="connsiteX5" fmla="*/ 3191491 w 8636594"/>
              <a:gd name="connsiteY5" fmla="*/ 6323757 h 6323757"/>
              <a:gd name="connsiteX6" fmla="*/ 3238528 w 8636594"/>
              <a:gd name="connsiteY6" fmla="*/ 6305184 h 6323757"/>
              <a:gd name="connsiteX7" fmla="*/ 3285021 w 8636594"/>
              <a:gd name="connsiteY7" fmla="*/ 6286245 h 6323757"/>
              <a:gd name="connsiteX8" fmla="*/ 3330977 w 8636594"/>
              <a:gd name="connsiteY8" fmla="*/ 6266942 h 6323757"/>
              <a:gd name="connsiteX9" fmla="*/ 3376401 w 8636594"/>
              <a:gd name="connsiteY9" fmla="*/ 6247281 h 6323757"/>
              <a:gd name="connsiteX10" fmla="*/ 3421300 w 8636594"/>
              <a:gd name="connsiteY10" fmla="*/ 6227263 h 6323757"/>
              <a:gd name="connsiteX11" fmla="*/ 3465680 w 8636594"/>
              <a:gd name="connsiteY11" fmla="*/ 6206893 h 6323757"/>
              <a:gd name="connsiteX12" fmla="*/ 3509548 w 8636594"/>
              <a:gd name="connsiteY12" fmla="*/ 6186174 h 6323757"/>
              <a:gd name="connsiteX13" fmla="*/ 3552910 w 8636594"/>
              <a:gd name="connsiteY13" fmla="*/ 6165110 h 6323757"/>
              <a:gd name="connsiteX14" fmla="*/ 3595773 w 8636594"/>
              <a:gd name="connsiteY14" fmla="*/ 6143704 h 6323757"/>
              <a:gd name="connsiteX15" fmla="*/ 3638142 w 8636594"/>
              <a:gd name="connsiteY15" fmla="*/ 6121960 h 6323757"/>
              <a:gd name="connsiteX16" fmla="*/ 3680024 w 8636594"/>
              <a:gd name="connsiteY16" fmla="*/ 6099881 h 6323757"/>
              <a:gd name="connsiteX17" fmla="*/ 3721426 w 8636594"/>
              <a:gd name="connsiteY17" fmla="*/ 6077471 h 6323757"/>
              <a:gd name="connsiteX18" fmla="*/ 3762353 w 8636594"/>
              <a:gd name="connsiteY18" fmla="*/ 6054733 h 6323757"/>
              <a:gd name="connsiteX19" fmla="*/ 3802812 w 8636594"/>
              <a:gd name="connsiteY19" fmla="*/ 6031671 h 6323757"/>
              <a:gd name="connsiteX20" fmla="*/ 3842810 w 8636594"/>
              <a:gd name="connsiteY20" fmla="*/ 6008288 h 6323757"/>
              <a:gd name="connsiteX21" fmla="*/ 3882352 w 8636594"/>
              <a:gd name="connsiteY21" fmla="*/ 5984588 h 6323757"/>
              <a:gd name="connsiteX22" fmla="*/ 3921445 w 8636594"/>
              <a:gd name="connsiteY22" fmla="*/ 5960574 h 6323757"/>
              <a:gd name="connsiteX23" fmla="*/ 3960096 w 8636594"/>
              <a:gd name="connsiteY23" fmla="*/ 5936250 h 6323757"/>
              <a:gd name="connsiteX24" fmla="*/ 3998311 w 8636594"/>
              <a:gd name="connsiteY24" fmla="*/ 5911619 h 6323757"/>
              <a:gd name="connsiteX25" fmla="*/ 4036095 w 8636594"/>
              <a:gd name="connsiteY25" fmla="*/ 5886685 h 6323757"/>
              <a:gd name="connsiteX26" fmla="*/ 4073456 w 8636594"/>
              <a:gd name="connsiteY26" fmla="*/ 5861452 h 6323757"/>
              <a:gd name="connsiteX27" fmla="*/ 4110400 w 8636594"/>
              <a:gd name="connsiteY27" fmla="*/ 5835922 h 6323757"/>
              <a:gd name="connsiteX28" fmla="*/ 4146933 w 8636594"/>
              <a:gd name="connsiteY28" fmla="*/ 5810100 h 6323757"/>
              <a:gd name="connsiteX29" fmla="*/ 4183061 w 8636594"/>
              <a:gd name="connsiteY29" fmla="*/ 5783988 h 6323757"/>
              <a:gd name="connsiteX30" fmla="*/ 4218791 w 8636594"/>
              <a:gd name="connsiteY30" fmla="*/ 5757591 h 6323757"/>
              <a:gd name="connsiteX31" fmla="*/ 4254129 w 8636594"/>
              <a:gd name="connsiteY31" fmla="*/ 5730912 h 6323757"/>
              <a:gd name="connsiteX32" fmla="*/ 4289081 w 8636594"/>
              <a:gd name="connsiteY32" fmla="*/ 5703955 h 6323757"/>
              <a:gd name="connsiteX33" fmla="*/ 4323654 w 8636594"/>
              <a:gd name="connsiteY33" fmla="*/ 5676722 h 6323757"/>
              <a:gd name="connsiteX34" fmla="*/ 4357854 w 8636594"/>
              <a:gd name="connsiteY34" fmla="*/ 5649218 h 6323757"/>
              <a:gd name="connsiteX35" fmla="*/ 4391688 w 8636594"/>
              <a:gd name="connsiteY35" fmla="*/ 5621446 h 6323757"/>
              <a:gd name="connsiteX36" fmla="*/ 4425162 w 8636594"/>
              <a:gd name="connsiteY36" fmla="*/ 5593409 h 6323757"/>
              <a:gd name="connsiteX37" fmla="*/ 4458281 w 8636594"/>
              <a:gd name="connsiteY37" fmla="*/ 5565111 h 6323757"/>
              <a:gd name="connsiteX38" fmla="*/ 4491053 w 8636594"/>
              <a:gd name="connsiteY38" fmla="*/ 5536556 h 6323757"/>
              <a:gd name="connsiteX39" fmla="*/ 4523484 w 8636594"/>
              <a:gd name="connsiteY39" fmla="*/ 5507747 h 6323757"/>
              <a:gd name="connsiteX40" fmla="*/ 4555580 w 8636594"/>
              <a:gd name="connsiteY40" fmla="*/ 5478687 h 6323757"/>
              <a:gd name="connsiteX41" fmla="*/ 4587347 w 8636594"/>
              <a:gd name="connsiteY41" fmla="*/ 5449380 h 6323757"/>
              <a:gd name="connsiteX42" fmla="*/ 4618793 w 8636594"/>
              <a:gd name="connsiteY42" fmla="*/ 5419830 h 6323757"/>
              <a:gd name="connsiteX43" fmla="*/ 4649922 w 8636594"/>
              <a:gd name="connsiteY43" fmla="*/ 5390040 h 6323757"/>
              <a:gd name="connsiteX44" fmla="*/ 4680742 w 8636594"/>
              <a:gd name="connsiteY44" fmla="*/ 5360014 h 6323757"/>
              <a:gd name="connsiteX45" fmla="*/ 4711259 w 8636594"/>
              <a:gd name="connsiteY45" fmla="*/ 5329755 h 6323757"/>
              <a:gd name="connsiteX46" fmla="*/ 4741478 w 8636594"/>
              <a:gd name="connsiteY46" fmla="*/ 5299266 h 6323757"/>
              <a:gd name="connsiteX47" fmla="*/ 4771408 w 8636594"/>
              <a:gd name="connsiteY47" fmla="*/ 5268551 h 6323757"/>
              <a:gd name="connsiteX48" fmla="*/ 4801053 w 8636594"/>
              <a:gd name="connsiteY48" fmla="*/ 5237614 h 6323757"/>
              <a:gd name="connsiteX49" fmla="*/ 4830420 w 8636594"/>
              <a:gd name="connsiteY49" fmla="*/ 5206458 h 6323757"/>
              <a:gd name="connsiteX50" fmla="*/ 4859516 w 8636594"/>
              <a:gd name="connsiteY50" fmla="*/ 5175087 h 6323757"/>
              <a:gd name="connsiteX51" fmla="*/ 4888347 w 8636594"/>
              <a:gd name="connsiteY51" fmla="*/ 5143504 h 6323757"/>
              <a:gd name="connsiteX52" fmla="*/ 4916919 w 8636594"/>
              <a:gd name="connsiteY52" fmla="*/ 5111713 h 6323757"/>
              <a:gd name="connsiteX53" fmla="*/ 4945238 w 8636594"/>
              <a:gd name="connsiteY53" fmla="*/ 5079717 h 6323757"/>
              <a:gd name="connsiteX54" fmla="*/ 4973311 w 8636594"/>
              <a:gd name="connsiteY54" fmla="*/ 5047519 h 6323757"/>
              <a:gd name="connsiteX55" fmla="*/ 5001145 w 8636594"/>
              <a:gd name="connsiteY55" fmla="*/ 5015124 h 6323757"/>
              <a:gd name="connsiteX56" fmla="*/ 5028745 w 8636594"/>
              <a:gd name="connsiteY56" fmla="*/ 4982535 h 6323757"/>
              <a:gd name="connsiteX57" fmla="*/ 5056117 w 8636594"/>
              <a:gd name="connsiteY57" fmla="*/ 4949755 h 6323757"/>
              <a:gd name="connsiteX58" fmla="*/ 5083269 w 8636594"/>
              <a:gd name="connsiteY58" fmla="*/ 4916787 h 6323757"/>
              <a:gd name="connsiteX59" fmla="*/ 5110207 w 8636594"/>
              <a:gd name="connsiteY59" fmla="*/ 4883636 h 6323757"/>
              <a:gd name="connsiteX60" fmla="*/ 5136937 w 8636594"/>
              <a:gd name="connsiteY60" fmla="*/ 4850305 h 6323757"/>
              <a:gd name="connsiteX61" fmla="*/ 5163464 w 8636594"/>
              <a:gd name="connsiteY61" fmla="*/ 4816797 h 6323757"/>
              <a:gd name="connsiteX62" fmla="*/ 5215940 w 8636594"/>
              <a:gd name="connsiteY62" fmla="*/ 4749265 h 6323757"/>
              <a:gd name="connsiteX63" fmla="*/ 5267684 w 8636594"/>
              <a:gd name="connsiteY63" fmla="*/ 4681068 h 6323757"/>
              <a:gd name="connsiteX64" fmla="*/ 5318748 w 8636594"/>
              <a:gd name="connsiteY64" fmla="*/ 4612234 h 6323757"/>
              <a:gd name="connsiteX65" fmla="*/ 5369182 w 8636594"/>
              <a:gd name="connsiteY65" fmla="*/ 4542793 h 6323757"/>
              <a:gd name="connsiteX66" fmla="*/ 5419038 w 8636594"/>
              <a:gd name="connsiteY66" fmla="*/ 4472771 h 6323757"/>
              <a:gd name="connsiteX67" fmla="*/ 5468365 w 8636594"/>
              <a:gd name="connsiteY67" fmla="*/ 4402196 h 6323757"/>
              <a:gd name="connsiteX68" fmla="*/ 5517215 w 8636594"/>
              <a:gd name="connsiteY68" fmla="*/ 4331098 h 6323757"/>
              <a:gd name="connsiteX69" fmla="*/ 5565637 w 8636594"/>
              <a:gd name="connsiteY69" fmla="*/ 4259503 h 6323757"/>
              <a:gd name="connsiteX70" fmla="*/ 5613684 w 8636594"/>
              <a:gd name="connsiteY70" fmla="*/ 4187441 h 6323757"/>
              <a:gd name="connsiteX71" fmla="*/ 5685160 w 8636594"/>
              <a:gd name="connsiteY71" fmla="*/ 4078531 h 6323757"/>
              <a:gd name="connsiteX72" fmla="*/ 5756074 w 8636594"/>
              <a:gd name="connsiteY72" fmla="*/ 3968727 h 6323757"/>
              <a:gd name="connsiteX73" fmla="*/ 5873483 w 8636594"/>
              <a:gd name="connsiteY73" fmla="*/ 3783989 h 6323757"/>
              <a:gd name="connsiteX74" fmla="*/ 6203209 w 8636594"/>
              <a:gd name="connsiteY74" fmla="*/ 3258640 h 6323757"/>
              <a:gd name="connsiteX75" fmla="*/ 6299430 w 8636594"/>
              <a:gd name="connsiteY75" fmla="*/ 3107321 h 6323757"/>
              <a:gd name="connsiteX76" fmla="*/ 6372650 w 8636594"/>
              <a:gd name="connsiteY76" fmla="*/ 2993735 h 6323757"/>
              <a:gd name="connsiteX77" fmla="*/ 6453197 w 8636594"/>
              <a:gd name="connsiteY77" fmla="*/ 2869788 h 6323757"/>
              <a:gd name="connsiteX78" fmla="*/ 6564167 w 8636594"/>
              <a:gd name="connsiteY78" fmla="*/ 2696807 h 6323757"/>
              <a:gd name="connsiteX79" fmla="*/ 6976233 w 8636594"/>
              <a:gd name="connsiteY79" fmla="*/ 2045274 h 6323757"/>
              <a:gd name="connsiteX80" fmla="*/ 7086755 w 8636594"/>
              <a:gd name="connsiteY80" fmla="*/ 1872743 h 6323757"/>
              <a:gd name="connsiteX81" fmla="*/ 7170279 w 8636594"/>
              <a:gd name="connsiteY81" fmla="*/ 1744202 h 6323757"/>
              <a:gd name="connsiteX82" fmla="*/ 7226351 w 8636594"/>
              <a:gd name="connsiteY82" fmla="*/ 1659017 h 6323757"/>
              <a:gd name="connsiteX83" fmla="*/ 7282789 w 8636594"/>
              <a:gd name="connsiteY83" fmla="*/ 1574303 h 6323757"/>
              <a:gd name="connsiteX84" fmla="*/ 7339643 w 8636594"/>
              <a:gd name="connsiteY84" fmla="*/ 1490113 h 6323757"/>
              <a:gd name="connsiteX85" fmla="*/ 7396957 w 8636594"/>
              <a:gd name="connsiteY85" fmla="*/ 1406503 h 6323757"/>
              <a:gd name="connsiteX86" fmla="*/ 7454781 w 8636594"/>
              <a:gd name="connsiteY86" fmla="*/ 1323526 h 6323757"/>
              <a:gd name="connsiteX87" fmla="*/ 7513161 w 8636594"/>
              <a:gd name="connsiteY87" fmla="*/ 1241237 h 6323757"/>
              <a:gd name="connsiteX88" fmla="*/ 7572144 w 8636594"/>
              <a:gd name="connsiteY88" fmla="*/ 1159689 h 6323757"/>
              <a:gd name="connsiteX89" fmla="*/ 7601877 w 8636594"/>
              <a:gd name="connsiteY89" fmla="*/ 1119210 h 6323757"/>
              <a:gd name="connsiteX90" fmla="*/ 7631779 w 8636594"/>
              <a:gd name="connsiteY90" fmla="*/ 1078937 h 6323757"/>
              <a:gd name="connsiteX91" fmla="*/ 7661855 w 8636594"/>
              <a:gd name="connsiteY91" fmla="*/ 1038876 h 6323757"/>
              <a:gd name="connsiteX92" fmla="*/ 7692111 w 8636594"/>
              <a:gd name="connsiteY92" fmla="*/ 999035 h 6323757"/>
              <a:gd name="connsiteX93" fmla="*/ 7722554 w 8636594"/>
              <a:gd name="connsiteY93" fmla="*/ 959419 h 6323757"/>
              <a:gd name="connsiteX94" fmla="*/ 7753190 w 8636594"/>
              <a:gd name="connsiteY94" fmla="*/ 920037 h 6323757"/>
              <a:gd name="connsiteX95" fmla="*/ 7784023 w 8636594"/>
              <a:gd name="connsiteY95" fmla="*/ 880894 h 6323757"/>
              <a:gd name="connsiteX96" fmla="*/ 7815061 w 8636594"/>
              <a:gd name="connsiteY96" fmla="*/ 841997 h 6323757"/>
              <a:gd name="connsiteX97" fmla="*/ 7846308 w 8636594"/>
              <a:gd name="connsiteY97" fmla="*/ 803354 h 6323757"/>
              <a:gd name="connsiteX98" fmla="*/ 7877772 w 8636594"/>
              <a:gd name="connsiteY98" fmla="*/ 764970 h 6323757"/>
              <a:gd name="connsiteX99" fmla="*/ 7909458 w 8636594"/>
              <a:gd name="connsiteY99" fmla="*/ 726853 h 6323757"/>
              <a:gd name="connsiteX100" fmla="*/ 7941371 w 8636594"/>
              <a:gd name="connsiteY100" fmla="*/ 689010 h 6323757"/>
              <a:gd name="connsiteX101" fmla="*/ 7973518 w 8636594"/>
              <a:gd name="connsiteY101" fmla="*/ 651447 h 6323757"/>
              <a:gd name="connsiteX102" fmla="*/ 8005905 w 8636594"/>
              <a:gd name="connsiteY102" fmla="*/ 614171 h 6323757"/>
              <a:gd name="connsiteX103" fmla="*/ 8038538 w 8636594"/>
              <a:gd name="connsiteY103" fmla="*/ 577189 h 6323757"/>
              <a:gd name="connsiteX104" fmla="*/ 8071421 w 8636594"/>
              <a:gd name="connsiteY104" fmla="*/ 540507 h 6323757"/>
              <a:gd name="connsiteX105" fmla="*/ 8104563 w 8636594"/>
              <a:gd name="connsiteY105" fmla="*/ 504132 h 6323757"/>
              <a:gd name="connsiteX106" fmla="*/ 8137967 w 8636594"/>
              <a:gd name="connsiteY106" fmla="*/ 468072 h 6323757"/>
              <a:gd name="connsiteX107" fmla="*/ 8171641 w 8636594"/>
              <a:gd name="connsiteY107" fmla="*/ 432332 h 6323757"/>
              <a:gd name="connsiteX108" fmla="*/ 8205590 w 8636594"/>
              <a:gd name="connsiteY108" fmla="*/ 396920 h 6323757"/>
              <a:gd name="connsiteX109" fmla="*/ 8239820 w 8636594"/>
              <a:gd name="connsiteY109" fmla="*/ 361843 h 6323757"/>
              <a:gd name="connsiteX110" fmla="*/ 8274337 w 8636594"/>
              <a:gd name="connsiteY110" fmla="*/ 327107 h 6323757"/>
              <a:gd name="connsiteX111" fmla="*/ 8309147 w 8636594"/>
              <a:gd name="connsiteY111" fmla="*/ 292718 h 6323757"/>
              <a:gd name="connsiteX112" fmla="*/ 8344256 w 8636594"/>
              <a:gd name="connsiteY112" fmla="*/ 258685 h 6323757"/>
              <a:gd name="connsiteX113" fmla="*/ 8379669 w 8636594"/>
              <a:gd name="connsiteY113" fmla="*/ 225013 h 6323757"/>
              <a:gd name="connsiteX114" fmla="*/ 8415394 w 8636594"/>
              <a:gd name="connsiteY114" fmla="*/ 191709 h 6323757"/>
              <a:gd name="connsiteX115" fmla="*/ 8451434 w 8636594"/>
              <a:gd name="connsiteY115" fmla="*/ 158780 h 6323757"/>
              <a:gd name="connsiteX116" fmla="*/ 8487798 w 8636594"/>
              <a:gd name="connsiteY116" fmla="*/ 126233 h 6323757"/>
              <a:gd name="connsiteX117" fmla="*/ 8524489 w 8636594"/>
              <a:gd name="connsiteY117" fmla="*/ 94075 h 6323757"/>
              <a:gd name="connsiteX118" fmla="*/ 8561515 w 8636594"/>
              <a:gd name="connsiteY118" fmla="*/ 62312 h 6323757"/>
              <a:gd name="connsiteX119" fmla="*/ 8598881 w 8636594"/>
              <a:gd name="connsiteY119" fmla="*/ 30951 h 6323757"/>
              <a:gd name="connsiteX120" fmla="*/ 8636594 w 8636594"/>
              <a:gd name="connsiteY120" fmla="*/ 0 h 6323757"/>
              <a:gd name="connsiteX0" fmla="*/ 8636594 w 8636594"/>
              <a:gd name="connsiteY0" fmla="*/ 0 h 6305184"/>
              <a:gd name="connsiteX1" fmla="*/ 5293 w 8636594"/>
              <a:gd name="connsiteY1" fmla="*/ 0 h 6305184"/>
              <a:gd name="connsiteX2" fmla="*/ 0 w 8636594"/>
              <a:gd name="connsiteY2" fmla="*/ 5587843 h 6305184"/>
              <a:gd name="connsiteX3" fmla="*/ 1594033 w 8636594"/>
              <a:gd name="connsiteY3" fmla="*/ 5600057 h 6305184"/>
              <a:gd name="connsiteX4" fmla="*/ 1686068 w 8636594"/>
              <a:gd name="connsiteY4" fmla="*/ 5599745 h 6305184"/>
              <a:gd name="connsiteX5" fmla="*/ 3238528 w 8636594"/>
              <a:gd name="connsiteY5" fmla="*/ 6305184 h 6305184"/>
              <a:gd name="connsiteX6" fmla="*/ 3285021 w 8636594"/>
              <a:gd name="connsiteY6" fmla="*/ 6286245 h 6305184"/>
              <a:gd name="connsiteX7" fmla="*/ 3330977 w 8636594"/>
              <a:gd name="connsiteY7" fmla="*/ 6266942 h 6305184"/>
              <a:gd name="connsiteX8" fmla="*/ 3376401 w 8636594"/>
              <a:gd name="connsiteY8" fmla="*/ 6247281 h 6305184"/>
              <a:gd name="connsiteX9" fmla="*/ 3421300 w 8636594"/>
              <a:gd name="connsiteY9" fmla="*/ 6227263 h 6305184"/>
              <a:gd name="connsiteX10" fmla="*/ 3465680 w 8636594"/>
              <a:gd name="connsiteY10" fmla="*/ 6206893 h 6305184"/>
              <a:gd name="connsiteX11" fmla="*/ 3509548 w 8636594"/>
              <a:gd name="connsiteY11" fmla="*/ 6186174 h 6305184"/>
              <a:gd name="connsiteX12" fmla="*/ 3552910 w 8636594"/>
              <a:gd name="connsiteY12" fmla="*/ 6165110 h 6305184"/>
              <a:gd name="connsiteX13" fmla="*/ 3595773 w 8636594"/>
              <a:gd name="connsiteY13" fmla="*/ 6143704 h 6305184"/>
              <a:gd name="connsiteX14" fmla="*/ 3638142 w 8636594"/>
              <a:gd name="connsiteY14" fmla="*/ 6121960 h 6305184"/>
              <a:gd name="connsiteX15" fmla="*/ 3680024 w 8636594"/>
              <a:gd name="connsiteY15" fmla="*/ 6099881 h 6305184"/>
              <a:gd name="connsiteX16" fmla="*/ 3721426 w 8636594"/>
              <a:gd name="connsiteY16" fmla="*/ 6077471 h 6305184"/>
              <a:gd name="connsiteX17" fmla="*/ 3762353 w 8636594"/>
              <a:gd name="connsiteY17" fmla="*/ 6054733 h 6305184"/>
              <a:gd name="connsiteX18" fmla="*/ 3802812 w 8636594"/>
              <a:gd name="connsiteY18" fmla="*/ 6031671 h 6305184"/>
              <a:gd name="connsiteX19" fmla="*/ 3842810 w 8636594"/>
              <a:gd name="connsiteY19" fmla="*/ 6008288 h 6305184"/>
              <a:gd name="connsiteX20" fmla="*/ 3882352 w 8636594"/>
              <a:gd name="connsiteY20" fmla="*/ 5984588 h 6305184"/>
              <a:gd name="connsiteX21" fmla="*/ 3921445 w 8636594"/>
              <a:gd name="connsiteY21" fmla="*/ 5960574 h 6305184"/>
              <a:gd name="connsiteX22" fmla="*/ 3960096 w 8636594"/>
              <a:gd name="connsiteY22" fmla="*/ 5936250 h 6305184"/>
              <a:gd name="connsiteX23" fmla="*/ 3998311 w 8636594"/>
              <a:gd name="connsiteY23" fmla="*/ 5911619 h 6305184"/>
              <a:gd name="connsiteX24" fmla="*/ 4036095 w 8636594"/>
              <a:gd name="connsiteY24" fmla="*/ 5886685 h 6305184"/>
              <a:gd name="connsiteX25" fmla="*/ 4073456 w 8636594"/>
              <a:gd name="connsiteY25" fmla="*/ 5861452 h 6305184"/>
              <a:gd name="connsiteX26" fmla="*/ 4110400 w 8636594"/>
              <a:gd name="connsiteY26" fmla="*/ 5835922 h 6305184"/>
              <a:gd name="connsiteX27" fmla="*/ 4146933 w 8636594"/>
              <a:gd name="connsiteY27" fmla="*/ 5810100 h 6305184"/>
              <a:gd name="connsiteX28" fmla="*/ 4183061 w 8636594"/>
              <a:gd name="connsiteY28" fmla="*/ 5783988 h 6305184"/>
              <a:gd name="connsiteX29" fmla="*/ 4218791 w 8636594"/>
              <a:gd name="connsiteY29" fmla="*/ 5757591 h 6305184"/>
              <a:gd name="connsiteX30" fmla="*/ 4254129 w 8636594"/>
              <a:gd name="connsiteY30" fmla="*/ 5730912 h 6305184"/>
              <a:gd name="connsiteX31" fmla="*/ 4289081 w 8636594"/>
              <a:gd name="connsiteY31" fmla="*/ 5703955 h 6305184"/>
              <a:gd name="connsiteX32" fmla="*/ 4323654 w 8636594"/>
              <a:gd name="connsiteY32" fmla="*/ 5676722 h 6305184"/>
              <a:gd name="connsiteX33" fmla="*/ 4357854 w 8636594"/>
              <a:gd name="connsiteY33" fmla="*/ 5649218 h 6305184"/>
              <a:gd name="connsiteX34" fmla="*/ 4391688 w 8636594"/>
              <a:gd name="connsiteY34" fmla="*/ 5621446 h 6305184"/>
              <a:gd name="connsiteX35" fmla="*/ 4425162 w 8636594"/>
              <a:gd name="connsiteY35" fmla="*/ 5593409 h 6305184"/>
              <a:gd name="connsiteX36" fmla="*/ 4458281 w 8636594"/>
              <a:gd name="connsiteY36" fmla="*/ 5565111 h 6305184"/>
              <a:gd name="connsiteX37" fmla="*/ 4491053 w 8636594"/>
              <a:gd name="connsiteY37" fmla="*/ 5536556 h 6305184"/>
              <a:gd name="connsiteX38" fmla="*/ 4523484 w 8636594"/>
              <a:gd name="connsiteY38" fmla="*/ 5507747 h 6305184"/>
              <a:gd name="connsiteX39" fmla="*/ 4555580 w 8636594"/>
              <a:gd name="connsiteY39" fmla="*/ 5478687 h 6305184"/>
              <a:gd name="connsiteX40" fmla="*/ 4587347 w 8636594"/>
              <a:gd name="connsiteY40" fmla="*/ 5449380 h 6305184"/>
              <a:gd name="connsiteX41" fmla="*/ 4618793 w 8636594"/>
              <a:gd name="connsiteY41" fmla="*/ 5419830 h 6305184"/>
              <a:gd name="connsiteX42" fmla="*/ 4649922 w 8636594"/>
              <a:gd name="connsiteY42" fmla="*/ 5390040 h 6305184"/>
              <a:gd name="connsiteX43" fmla="*/ 4680742 w 8636594"/>
              <a:gd name="connsiteY43" fmla="*/ 5360014 h 6305184"/>
              <a:gd name="connsiteX44" fmla="*/ 4711259 w 8636594"/>
              <a:gd name="connsiteY44" fmla="*/ 5329755 h 6305184"/>
              <a:gd name="connsiteX45" fmla="*/ 4741478 w 8636594"/>
              <a:gd name="connsiteY45" fmla="*/ 5299266 h 6305184"/>
              <a:gd name="connsiteX46" fmla="*/ 4771408 w 8636594"/>
              <a:gd name="connsiteY46" fmla="*/ 5268551 h 6305184"/>
              <a:gd name="connsiteX47" fmla="*/ 4801053 w 8636594"/>
              <a:gd name="connsiteY47" fmla="*/ 5237614 h 6305184"/>
              <a:gd name="connsiteX48" fmla="*/ 4830420 w 8636594"/>
              <a:gd name="connsiteY48" fmla="*/ 5206458 h 6305184"/>
              <a:gd name="connsiteX49" fmla="*/ 4859516 w 8636594"/>
              <a:gd name="connsiteY49" fmla="*/ 5175087 h 6305184"/>
              <a:gd name="connsiteX50" fmla="*/ 4888347 w 8636594"/>
              <a:gd name="connsiteY50" fmla="*/ 5143504 h 6305184"/>
              <a:gd name="connsiteX51" fmla="*/ 4916919 w 8636594"/>
              <a:gd name="connsiteY51" fmla="*/ 5111713 h 6305184"/>
              <a:gd name="connsiteX52" fmla="*/ 4945238 w 8636594"/>
              <a:gd name="connsiteY52" fmla="*/ 5079717 h 6305184"/>
              <a:gd name="connsiteX53" fmla="*/ 4973311 w 8636594"/>
              <a:gd name="connsiteY53" fmla="*/ 5047519 h 6305184"/>
              <a:gd name="connsiteX54" fmla="*/ 5001145 w 8636594"/>
              <a:gd name="connsiteY54" fmla="*/ 5015124 h 6305184"/>
              <a:gd name="connsiteX55" fmla="*/ 5028745 w 8636594"/>
              <a:gd name="connsiteY55" fmla="*/ 4982535 h 6305184"/>
              <a:gd name="connsiteX56" fmla="*/ 5056117 w 8636594"/>
              <a:gd name="connsiteY56" fmla="*/ 4949755 h 6305184"/>
              <a:gd name="connsiteX57" fmla="*/ 5083269 w 8636594"/>
              <a:gd name="connsiteY57" fmla="*/ 4916787 h 6305184"/>
              <a:gd name="connsiteX58" fmla="*/ 5110207 w 8636594"/>
              <a:gd name="connsiteY58" fmla="*/ 4883636 h 6305184"/>
              <a:gd name="connsiteX59" fmla="*/ 5136937 w 8636594"/>
              <a:gd name="connsiteY59" fmla="*/ 4850305 h 6305184"/>
              <a:gd name="connsiteX60" fmla="*/ 5163464 w 8636594"/>
              <a:gd name="connsiteY60" fmla="*/ 4816797 h 6305184"/>
              <a:gd name="connsiteX61" fmla="*/ 5215940 w 8636594"/>
              <a:gd name="connsiteY61" fmla="*/ 4749265 h 6305184"/>
              <a:gd name="connsiteX62" fmla="*/ 5267684 w 8636594"/>
              <a:gd name="connsiteY62" fmla="*/ 4681068 h 6305184"/>
              <a:gd name="connsiteX63" fmla="*/ 5318748 w 8636594"/>
              <a:gd name="connsiteY63" fmla="*/ 4612234 h 6305184"/>
              <a:gd name="connsiteX64" fmla="*/ 5369182 w 8636594"/>
              <a:gd name="connsiteY64" fmla="*/ 4542793 h 6305184"/>
              <a:gd name="connsiteX65" fmla="*/ 5419038 w 8636594"/>
              <a:gd name="connsiteY65" fmla="*/ 4472771 h 6305184"/>
              <a:gd name="connsiteX66" fmla="*/ 5468365 w 8636594"/>
              <a:gd name="connsiteY66" fmla="*/ 4402196 h 6305184"/>
              <a:gd name="connsiteX67" fmla="*/ 5517215 w 8636594"/>
              <a:gd name="connsiteY67" fmla="*/ 4331098 h 6305184"/>
              <a:gd name="connsiteX68" fmla="*/ 5565637 w 8636594"/>
              <a:gd name="connsiteY68" fmla="*/ 4259503 h 6305184"/>
              <a:gd name="connsiteX69" fmla="*/ 5613684 w 8636594"/>
              <a:gd name="connsiteY69" fmla="*/ 4187441 h 6305184"/>
              <a:gd name="connsiteX70" fmla="*/ 5685160 w 8636594"/>
              <a:gd name="connsiteY70" fmla="*/ 4078531 h 6305184"/>
              <a:gd name="connsiteX71" fmla="*/ 5756074 w 8636594"/>
              <a:gd name="connsiteY71" fmla="*/ 3968727 h 6305184"/>
              <a:gd name="connsiteX72" fmla="*/ 5873483 w 8636594"/>
              <a:gd name="connsiteY72" fmla="*/ 3783989 h 6305184"/>
              <a:gd name="connsiteX73" fmla="*/ 6203209 w 8636594"/>
              <a:gd name="connsiteY73" fmla="*/ 3258640 h 6305184"/>
              <a:gd name="connsiteX74" fmla="*/ 6299430 w 8636594"/>
              <a:gd name="connsiteY74" fmla="*/ 3107321 h 6305184"/>
              <a:gd name="connsiteX75" fmla="*/ 6372650 w 8636594"/>
              <a:gd name="connsiteY75" fmla="*/ 2993735 h 6305184"/>
              <a:gd name="connsiteX76" fmla="*/ 6453197 w 8636594"/>
              <a:gd name="connsiteY76" fmla="*/ 2869788 h 6305184"/>
              <a:gd name="connsiteX77" fmla="*/ 6564167 w 8636594"/>
              <a:gd name="connsiteY77" fmla="*/ 2696807 h 6305184"/>
              <a:gd name="connsiteX78" fmla="*/ 6976233 w 8636594"/>
              <a:gd name="connsiteY78" fmla="*/ 2045274 h 6305184"/>
              <a:gd name="connsiteX79" fmla="*/ 7086755 w 8636594"/>
              <a:gd name="connsiteY79" fmla="*/ 1872743 h 6305184"/>
              <a:gd name="connsiteX80" fmla="*/ 7170279 w 8636594"/>
              <a:gd name="connsiteY80" fmla="*/ 1744202 h 6305184"/>
              <a:gd name="connsiteX81" fmla="*/ 7226351 w 8636594"/>
              <a:gd name="connsiteY81" fmla="*/ 1659017 h 6305184"/>
              <a:gd name="connsiteX82" fmla="*/ 7282789 w 8636594"/>
              <a:gd name="connsiteY82" fmla="*/ 1574303 h 6305184"/>
              <a:gd name="connsiteX83" fmla="*/ 7339643 w 8636594"/>
              <a:gd name="connsiteY83" fmla="*/ 1490113 h 6305184"/>
              <a:gd name="connsiteX84" fmla="*/ 7396957 w 8636594"/>
              <a:gd name="connsiteY84" fmla="*/ 1406503 h 6305184"/>
              <a:gd name="connsiteX85" fmla="*/ 7454781 w 8636594"/>
              <a:gd name="connsiteY85" fmla="*/ 1323526 h 6305184"/>
              <a:gd name="connsiteX86" fmla="*/ 7513161 w 8636594"/>
              <a:gd name="connsiteY86" fmla="*/ 1241237 h 6305184"/>
              <a:gd name="connsiteX87" fmla="*/ 7572144 w 8636594"/>
              <a:gd name="connsiteY87" fmla="*/ 1159689 h 6305184"/>
              <a:gd name="connsiteX88" fmla="*/ 7601877 w 8636594"/>
              <a:gd name="connsiteY88" fmla="*/ 1119210 h 6305184"/>
              <a:gd name="connsiteX89" fmla="*/ 7631779 w 8636594"/>
              <a:gd name="connsiteY89" fmla="*/ 1078937 h 6305184"/>
              <a:gd name="connsiteX90" fmla="*/ 7661855 w 8636594"/>
              <a:gd name="connsiteY90" fmla="*/ 1038876 h 6305184"/>
              <a:gd name="connsiteX91" fmla="*/ 7692111 w 8636594"/>
              <a:gd name="connsiteY91" fmla="*/ 999035 h 6305184"/>
              <a:gd name="connsiteX92" fmla="*/ 7722554 w 8636594"/>
              <a:gd name="connsiteY92" fmla="*/ 959419 h 6305184"/>
              <a:gd name="connsiteX93" fmla="*/ 7753190 w 8636594"/>
              <a:gd name="connsiteY93" fmla="*/ 920037 h 6305184"/>
              <a:gd name="connsiteX94" fmla="*/ 7784023 w 8636594"/>
              <a:gd name="connsiteY94" fmla="*/ 880894 h 6305184"/>
              <a:gd name="connsiteX95" fmla="*/ 7815061 w 8636594"/>
              <a:gd name="connsiteY95" fmla="*/ 841997 h 6305184"/>
              <a:gd name="connsiteX96" fmla="*/ 7846308 w 8636594"/>
              <a:gd name="connsiteY96" fmla="*/ 803354 h 6305184"/>
              <a:gd name="connsiteX97" fmla="*/ 7877772 w 8636594"/>
              <a:gd name="connsiteY97" fmla="*/ 764970 h 6305184"/>
              <a:gd name="connsiteX98" fmla="*/ 7909458 w 8636594"/>
              <a:gd name="connsiteY98" fmla="*/ 726853 h 6305184"/>
              <a:gd name="connsiteX99" fmla="*/ 7941371 w 8636594"/>
              <a:gd name="connsiteY99" fmla="*/ 689010 h 6305184"/>
              <a:gd name="connsiteX100" fmla="*/ 7973518 w 8636594"/>
              <a:gd name="connsiteY100" fmla="*/ 651447 h 6305184"/>
              <a:gd name="connsiteX101" fmla="*/ 8005905 w 8636594"/>
              <a:gd name="connsiteY101" fmla="*/ 614171 h 6305184"/>
              <a:gd name="connsiteX102" fmla="*/ 8038538 w 8636594"/>
              <a:gd name="connsiteY102" fmla="*/ 577189 h 6305184"/>
              <a:gd name="connsiteX103" fmla="*/ 8071421 w 8636594"/>
              <a:gd name="connsiteY103" fmla="*/ 540507 h 6305184"/>
              <a:gd name="connsiteX104" fmla="*/ 8104563 w 8636594"/>
              <a:gd name="connsiteY104" fmla="*/ 504132 h 6305184"/>
              <a:gd name="connsiteX105" fmla="*/ 8137967 w 8636594"/>
              <a:gd name="connsiteY105" fmla="*/ 468072 h 6305184"/>
              <a:gd name="connsiteX106" fmla="*/ 8171641 w 8636594"/>
              <a:gd name="connsiteY106" fmla="*/ 432332 h 6305184"/>
              <a:gd name="connsiteX107" fmla="*/ 8205590 w 8636594"/>
              <a:gd name="connsiteY107" fmla="*/ 396920 h 6305184"/>
              <a:gd name="connsiteX108" fmla="*/ 8239820 w 8636594"/>
              <a:gd name="connsiteY108" fmla="*/ 361843 h 6305184"/>
              <a:gd name="connsiteX109" fmla="*/ 8274337 w 8636594"/>
              <a:gd name="connsiteY109" fmla="*/ 327107 h 6305184"/>
              <a:gd name="connsiteX110" fmla="*/ 8309147 w 8636594"/>
              <a:gd name="connsiteY110" fmla="*/ 292718 h 6305184"/>
              <a:gd name="connsiteX111" fmla="*/ 8344256 w 8636594"/>
              <a:gd name="connsiteY111" fmla="*/ 258685 h 6305184"/>
              <a:gd name="connsiteX112" fmla="*/ 8379669 w 8636594"/>
              <a:gd name="connsiteY112" fmla="*/ 225013 h 6305184"/>
              <a:gd name="connsiteX113" fmla="*/ 8415394 w 8636594"/>
              <a:gd name="connsiteY113" fmla="*/ 191709 h 6305184"/>
              <a:gd name="connsiteX114" fmla="*/ 8451434 w 8636594"/>
              <a:gd name="connsiteY114" fmla="*/ 158780 h 6305184"/>
              <a:gd name="connsiteX115" fmla="*/ 8487798 w 8636594"/>
              <a:gd name="connsiteY115" fmla="*/ 126233 h 6305184"/>
              <a:gd name="connsiteX116" fmla="*/ 8524489 w 8636594"/>
              <a:gd name="connsiteY116" fmla="*/ 94075 h 6305184"/>
              <a:gd name="connsiteX117" fmla="*/ 8561515 w 8636594"/>
              <a:gd name="connsiteY117" fmla="*/ 62312 h 6305184"/>
              <a:gd name="connsiteX118" fmla="*/ 8598881 w 8636594"/>
              <a:gd name="connsiteY118" fmla="*/ 30951 h 6305184"/>
              <a:gd name="connsiteX119" fmla="*/ 8636594 w 8636594"/>
              <a:gd name="connsiteY119" fmla="*/ 0 h 6305184"/>
              <a:gd name="connsiteX0" fmla="*/ 8636594 w 8636594"/>
              <a:gd name="connsiteY0" fmla="*/ 0 h 6286245"/>
              <a:gd name="connsiteX1" fmla="*/ 5293 w 8636594"/>
              <a:gd name="connsiteY1" fmla="*/ 0 h 6286245"/>
              <a:gd name="connsiteX2" fmla="*/ 0 w 8636594"/>
              <a:gd name="connsiteY2" fmla="*/ 5587843 h 6286245"/>
              <a:gd name="connsiteX3" fmla="*/ 1594033 w 8636594"/>
              <a:gd name="connsiteY3" fmla="*/ 5600057 h 6286245"/>
              <a:gd name="connsiteX4" fmla="*/ 1686068 w 8636594"/>
              <a:gd name="connsiteY4" fmla="*/ 5599745 h 6286245"/>
              <a:gd name="connsiteX5" fmla="*/ 3285021 w 8636594"/>
              <a:gd name="connsiteY5" fmla="*/ 6286245 h 6286245"/>
              <a:gd name="connsiteX6" fmla="*/ 3330977 w 8636594"/>
              <a:gd name="connsiteY6" fmla="*/ 6266942 h 6286245"/>
              <a:gd name="connsiteX7" fmla="*/ 3376401 w 8636594"/>
              <a:gd name="connsiteY7" fmla="*/ 6247281 h 6286245"/>
              <a:gd name="connsiteX8" fmla="*/ 3421300 w 8636594"/>
              <a:gd name="connsiteY8" fmla="*/ 6227263 h 6286245"/>
              <a:gd name="connsiteX9" fmla="*/ 3465680 w 8636594"/>
              <a:gd name="connsiteY9" fmla="*/ 6206893 h 6286245"/>
              <a:gd name="connsiteX10" fmla="*/ 3509548 w 8636594"/>
              <a:gd name="connsiteY10" fmla="*/ 6186174 h 6286245"/>
              <a:gd name="connsiteX11" fmla="*/ 3552910 w 8636594"/>
              <a:gd name="connsiteY11" fmla="*/ 6165110 h 6286245"/>
              <a:gd name="connsiteX12" fmla="*/ 3595773 w 8636594"/>
              <a:gd name="connsiteY12" fmla="*/ 6143704 h 6286245"/>
              <a:gd name="connsiteX13" fmla="*/ 3638142 w 8636594"/>
              <a:gd name="connsiteY13" fmla="*/ 6121960 h 6286245"/>
              <a:gd name="connsiteX14" fmla="*/ 3680024 w 8636594"/>
              <a:gd name="connsiteY14" fmla="*/ 6099881 h 6286245"/>
              <a:gd name="connsiteX15" fmla="*/ 3721426 w 8636594"/>
              <a:gd name="connsiteY15" fmla="*/ 6077471 h 6286245"/>
              <a:gd name="connsiteX16" fmla="*/ 3762353 w 8636594"/>
              <a:gd name="connsiteY16" fmla="*/ 6054733 h 6286245"/>
              <a:gd name="connsiteX17" fmla="*/ 3802812 w 8636594"/>
              <a:gd name="connsiteY17" fmla="*/ 6031671 h 6286245"/>
              <a:gd name="connsiteX18" fmla="*/ 3842810 w 8636594"/>
              <a:gd name="connsiteY18" fmla="*/ 6008288 h 6286245"/>
              <a:gd name="connsiteX19" fmla="*/ 3882352 w 8636594"/>
              <a:gd name="connsiteY19" fmla="*/ 5984588 h 6286245"/>
              <a:gd name="connsiteX20" fmla="*/ 3921445 w 8636594"/>
              <a:gd name="connsiteY20" fmla="*/ 5960574 h 6286245"/>
              <a:gd name="connsiteX21" fmla="*/ 3960096 w 8636594"/>
              <a:gd name="connsiteY21" fmla="*/ 5936250 h 6286245"/>
              <a:gd name="connsiteX22" fmla="*/ 3998311 w 8636594"/>
              <a:gd name="connsiteY22" fmla="*/ 5911619 h 6286245"/>
              <a:gd name="connsiteX23" fmla="*/ 4036095 w 8636594"/>
              <a:gd name="connsiteY23" fmla="*/ 5886685 h 6286245"/>
              <a:gd name="connsiteX24" fmla="*/ 4073456 w 8636594"/>
              <a:gd name="connsiteY24" fmla="*/ 5861452 h 6286245"/>
              <a:gd name="connsiteX25" fmla="*/ 4110400 w 8636594"/>
              <a:gd name="connsiteY25" fmla="*/ 5835922 h 6286245"/>
              <a:gd name="connsiteX26" fmla="*/ 4146933 w 8636594"/>
              <a:gd name="connsiteY26" fmla="*/ 5810100 h 6286245"/>
              <a:gd name="connsiteX27" fmla="*/ 4183061 w 8636594"/>
              <a:gd name="connsiteY27" fmla="*/ 5783988 h 6286245"/>
              <a:gd name="connsiteX28" fmla="*/ 4218791 w 8636594"/>
              <a:gd name="connsiteY28" fmla="*/ 5757591 h 6286245"/>
              <a:gd name="connsiteX29" fmla="*/ 4254129 w 8636594"/>
              <a:gd name="connsiteY29" fmla="*/ 5730912 h 6286245"/>
              <a:gd name="connsiteX30" fmla="*/ 4289081 w 8636594"/>
              <a:gd name="connsiteY30" fmla="*/ 5703955 h 6286245"/>
              <a:gd name="connsiteX31" fmla="*/ 4323654 w 8636594"/>
              <a:gd name="connsiteY31" fmla="*/ 5676722 h 6286245"/>
              <a:gd name="connsiteX32" fmla="*/ 4357854 w 8636594"/>
              <a:gd name="connsiteY32" fmla="*/ 5649218 h 6286245"/>
              <a:gd name="connsiteX33" fmla="*/ 4391688 w 8636594"/>
              <a:gd name="connsiteY33" fmla="*/ 5621446 h 6286245"/>
              <a:gd name="connsiteX34" fmla="*/ 4425162 w 8636594"/>
              <a:gd name="connsiteY34" fmla="*/ 5593409 h 6286245"/>
              <a:gd name="connsiteX35" fmla="*/ 4458281 w 8636594"/>
              <a:gd name="connsiteY35" fmla="*/ 5565111 h 6286245"/>
              <a:gd name="connsiteX36" fmla="*/ 4491053 w 8636594"/>
              <a:gd name="connsiteY36" fmla="*/ 5536556 h 6286245"/>
              <a:gd name="connsiteX37" fmla="*/ 4523484 w 8636594"/>
              <a:gd name="connsiteY37" fmla="*/ 5507747 h 6286245"/>
              <a:gd name="connsiteX38" fmla="*/ 4555580 w 8636594"/>
              <a:gd name="connsiteY38" fmla="*/ 5478687 h 6286245"/>
              <a:gd name="connsiteX39" fmla="*/ 4587347 w 8636594"/>
              <a:gd name="connsiteY39" fmla="*/ 5449380 h 6286245"/>
              <a:gd name="connsiteX40" fmla="*/ 4618793 w 8636594"/>
              <a:gd name="connsiteY40" fmla="*/ 5419830 h 6286245"/>
              <a:gd name="connsiteX41" fmla="*/ 4649922 w 8636594"/>
              <a:gd name="connsiteY41" fmla="*/ 5390040 h 6286245"/>
              <a:gd name="connsiteX42" fmla="*/ 4680742 w 8636594"/>
              <a:gd name="connsiteY42" fmla="*/ 5360014 h 6286245"/>
              <a:gd name="connsiteX43" fmla="*/ 4711259 w 8636594"/>
              <a:gd name="connsiteY43" fmla="*/ 5329755 h 6286245"/>
              <a:gd name="connsiteX44" fmla="*/ 4741478 w 8636594"/>
              <a:gd name="connsiteY44" fmla="*/ 5299266 h 6286245"/>
              <a:gd name="connsiteX45" fmla="*/ 4771408 w 8636594"/>
              <a:gd name="connsiteY45" fmla="*/ 5268551 h 6286245"/>
              <a:gd name="connsiteX46" fmla="*/ 4801053 w 8636594"/>
              <a:gd name="connsiteY46" fmla="*/ 5237614 h 6286245"/>
              <a:gd name="connsiteX47" fmla="*/ 4830420 w 8636594"/>
              <a:gd name="connsiteY47" fmla="*/ 5206458 h 6286245"/>
              <a:gd name="connsiteX48" fmla="*/ 4859516 w 8636594"/>
              <a:gd name="connsiteY48" fmla="*/ 5175087 h 6286245"/>
              <a:gd name="connsiteX49" fmla="*/ 4888347 w 8636594"/>
              <a:gd name="connsiteY49" fmla="*/ 5143504 h 6286245"/>
              <a:gd name="connsiteX50" fmla="*/ 4916919 w 8636594"/>
              <a:gd name="connsiteY50" fmla="*/ 5111713 h 6286245"/>
              <a:gd name="connsiteX51" fmla="*/ 4945238 w 8636594"/>
              <a:gd name="connsiteY51" fmla="*/ 5079717 h 6286245"/>
              <a:gd name="connsiteX52" fmla="*/ 4973311 w 8636594"/>
              <a:gd name="connsiteY52" fmla="*/ 5047519 h 6286245"/>
              <a:gd name="connsiteX53" fmla="*/ 5001145 w 8636594"/>
              <a:gd name="connsiteY53" fmla="*/ 5015124 h 6286245"/>
              <a:gd name="connsiteX54" fmla="*/ 5028745 w 8636594"/>
              <a:gd name="connsiteY54" fmla="*/ 4982535 h 6286245"/>
              <a:gd name="connsiteX55" fmla="*/ 5056117 w 8636594"/>
              <a:gd name="connsiteY55" fmla="*/ 4949755 h 6286245"/>
              <a:gd name="connsiteX56" fmla="*/ 5083269 w 8636594"/>
              <a:gd name="connsiteY56" fmla="*/ 4916787 h 6286245"/>
              <a:gd name="connsiteX57" fmla="*/ 5110207 w 8636594"/>
              <a:gd name="connsiteY57" fmla="*/ 4883636 h 6286245"/>
              <a:gd name="connsiteX58" fmla="*/ 5136937 w 8636594"/>
              <a:gd name="connsiteY58" fmla="*/ 4850305 h 6286245"/>
              <a:gd name="connsiteX59" fmla="*/ 5163464 w 8636594"/>
              <a:gd name="connsiteY59" fmla="*/ 4816797 h 6286245"/>
              <a:gd name="connsiteX60" fmla="*/ 5215940 w 8636594"/>
              <a:gd name="connsiteY60" fmla="*/ 4749265 h 6286245"/>
              <a:gd name="connsiteX61" fmla="*/ 5267684 w 8636594"/>
              <a:gd name="connsiteY61" fmla="*/ 4681068 h 6286245"/>
              <a:gd name="connsiteX62" fmla="*/ 5318748 w 8636594"/>
              <a:gd name="connsiteY62" fmla="*/ 4612234 h 6286245"/>
              <a:gd name="connsiteX63" fmla="*/ 5369182 w 8636594"/>
              <a:gd name="connsiteY63" fmla="*/ 4542793 h 6286245"/>
              <a:gd name="connsiteX64" fmla="*/ 5419038 w 8636594"/>
              <a:gd name="connsiteY64" fmla="*/ 4472771 h 6286245"/>
              <a:gd name="connsiteX65" fmla="*/ 5468365 w 8636594"/>
              <a:gd name="connsiteY65" fmla="*/ 4402196 h 6286245"/>
              <a:gd name="connsiteX66" fmla="*/ 5517215 w 8636594"/>
              <a:gd name="connsiteY66" fmla="*/ 4331098 h 6286245"/>
              <a:gd name="connsiteX67" fmla="*/ 5565637 w 8636594"/>
              <a:gd name="connsiteY67" fmla="*/ 4259503 h 6286245"/>
              <a:gd name="connsiteX68" fmla="*/ 5613684 w 8636594"/>
              <a:gd name="connsiteY68" fmla="*/ 4187441 h 6286245"/>
              <a:gd name="connsiteX69" fmla="*/ 5685160 w 8636594"/>
              <a:gd name="connsiteY69" fmla="*/ 4078531 h 6286245"/>
              <a:gd name="connsiteX70" fmla="*/ 5756074 w 8636594"/>
              <a:gd name="connsiteY70" fmla="*/ 3968727 h 6286245"/>
              <a:gd name="connsiteX71" fmla="*/ 5873483 w 8636594"/>
              <a:gd name="connsiteY71" fmla="*/ 3783989 h 6286245"/>
              <a:gd name="connsiteX72" fmla="*/ 6203209 w 8636594"/>
              <a:gd name="connsiteY72" fmla="*/ 3258640 h 6286245"/>
              <a:gd name="connsiteX73" fmla="*/ 6299430 w 8636594"/>
              <a:gd name="connsiteY73" fmla="*/ 3107321 h 6286245"/>
              <a:gd name="connsiteX74" fmla="*/ 6372650 w 8636594"/>
              <a:gd name="connsiteY74" fmla="*/ 2993735 h 6286245"/>
              <a:gd name="connsiteX75" fmla="*/ 6453197 w 8636594"/>
              <a:gd name="connsiteY75" fmla="*/ 2869788 h 6286245"/>
              <a:gd name="connsiteX76" fmla="*/ 6564167 w 8636594"/>
              <a:gd name="connsiteY76" fmla="*/ 2696807 h 6286245"/>
              <a:gd name="connsiteX77" fmla="*/ 6976233 w 8636594"/>
              <a:gd name="connsiteY77" fmla="*/ 2045274 h 6286245"/>
              <a:gd name="connsiteX78" fmla="*/ 7086755 w 8636594"/>
              <a:gd name="connsiteY78" fmla="*/ 1872743 h 6286245"/>
              <a:gd name="connsiteX79" fmla="*/ 7170279 w 8636594"/>
              <a:gd name="connsiteY79" fmla="*/ 1744202 h 6286245"/>
              <a:gd name="connsiteX80" fmla="*/ 7226351 w 8636594"/>
              <a:gd name="connsiteY80" fmla="*/ 1659017 h 6286245"/>
              <a:gd name="connsiteX81" fmla="*/ 7282789 w 8636594"/>
              <a:gd name="connsiteY81" fmla="*/ 1574303 h 6286245"/>
              <a:gd name="connsiteX82" fmla="*/ 7339643 w 8636594"/>
              <a:gd name="connsiteY82" fmla="*/ 1490113 h 6286245"/>
              <a:gd name="connsiteX83" fmla="*/ 7396957 w 8636594"/>
              <a:gd name="connsiteY83" fmla="*/ 1406503 h 6286245"/>
              <a:gd name="connsiteX84" fmla="*/ 7454781 w 8636594"/>
              <a:gd name="connsiteY84" fmla="*/ 1323526 h 6286245"/>
              <a:gd name="connsiteX85" fmla="*/ 7513161 w 8636594"/>
              <a:gd name="connsiteY85" fmla="*/ 1241237 h 6286245"/>
              <a:gd name="connsiteX86" fmla="*/ 7572144 w 8636594"/>
              <a:gd name="connsiteY86" fmla="*/ 1159689 h 6286245"/>
              <a:gd name="connsiteX87" fmla="*/ 7601877 w 8636594"/>
              <a:gd name="connsiteY87" fmla="*/ 1119210 h 6286245"/>
              <a:gd name="connsiteX88" fmla="*/ 7631779 w 8636594"/>
              <a:gd name="connsiteY88" fmla="*/ 1078937 h 6286245"/>
              <a:gd name="connsiteX89" fmla="*/ 7661855 w 8636594"/>
              <a:gd name="connsiteY89" fmla="*/ 1038876 h 6286245"/>
              <a:gd name="connsiteX90" fmla="*/ 7692111 w 8636594"/>
              <a:gd name="connsiteY90" fmla="*/ 999035 h 6286245"/>
              <a:gd name="connsiteX91" fmla="*/ 7722554 w 8636594"/>
              <a:gd name="connsiteY91" fmla="*/ 959419 h 6286245"/>
              <a:gd name="connsiteX92" fmla="*/ 7753190 w 8636594"/>
              <a:gd name="connsiteY92" fmla="*/ 920037 h 6286245"/>
              <a:gd name="connsiteX93" fmla="*/ 7784023 w 8636594"/>
              <a:gd name="connsiteY93" fmla="*/ 880894 h 6286245"/>
              <a:gd name="connsiteX94" fmla="*/ 7815061 w 8636594"/>
              <a:gd name="connsiteY94" fmla="*/ 841997 h 6286245"/>
              <a:gd name="connsiteX95" fmla="*/ 7846308 w 8636594"/>
              <a:gd name="connsiteY95" fmla="*/ 803354 h 6286245"/>
              <a:gd name="connsiteX96" fmla="*/ 7877772 w 8636594"/>
              <a:gd name="connsiteY96" fmla="*/ 764970 h 6286245"/>
              <a:gd name="connsiteX97" fmla="*/ 7909458 w 8636594"/>
              <a:gd name="connsiteY97" fmla="*/ 726853 h 6286245"/>
              <a:gd name="connsiteX98" fmla="*/ 7941371 w 8636594"/>
              <a:gd name="connsiteY98" fmla="*/ 689010 h 6286245"/>
              <a:gd name="connsiteX99" fmla="*/ 7973518 w 8636594"/>
              <a:gd name="connsiteY99" fmla="*/ 651447 h 6286245"/>
              <a:gd name="connsiteX100" fmla="*/ 8005905 w 8636594"/>
              <a:gd name="connsiteY100" fmla="*/ 614171 h 6286245"/>
              <a:gd name="connsiteX101" fmla="*/ 8038538 w 8636594"/>
              <a:gd name="connsiteY101" fmla="*/ 577189 h 6286245"/>
              <a:gd name="connsiteX102" fmla="*/ 8071421 w 8636594"/>
              <a:gd name="connsiteY102" fmla="*/ 540507 h 6286245"/>
              <a:gd name="connsiteX103" fmla="*/ 8104563 w 8636594"/>
              <a:gd name="connsiteY103" fmla="*/ 504132 h 6286245"/>
              <a:gd name="connsiteX104" fmla="*/ 8137967 w 8636594"/>
              <a:gd name="connsiteY104" fmla="*/ 468072 h 6286245"/>
              <a:gd name="connsiteX105" fmla="*/ 8171641 w 8636594"/>
              <a:gd name="connsiteY105" fmla="*/ 432332 h 6286245"/>
              <a:gd name="connsiteX106" fmla="*/ 8205590 w 8636594"/>
              <a:gd name="connsiteY106" fmla="*/ 396920 h 6286245"/>
              <a:gd name="connsiteX107" fmla="*/ 8239820 w 8636594"/>
              <a:gd name="connsiteY107" fmla="*/ 361843 h 6286245"/>
              <a:gd name="connsiteX108" fmla="*/ 8274337 w 8636594"/>
              <a:gd name="connsiteY108" fmla="*/ 327107 h 6286245"/>
              <a:gd name="connsiteX109" fmla="*/ 8309147 w 8636594"/>
              <a:gd name="connsiteY109" fmla="*/ 292718 h 6286245"/>
              <a:gd name="connsiteX110" fmla="*/ 8344256 w 8636594"/>
              <a:gd name="connsiteY110" fmla="*/ 258685 h 6286245"/>
              <a:gd name="connsiteX111" fmla="*/ 8379669 w 8636594"/>
              <a:gd name="connsiteY111" fmla="*/ 225013 h 6286245"/>
              <a:gd name="connsiteX112" fmla="*/ 8415394 w 8636594"/>
              <a:gd name="connsiteY112" fmla="*/ 191709 h 6286245"/>
              <a:gd name="connsiteX113" fmla="*/ 8451434 w 8636594"/>
              <a:gd name="connsiteY113" fmla="*/ 158780 h 6286245"/>
              <a:gd name="connsiteX114" fmla="*/ 8487798 w 8636594"/>
              <a:gd name="connsiteY114" fmla="*/ 126233 h 6286245"/>
              <a:gd name="connsiteX115" fmla="*/ 8524489 w 8636594"/>
              <a:gd name="connsiteY115" fmla="*/ 94075 h 6286245"/>
              <a:gd name="connsiteX116" fmla="*/ 8561515 w 8636594"/>
              <a:gd name="connsiteY116" fmla="*/ 62312 h 6286245"/>
              <a:gd name="connsiteX117" fmla="*/ 8598881 w 8636594"/>
              <a:gd name="connsiteY117" fmla="*/ 30951 h 6286245"/>
              <a:gd name="connsiteX118" fmla="*/ 8636594 w 8636594"/>
              <a:gd name="connsiteY118" fmla="*/ 0 h 6286245"/>
              <a:gd name="connsiteX0" fmla="*/ 8636594 w 8636594"/>
              <a:gd name="connsiteY0" fmla="*/ 0 h 6266942"/>
              <a:gd name="connsiteX1" fmla="*/ 5293 w 8636594"/>
              <a:gd name="connsiteY1" fmla="*/ 0 h 6266942"/>
              <a:gd name="connsiteX2" fmla="*/ 0 w 8636594"/>
              <a:gd name="connsiteY2" fmla="*/ 5587843 h 6266942"/>
              <a:gd name="connsiteX3" fmla="*/ 1594033 w 8636594"/>
              <a:gd name="connsiteY3" fmla="*/ 5600057 h 6266942"/>
              <a:gd name="connsiteX4" fmla="*/ 1686068 w 8636594"/>
              <a:gd name="connsiteY4" fmla="*/ 5599745 h 6266942"/>
              <a:gd name="connsiteX5" fmla="*/ 3330977 w 8636594"/>
              <a:gd name="connsiteY5" fmla="*/ 6266942 h 6266942"/>
              <a:gd name="connsiteX6" fmla="*/ 3376401 w 8636594"/>
              <a:gd name="connsiteY6" fmla="*/ 6247281 h 6266942"/>
              <a:gd name="connsiteX7" fmla="*/ 3421300 w 8636594"/>
              <a:gd name="connsiteY7" fmla="*/ 6227263 h 6266942"/>
              <a:gd name="connsiteX8" fmla="*/ 3465680 w 8636594"/>
              <a:gd name="connsiteY8" fmla="*/ 6206893 h 6266942"/>
              <a:gd name="connsiteX9" fmla="*/ 3509548 w 8636594"/>
              <a:gd name="connsiteY9" fmla="*/ 6186174 h 6266942"/>
              <a:gd name="connsiteX10" fmla="*/ 3552910 w 8636594"/>
              <a:gd name="connsiteY10" fmla="*/ 6165110 h 6266942"/>
              <a:gd name="connsiteX11" fmla="*/ 3595773 w 8636594"/>
              <a:gd name="connsiteY11" fmla="*/ 6143704 h 6266942"/>
              <a:gd name="connsiteX12" fmla="*/ 3638142 w 8636594"/>
              <a:gd name="connsiteY12" fmla="*/ 6121960 h 6266942"/>
              <a:gd name="connsiteX13" fmla="*/ 3680024 w 8636594"/>
              <a:gd name="connsiteY13" fmla="*/ 6099881 h 6266942"/>
              <a:gd name="connsiteX14" fmla="*/ 3721426 w 8636594"/>
              <a:gd name="connsiteY14" fmla="*/ 6077471 h 6266942"/>
              <a:gd name="connsiteX15" fmla="*/ 3762353 w 8636594"/>
              <a:gd name="connsiteY15" fmla="*/ 6054733 h 6266942"/>
              <a:gd name="connsiteX16" fmla="*/ 3802812 w 8636594"/>
              <a:gd name="connsiteY16" fmla="*/ 6031671 h 6266942"/>
              <a:gd name="connsiteX17" fmla="*/ 3842810 w 8636594"/>
              <a:gd name="connsiteY17" fmla="*/ 6008288 h 6266942"/>
              <a:gd name="connsiteX18" fmla="*/ 3882352 w 8636594"/>
              <a:gd name="connsiteY18" fmla="*/ 5984588 h 6266942"/>
              <a:gd name="connsiteX19" fmla="*/ 3921445 w 8636594"/>
              <a:gd name="connsiteY19" fmla="*/ 5960574 h 6266942"/>
              <a:gd name="connsiteX20" fmla="*/ 3960096 w 8636594"/>
              <a:gd name="connsiteY20" fmla="*/ 5936250 h 6266942"/>
              <a:gd name="connsiteX21" fmla="*/ 3998311 w 8636594"/>
              <a:gd name="connsiteY21" fmla="*/ 5911619 h 6266942"/>
              <a:gd name="connsiteX22" fmla="*/ 4036095 w 8636594"/>
              <a:gd name="connsiteY22" fmla="*/ 5886685 h 6266942"/>
              <a:gd name="connsiteX23" fmla="*/ 4073456 w 8636594"/>
              <a:gd name="connsiteY23" fmla="*/ 5861452 h 6266942"/>
              <a:gd name="connsiteX24" fmla="*/ 4110400 w 8636594"/>
              <a:gd name="connsiteY24" fmla="*/ 5835922 h 6266942"/>
              <a:gd name="connsiteX25" fmla="*/ 4146933 w 8636594"/>
              <a:gd name="connsiteY25" fmla="*/ 5810100 h 6266942"/>
              <a:gd name="connsiteX26" fmla="*/ 4183061 w 8636594"/>
              <a:gd name="connsiteY26" fmla="*/ 5783988 h 6266942"/>
              <a:gd name="connsiteX27" fmla="*/ 4218791 w 8636594"/>
              <a:gd name="connsiteY27" fmla="*/ 5757591 h 6266942"/>
              <a:gd name="connsiteX28" fmla="*/ 4254129 w 8636594"/>
              <a:gd name="connsiteY28" fmla="*/ 5730912 h 6266942"/>
              <a:gd name="connsiteX29" fmla="*/ 4289081 w 8636594"/>
              <a:gd name="connsiteY29" fmla="*/ 5703955 h 6266942"/>
              <a:gd name="connsiteX30" fmla="*/ 4323654 w 8636594"/>
              <a:gd name="connsiteY30" fmla="*/ 5676722 h 6266942"/>
              <a:gd name="connsiteX31" fmla="*/ 4357854 w 8636594"/>
              <a:gd name="connsiteY31" fmla="*/ 5649218 h 6266942"/>
              <a:gd name="connsiteX32" fmla="*/ 4391688 w 8636594"/>
              <a:gd name="connsiteY32" fmla="*/ 5621446 h 6266942"/>
              <a:gd name="connsiteX33" fmla="*/ 4425162 w 8636594"/>
              <a:gd name="connsiteY33" fmla="*/ 5593409 h 6266942"/>
              <a:gd name="connsiteX34" fmla="*/ 4458281 w 8636594"/>
              <a:gd name="connsiteY34" fmla="*/ 5565111 h 6266942"/>
              <a:gd name="connsiteX35" fmla="*/ 4491053 w 8636594"/>
              <a:gd name="connsiteY35" fmla="*/ 5536556 h 6266942"/>
              <a:gd name="connsiteX36" fmla="*/ 4523484 w 8636594"/>
              <a:gd name="connsiteY36" fmla="*/ 5507747 h 6266942"/>
              <a:gd name="connsiteX37" fmla="*/ 4555580 w 8636594"/>
              <a:gd name="connsiteY37" fmla="*/ 5478687 h 6266942"/>
              <a:gd name="connsiteX38" fmla="*/ 4587347 w 8636594"/>
              <a:gd name="connsiteY38" fmla="*/ 5449380 h 6266942"/>
              <a:gd name="connsiteX39" fmla="*/ 4618793 w 8636594"/>
              <a:gd name="connsiteY39" fmla="*/ 5419830 h 6266942"/>
              <a:gd name="connsiteX40" fmla="*/ 4649922 w 8636594"/>
              <a:gd name="connsiteY40" fmla="*/ 5390040 h 6266942"/>
              <a:gd name="connsiteX41" fmla="*/ 4680742 w 8636594"/>
              <a:gd name="connsiteY41" fmla="*/ 5360014 h 6266942"/>
              <a:gd name="connsiteX42" fmla="*/ 4711259 w 8636594"/>
              <a:gd name="connsiteY42" fmla="*/ 5329755 h 6266942"/>
              <a:gd name="connsiteX43" fmla="*/ 4741478 w 8636594"/>
              <a:gd name="connsiteY43" fmla="*/ 5299266 h 6266942"/>
              <a:gd name="connsiteX44" fmla="*/ 4771408 w 8636594"/>
              <a:gd name="connsiteY44" fmla="*/ 5268551 h 6266942"/>
              <a:gd name="connsiteX45" fmla="*/ 4801053 w 8636594"/>
              <a:gd name="connsiteY45" fmla="*/ 5237614 h 6266942"/>
              <a:gd name="connsiteX46" fmla="*/ 4830420 w 8636594"/>
              <a:gd name="connsiteY46" fmla="*/ 5206458 h 6266942"/>
              <a:gd name="connsiteX47" fmla="*/ 4859516 w 8636594"/>
              <a:gd name="connsiteY47" fmla="*/ 5175087 h 6266942"/>
              <a:gd name="connsiteX48" fmla="*/ 4888347 w 8636594"/>
              <a:gd name="connsiteY48" fmla="*/ 5143504 h 6266942"/>
              <a:gd name="connsiteX49" fmla="*/ 4916919 w 8636594"/>
              <a:gd name="connsiteY49" fmla="*/ 5111713 h 6266942"/>
              <a:gd name="connsiteX50" fmla="*/ 4945238 w 8636594"/>
              <a:gd name="connsiteY50" fmla="*/ 5079717 h 6266942"/>
              <a:gd name="connsiteX51" fmla="*/ 4973311 w 8636594"/>
              <a:gd name="connsiteY51" fmla="*/ 5047519 h 6266942"/>
              <a:gd name="connsiteX52" fmla="*/ 5001145 w 8636594"/>
              <a:gd name="connsiteY52" fmla="*/ 5015124 h 6266942"/>
              <a:gd name="connsiteX53" fmla="*/ 5028745 w 8636594"/>
              <a:gd name="connsiteY53" fmla="*/ 4982535 h 6266942"/>
              <a:gd name="connsiteX54" fmla="*/ 5056117 w 8636594"/>
              <a:gd name="connsiteY54" fmla="*/ 4949755 h 6266942"/>
              <a:gd name="connsiteX55" fmla="*/ 5083269 w 8636594"/>
              <a:gd name="connsiteY55" fmla="*/ 4916787 h 6266942"/>
              <a:gd name="connsiteX56" fmla="*/ 5110207 w 8636594"/>
              <a:gd name="connsiteY56" fmla="*/ 4883636 h 6266942"/>
              <a:gd name="connsiteX57" fmla="*/ 5136937 w 8636594"/>
              <a:gd name="connsiteY57" fmla="*/ 4850305 h 6266942"/>
              <a:gd name="connsiteX58" fmla="*/ 5163464 w 8636594"/>
              <a:gd name="connsiteY58" fmla="*/ 4816797 h 6266942"/>
              <a:gd name="connsiteX59" fmla="*/ 5215940 w 8636594"/>
              <a:gd name="connsiteY59" fmla="*/ 4749265 h 6266942"/>
              <a:gd name="connsiteX60" fmla="*/ 5267684 w 8636594"/>
              <a:gd name="connsiteY60" fmla="*/ 4681068 h 6266942"/>
              <a:gd name="connsiteX61" fmla="*/ 5318748 w 8636594"/>
              <a:gd name="connsiteY61" fmla="*/ 4612234 h 6266942"/>
              <a:gd name="connsiteX62" fmla="*/ 5369182 w 8636594"/>
              <a:gd name="connsiteY62" fmla="*/ 4542793 h 6266942"/>
              <a:gd name="connsiteX63" fmla="*/ 5419038 w 8636594"/>
              <a:gd name="connsiteY63" fmla="*/ 4472771 h 6266942"/>
              <a:gd name="connsiteX64" fmla="*/ 5468365 w 8636594"/>
              <a:gd name="connsiteY64" fmla="*/ 4402196 h 6266942"/>
              <a:gd name="connsiteX65" fmla="*/ 5517215 w 8636594"/>
              <a:gd name="connsiteY65" fmla="*/ 4331098 h 6266942"/>
              <a:gd name="connsiteX66" fmla="*/ 5565637 w 8636594"/>
              <a:gd name="connsiteY66" fmla="*/ 4259503 h 6266942"/>
              <a:gd name="connsiteX67" fmla="*/ 5613684 w 8636594"/>
              <a:gd name="connsiteY67" fmla="*/ 4187441 h 6266942"/>
              <a:gd name="connsiteX68" fmla="*/ 5685160 w 8636594"/>
              <a:gd name="connsiteY68" fmla="*/ 4078531 h 6266942"/>
              <a:gd name="connsiteX69" fmla="*/ 5756074 w 8636594"/>
              <a:gd name="connsiteY69" fmla="*/ 3968727 h 6266942"/>
              <a:gd name="connsiteX70" fmla="*/ 5873483 w 8636594"/>
              <a:gd name="connsiteY70" fmla="*/ 3783989 h 6266942"/>
              <a:gd name="connsiteX71" fmla="*/ 6203209 w 8636594"/>
              <a:gd name="connsiteY71" fmla="*/ 3258640 h 6266942"/>
              <a:gd name="connsiteX72" fmla="*/ 6299430 w 8636594"/>
              <a:gd name="connsiteY72" fmla="*/ 3107321 h 6266942"/>
              <a:gd name="connsiteX73" fmla="*/ 6372650 w 8636594"/>
              <a:gd name="connsiteY73" fmla="*/ 2993735 h 6266942"/>
              <a:gd name="connsiteX74" fmla="*/ 6453197 w 8636594"/>
              <a:gd name="connsiteY74" fmla="*/ 2869788 h 6266942"/>
              <a:gd name="connsiteX75" fmla="*/ 6564167 w 8636594"/>
              <a:gd name="connsiteY75" fmla="*/ 2696807 h 6266942"/>
              <a:gd name="connsiteX76" fmla="*/ 6976233 w 8636594"/>
              <a:gd name="connsiteY76" fmla="*/ 2045274 h 6266942"/>
              <a:gd name="connsiteX77" fmla="*/ 7086755 w 8636594"/>
              <a:gd name="connsiteY77" fmla="*/ 1872743 h 6266942"/>
              <a:gd name="connsiteX78" fmla="*/ 7170279 w 8636594"/>
              <a:gd name="connsiteY78" fmla="*/ 1744202 h 6266942"/>
              <a:gd name="connsiteX79" fmla="*/ 7226351 w 8636594"/>
              <a:gd name="connsiteY79" fmla="*/ 1659017 h 6266942"/>
              <a:gd name="connsiteX80" fmla="*/ 7282789 w 8636594"/>
              <a:gd name="connsiteY80" fmla="*/ 1574303 h 6266942"/>
              <a:gd name="connsiteX81" fmla="*/ 7339643 w 8636594"/>
              <a:gd name="connsiteY81" fmla="*/ 1490113 h 6266942"/>
              <a:gd name="connsiteX82" fmla="*/ 7396957 w 8636594"/>
              <a:gd name="connsiteY82" fmla="*/ 1406503 h 6266942"/>
              <a:gd name="connsiteX83" fmla="*/ 7454781 w 8636594"/>
              <a:gd name="connsiteY83" fmla="*/ 1323526 h 6266942"/>
              <a:gd name="connsiteX84" fmla="*/ 7513161 w 8636594"/>
              <a:gd name="connsiteY84" fmla="*/ 1241237 h 6266942"/>
              <a:gd name="connsiteX85" fmla="*/ 7572144 w 8636594"/>
              <a:gd name="connsiteY85" fmla="*/ 1159689 h 6266942"/>
              <a:gd name="connsiteX86" fmla="*/ 7601877 w 8636594"/>
              <a:gd name="connsiteY86" fmla="*/ 1119210 h 6266942"/>
              <a:gd name="connsiteX87" fmla="*/ 7631779 w 8636594"/>
              <a:gd name="connsiteY87" fmla="*/ 1078937 h 6266942"/>
              <a:gd name="connsiteX88" fmla="*/ 7661855 w 8636594"/>
              <a:gd name="connsiteY88" fmla="*/ 1038876 h 6266942"/>
              <a:gd name="connsiteX89" fmla="*/ 7692111 w 8636594"/>
              <a:gd name="connsiteY89" fmla="*/ 999035 h 6266942"/>
              <a:gd name="connsiteX90" fmla="*/ 7722554 w 8636594"/>
              <a:gd name="connsiteY90" fmla="*/ 959419 h 6266942"/>
              <a:gd name="connsiteX91" fmla="*/ 7753190 w 8636594"/>
              <a:gd name="connsiteY91" fmla="*/ 920037 h 6266942"/>
              <a:gd name="connsiteX92" fmla="*/ 7784023 w 8636594"/>
              <a:gd name="connsiteY92" fmla="*/ 880894 h 6266942"/>
              <a:gd name="connsiteX93" fmla="*/ 7815061 w 8636594"/>
              <a:gd name="connsiteY93" fmla="*/ 841997 h 6266942"/>
              <a:gd name="connsiteX94" fmla="*/ 7846308 w 8636594"/>
              <a:gd name="connsiteY94" fmla="*/ 803354 h 6266942"/>
              <a:gd name="connsiteX95" fmla="*/ 7877772 w 8636594"/>
              <a:gd name="connsiteY95" fmla="*/ 764970 h 6266942"/>
              <a:gd name="connsiteX96" fmla="*/ 7909458 w 8636594"/>
              <a:gd name="connsiteY96" fmla="*/ 726853 h 6266942"/>
              <a:gd name="connsiteX97" fmla="*/ 7941371 w 8636594"/>
              <a:gd name="connsiteY97" fmla="*/ 689010 h 6266942"/>
              <a:gd name="connsiteX98" fmla="*/ 7973518 w 8636594"/>
              <a:gd name="connsiteY98" fmla="*/ 651447 h 6266942"/>
              <a:gd name="connsiteX99" fmla="*/ 8005905 w 8636594"/>
              <a:gd name="connsiteY99" fmla="*/ 614171 h 6266942"/>
              <a:gd name="connsiteX100" fmla="*/ 8038538 w 8636594"/>
              <a:gd name="connsiteY100" fmla="*/ 577189 h 6266942"/>
              <a:gd name="connsiteX101" fmla="*/ 8071421 w 8636594"/>
              <a:gd name="connsiteY101" fmla="*/ 540507 h 6266942"/>
              <a:gd name="connsiteX102" fmla="*/ 8104563 w 8636594"/>
              <a:gd name="connsiteY102" fmla="*/ 504132 h 6266942"/>
              <a:gd name="connsiteX103" fmla="*/ 8137967 w 8636594"/>
              <a:gd name="connsiteY103" fmla="*/ 468072 h 6266942"/>
              <a:gd name="connsiteX104" fmla="*/ 8171641 w 8636594"/>
              <a:gd name="connsiteY104" fmla="*/ 432332 h 6266942"/>
              <a:gd name="connsiteX105" fmla="*/ 8205590 w 8636594"/>
              <a:gd name="connsiteY105" fmla="*/ 396920 h 6266942"/>
              <a:gd name="connsiteX106" fmla="*/ 8239820 w 8636594"/>
              <a:gd name="connsiteY106" fmla="*/ 361843 h 6266942"/>
              <a:gd name="connsiteX107" fmla="*/ 8274337 w 8636594"/>
              <a:gd name="connsiteY107" fmla="*/ 327107 h 6266942"/>
              <a:gd name="connsiteX108" fmla="*/ 8309147 w 8636594"/>
              <a:gd name="connsiteY108" fmla="*/ 292718 h 6266942"/>
              <a:gd name="connsiteX109" fmla="*/ 8344256 w 8636594"/>
              <a:gd name="connsiteY109" fmla="*/ 258685 h 6266942"/>
              <a:gd name="connsiteX110" fmla="*/ 8379669 w 8636594"/>
              <a:gd name="connsiteY110" fmla="*/ 225013 h 6266942"/>
              <a:gd name="connsiteX111" fmla="*/ 8415394 w 8636594"/>
              <a:gd name="connsiteY111" fmla="*/ 191709 h 6266942"/>
              <a:gd name="connsiteX112" fmla="*/ 8451434 w 8636594"/>
              <a:gd name="connsiteY112" fmla="*/ 158780 h 6266942"/>
              <a:gd name="connsiteX113" fmla="*/ 8487798 w 8636594"/>
              <a:gd name="connsiteY113" fmla="*/ 126233 h 6266942"/>
              <a:gd name="connsiteX114" fmla="*/ 8524489 w 8636594"/>
              <a:gd name="connsiteY114" fmla="*/ 94075 h 6266942"/>
              <a:gd name="connsiteX115" fmla="*/ 8561515 w 8636594"/>
              <a:gd name="connsiteY115" fmla="*/ 62312 h 6266942"/>
              <a:gd name="connsiteX116" fmla="*/ 8598881 w 8636594"/>
              <a:gd name="connsiteY116" fmla="*/ 30951 h 6266942"/>
              <a:gd name="connsiteX117" fmla="*/ 8636594 w 8636594"/>
              <a:gd name="connsiteY117" fmla="*/ 0 h 6266942"/>
              <a:gd name="connsiteX0" fmla="*/ 8636594 w 8636594"/>
              <a:gd name="connsiteY0" fmla="*/ 0 h 6247281"/>
              <a:gd name="connsiteX1" fmla="*/ 5293 w 8636594"/>
              <a:gd name="connsiteY1" fmla="*/ 0 h 6247281"/>
              <a:gd name="connsiteX2" fmla="*/ 0 w 8636594"/>
              <a:gd name="connsiteY2" fmla="*/ 5587843 h 6247281"/>
              <a:gd name="connsiteX3" fmla="*/ 1594033 w 8636594"/>
              <a:gd name="connsiteY3" fmla="*/ 5600057 h 6247281"/>
              <a:gd name="connsiteX4" fmla="*/ 1686068 w 8636594"/>
              <a:gd name="connsiteY4" fmla="*/ 5599745 h 6247281"/>
              <a:gd name="connsiteX5" fmla="*/ 3376401 w 8636594"/>
              <a:gd name="connsiteY5" fmla="*/ 6247281 h 6247281"/>
              <a:gd name="connsiteX6" fmla="*/ 3421300 w 8636594"/>
              <a:gd name="connsiteY6" fmla="*/ 6227263 h 6247281"/>
              <a:gd name="connsiteX7" fmla="*/ 3465680 w 8636594"/>
              <a:gd name="connsiteY7" fmla="*/ 6206893 h 6247281"/>
              <a:gd name="connsiteX8" fmla="*/ 3509548 w 8636594"/>
              <a:gd name="connsiteY8" fmla="*/ 6186174 h 6247281"/>
              <a:gd name="connsiteX9" fmla="*/ 3552910 w 8636594"/>
              <a:gd name="connsiteY9" fmla="*/ 6165110 h 6247281"/>
              <a:gd name="connsiteX10" fmla="*/ 3595773 w 8636594"/>
              <a:gd name="connsiteY10" fmla="*/ 6143704 h 6247281"/>
              <a:gd name="connsiteX11" fmla="*/ 3638142 w 8636594"/>
              <a:gd name="connsiteY11" fmla="*/ 6121960 h 6247281"/>
              <a:gd name="connsiteX12" fmla="*/ 3680024 w 8636594"/>
              <a:gd name="connsiteY12" fmla="*/ 6099881 h 6247281"/>
              <a:gd name="connsiteX13" fmla="*/ 3721426 w 8636594"/>
              <a:gd name="connsiteY13" fmla="*/ 6077471 h 6247281"/>
              <a:gd name="connsiteX14" fmla="*/ 3762353 w 8636594"/>
              <a:gd name="connsiteY14" fmla="*/ 6054733 h 6247281"/>
              <a:gd name="connsiteX15" fmla="*/ 3802812 w 8636594"/>
              <a:gd name="connsiteY15" fmla="*/ 6031671 h 6247281"/>
              <a:gd name="connsiteX16" fmla="*/ 3842810 w 8636594"/>
              <a:gd name="connsiteY16" fmla="*/ 6008288 h 6247281"/>
              <a:gd name="connsiteX17" fmla="*/ 3882352 w 8636594"/>
              <a:gd name="connsiteY17" fmla="*/ 5984588 h 6247281"/>
              <a:gd name="connsiteX18" fmla="*/ 3921445 w 8636594"/>
              <a:gd name="connsiteY18" fmla="*/ 5960574 h 6247281"/>
              <a:gd name="connsiteX19" fmla="*/ 3960096 w 8636594"/>
              <a:gd name="connsiteY19" fmla="*/ 5936250 h 6247281"/>
              <a:gd name="connsiteX20" fmla="*/ 3998311 w 8636594"/>
              <a:gd name="connsiteY20" fmla="*/ 5911619 h 6247281"/>
              <a:gd name="connsiteX21" fmla="*/ 4036095 w 8636594"/>
              <a:gd name="connsiteY21" fmla="*/ 5886685 h 6247281"/>
              <a:gd name="connsiteX22" fmla="*/ 4073456 w 8636594"/>
              <a:gd name="connsiteY22" fmla="*/ 5861452 h 6247281"/>
              <a:gd name="connsiteX23" fmla="*/ 4110400 w 8636594"/>
              <a:gd name="connsiteY23" fmla="*/ 5835922 h 6247281"/>
              <a:gd name="connsiteX24" fmla="*/ 4146933 w 8636594"/>
              <a:gd name="connsiteY24" fmla="*/ 5810100 h 6247281"/>
              <a:gd name="connsiteX25" fmla="*/ 4183061 w 8636594"/>
              <a:gd name="connsiteY25" fmla="*/ 5783988 h 6247281"/>
              <a:gd name="connsiteX26" fmla="*/ 4218791 w 8636594"/>
              <a:gd name="connsiteY26" fmla="*/ 5757591 h 6247281"/>
              <a:gd name="connsiteX27" fmla="*/ 4254129 w 8636594"/>
              <a:gd name="connsiteY27" fmla="*/ 5730912 h 6247281"/>
              <a:gd name="connsiteX28" fmla="*/ 4289081 w 8636594"/>
              <a:gd name="connsiteY28" fmla="*/ 5703955 h 6247281"/>
              <a:gd name="connsiteX29" fmla="*/ 4323654 w 8636594"/>
              <a:gd name="connsiteY29" fmla="*/ 5676722 h 6247281"/>
              <a:gd name="connsiteX30" fmla="*/ 4357854 w 8636594"/>
              <a:gd name="connsiteY30" fmla="*/ 5649218 h 6247281"/>
              <a:gd name="connsiteX31" fmla="*/ 4391688 w 8636594"/>
              <a:gd name="connsiteY31" fmla="*/ 5621446 h 6247281"/>
              <a:gd name="connsiteX32" fmla="*/ 4425162 w 8636594"/>
              <a:gd name="connsiteY32" fmla="*/ 5593409 h 6247281"/>
              <a:gd name="connsiteX33" fmla="*/ 4458281 w 8636594"/>
              <a:gd name="connsiteY33" fmla="*/ 5565111 h 6247281"/>
              <a:gd name="connsiteX34" fmla="*/ 4491053 w 8636594"/>
              <a:gd name="connsiteY34" fmla="*/ 5536556 h 6247281"/>
              <a:gd name="connsiteX35" fmla="*/ 4523484 w 8636594"/>
              <a:gd name="connsiteY35" fmla="*/ 5507747 h 6247281"/>
              <a:gd name="connsiteX36" fmla="*/ 4555580 w 8636594"/>
              <a:gd name="connsiteY36" fmla="*/ 5478687 h 6247281"/>
              <a:gd name="connsiteX37" fmla="*/ 4587347 w 8636594"/>
              <a:gd name="connsiteY37" fmla="*/ 5449380 h 6247281"/>
              <a:gd name="connsiteX38" fmla="*/ 4618793 w 8636594"/>
              <a:gd name="connsiteY38" fmla="*/ 5419830 h 6247281"/>
              <a:gd name="connsiteX39" fmla="*/ 4649922 w 8636594"/>
              <a:gd name="connsiteY39" fmla="*/ 5390040 h 6247281"/>
              <a:gd name="connsiteX40" fmla="*/ 4680742 w 8636594"/>
              <a:gd name="connsiteY40" fmla="*/ 5360014 h 6247281"/>
              <a:gd name="connsiteX41" fmla="*/ 4711259 w 8636594"/>
              <a:gd name="connsiteY41" fmla="*/ 5329755 h 6247281"/>
              <a:gd name="connsiteX42" fmla="*/ 4741478 w 8636594"/>
              <a:gd name="connsiteY42" fmla="*/ 5299266 h 6247281"/>
              <a:gd name="connsiteX43" fmla="*/ 4771408 w 8636594"/>
              <a:gd name="connsiteY43" fmla="*/ 5268551 h 6247281"/>
              <a:gd name="connsiteX44" fmla="*/ 4801053 w 8636594"/>
              <a:gd name="connsiteY44" fmla="*/ 5237614 h 6247281"/>
              <a:gd name="connsiteX45" fmla="*/ 4830420 w 8636594"/>
              <a:gd name="connsiteY45" fmla="*/ 5206458 h 6247281"/>
              <a:gd name="connsiteX46" fmla="*/ 4859516 w 8636594"/>
              <a:gd name="connsiteY46" fmla="*/ 5175087 h 6247281"/>
              <a:gd name="connsiteX47" fmla="*/ 4888347 w 8636594"/>
              <a:gd name="connsiteY47" fmla="*/ 5143504 h 6247281"/>
              <a:gd name="connsiteX48" fmla="*/ 4916919 w 8636594"/>
              <a:gd name="connsiteY48" fmla="*/ 5111713 h 6247281"/>
              <a:gd name="connsiteX49" fmla="*/ 4945238 w 8636594"/>
              <a:gd name="connsiteY49" fmla="*/ 5079717 h 6247281"/>
              <a:gd name="connsiteX50" fmla="*/ 4973311 w 8636594"/>
              <a:gd name="connsiteY50" fmla="*/ 5047519 h 6247281"/>
              <a:gd name="connsiteX51" fmla="*/ 5001145 w 8636594"/>
              <a:gd name="connsiteY51" fmla="*/ 5015124 h 6247281"/>
              <a:gd name="connsiteX52" fmla="*/ 5028745 w 8636594"/>
              <a:gd name="connsiteY52" fmla="*/ 4982535 h 6247281"/>
              <a:gd name="connsiteX53" fmla="*/ 5056117 w 8636594"/>
              <a:gd name="connsiteY53" fmla="*/ 4949755 h 6247281"/>
              <a:gd name="connsiteX54" fmla="*/ 5083269 w 8636594"/>
              <a:gd name="connsiteY54" fmla="*/ 4916787 h 6247281"/>
              <a:gd name="connsiteX55" fmla="*/ 5110207 w 8636594"/>
              <a:gd name="connsiteY55" fmla="*/ 4883636 h 6247281"/>
              <a:gd name="connsiteX56" fmla="*/ 5136937 w 8636594"/>
              <a:gd name="connsiteY56" fmla="*/ 4850305 h 6247281"/>
              <a:gd name="connsiteX57" fmla="*/ 5163464 w 8636594"/>
              <a:gd name="connsiteY57" fmla="*/ 4816797 h 6247281"/>
              <a:gd name="connsiteX58" fmla="*/ 5215940 w 8636594"/>
              <a:gd name="connsiteY58" fmla="*/ 4749265 h 6247281"/>
              <a:gd name="connsiteX59" fmla="*/ 5267684 w 8636594"/>
              <a:gd name="connsiteY59" fmla="*/ 4681068 h 6247281"/>
              <a:gd name="connsiteX60" fmla="*/ 5318748 w 8636594"/>
              <a:gd name="connsiteY60" fmla="*/ 4612234 h 6247281"/>
              <a:gd name="connsiteX61" fmla="*/ 5369182 w 8636594"/>
              <a:gd name="connsiteY61" fmla="*/ 4542793 h 6247281"/>
              <a:gd name="connsiteX62" fmla="*/ 5419038 w 8636594"/>
              <a:gd name="connsiteY62" fmla="*/ 4472771 h 6247281"/>
              <a:gd name="connsiteX63" fmla="*/ 5468365 w 8636594"/>
              <a:gd name="connsiteY63" fmla="*/ 4402196 h 6247281"/>
              <a:gd name="connsiteX64" fmla="*/ 5517215 w 8636594"/>
              <a:gd name="connsiteY64" fmla="*/ 4331098 h 6247281"/>
              <a:gd name="connsiteX65" fmla="*/ 5565637 w 8636594"/>
              <a:gd name="connsiteY65" fmla="*/ 4259503 h 6247281"/>
              <a:gd name="connsiteX66" fmla="*/ 5613684 w 8636594"/>
              <a:gd name="connsiteY66" fmla="*/ 4187441 h 6247281"/>
              <a:gd name="connsiteX67" fmla="*/ 5685160 w 8636594"/>
              <a:gd name="connsiteY67" fmla="*/ 4078531 h 6247281"/>
              <a:gd name="connsiteX68" fmla="*/ 5756074 w 8636594"/>
              <a:gd name="connsiteY68" fmla="*/ 3968727 h 6247281"/>
              <a:gd name="connsiteX69" fmla="*/ 5873483 w 8636594"/>
              <a:gd name="connsiteY69" fmla="*/ 3783989 h 6247281"/>
              <a:gd name="connsiteX70" fmla="*/ 6203209 w 8636594"/>
              <a:gd name="connsiteY70" fmla="*/ 3258640 h 6247281"/>
              <a:gd name="connsiteX71" fmla="*/ 6299430 w 8636594"/>
              <a:gd name="connsiteY71" fmla="*/ 3107321 h 6247281"/>
              <a:gd name="connsiteX72" fmla="*/ 6372650 w 8636594"/>
              <a:gd name="connsiteY72" fmla="*/ 2993735 h 6247281"/>
              <a:gd name="connsiteX73" fmla="*/ 6453197 w 8636594"/>
              <a:gd name="connsiteY73" fmla="*/ 2869788 h 6247281"/>
              <a:gd name="connsiteX74" fmla="*/ 6564167 w 8636594"/>
              <a:gd name="connsiteY74" fmla="*/ 2696807 h 6247281"/>
              <a:gd name="connsiteX75" fmla="*/ 6976233 w 8636594"/>
              <a:gd name="connsiteY75" fmla="*/ 2045274 h 6247281"/>
              <a:gd name="connsiteX76" fmla="*/ 7086755 w 8636594"/>
              <a:gd name="connsiteY76" fmla="*/ 1872743 h 6247281"/>
              <a:gd name="connsiteX77" fmla="*/ 7170279 w 8636594"/>
              <a:gd name="connsiteY77" fmla="*/ 1744202 h 6247281"/>
              <a:gd name="connsiteX78" fmla="*/ 7226351 w 8636594"/>
              <a:gd name="connsiteY78" fmla="*/ 1659017 h 6247281"/>
              <a:gd name="connsiteX79" fmla="*/ 7282789 w 8636594"/>
              <a:gd name="connsiteY79" fmla="*/ 1574303 h 6247281"/>
              <a:gd name="connsiteX80" fmla="*/ 7339643 w 8636594"/>
              <a:gd name="connsiteY80" fmla="*/ 1490113 h 6247281"/>
              <a:gd name="connsiteX81" fmla="*/ 7396957 w 8636594"/>
              <a:gd name="connsiteY81" fmla="*/ 1406503 h 6247281"/>
              <a:gd name="connsiteX82" fmla="*/ 7454781 w 8636594"/>
              <a:gd name="connsiteY82" fmla="*/ 1323526 h 6247281"/>
              <a:gd name="connsiteX83" fmla="*/ 7513161 w 8636594"/>
              <a:gd name="connsiteY83" fmla="*/ 1241237 h 6247281"/>
              <a:gd name="connsiteX84" fmla="*/ 7572144 w 8636594"/>
              <a:gd name="connsiteY84" fmla="*/ 1159689 h 6247281"/>
              <a:gd name="connsiteX85" fmla="*/ 7601877 w 8636594"/>
              <a:gd name="connsiteY85" fmla="*/ 1119210 h 6247281"/>
              <a:gd name="connsiteX86" fmla="*/ 7631779 w 8636594"/>
              <a:gd name="connsiteY86" fmla="*/ 1078937 h 6247281"/>
              <a:gd name="connsiteX87" fmla="*/ 7661855 w 8636594"/>
              <a:gd name="connsiteY87" fmla="*/ 1038876 h 6247281"/>
              <a:gd name="connsiteX88" fmla="*/ 7692111 w 8636594"/>
              <a:gd name="connsiteY88" fmla="*/ 999035 h 6247281"/>
              <a:gd name="connsiteX89" fmla="*/ 7722554 w 8636594"/>
              <a:gd name="connsiteY89" fmla="*/ 959419 h 6247281"/>
              <a:gd name="connsiteX90" fmla="*/ 7753190 w 8636594"/>
              <a:gd name="connsiteY90" fmla="*/ 920037 h 6247281"/>
              <a:gd name="connsiteX91" fmla="*/ 7784023 w 8636594"/>
              <a:gd name="connsiteY91" fmla="*/ 880894 h 6247281"/>
              <a:gd name="connsiteX92" fmla="*/ 7815061 w 8636594"/>
              <a:gd name="connsiteY92" fmla="*/ 841997 h 6247281"/>
              <a:gd name="connsiteX93" fmla="*/ 7846308 w 8636594"/>
              <a:gd name="connsiteY93" fmla="*/ 803354 h 6247281"/>
              <a:gd name="connsiteX94" fmla="*/ 7877772 w 8636594"/>
              <a:gd name="connsiteY94" fmla="*/ 764970 h 6247281"/>
              <a:gd name="connsiteX95" fmla="*/ 7909458 w 8636594"/>
              <a:gd name="connsiteY95" fmla="*/ 726853 h 6247281"/>
              <a:gd name="connsiteX96" fmla="*/ 7941371 w 8636594"/>
              <a:gd name="connsiteY96" fmla="*/ 689010 h 6247281"/>
              <a:gd name="connsiteX97" fmla="*/ 7973518 w 8636594"/>
              <a:gd name="connsiteY97" fmla="*/ 651447 h 6247281"/>
              <a:gd name="connsiteX98" fmla="*/ 8005905 w 8636594"/>
              <a:gd name="connsiteY98" fmla="*/ 614171 h 6247281"/>
              <a:gd name="connsiteX99" fmla="*/ 8038538 w 8636594"/>
              <a:gd name="connsiteY99" fmla="*/ 577189 h 6247281"/>
              <a:gd name="connsiteX100" fmla="*/ 8071421 w 8636594"/>
              <a:gd name="connsiteY100" fmla="*/ 540507 h 6247281"/>
              <a:gd name="connsiteX101" fmla="*/ 8104563 w 8636594"/>
              <a:gd name="connsiteY101" fmla="*/ 504132 h 6247281"/>
              <a:gd name="connsiteX102" fmla="*/ 8137967 w 8636594"/>
              <a:gd name="connsiteY102" fmla="*/ 468072 h 6247281"/>
              <a:gd name="connsiteX103" fmla="*/ 8171641 w 8636594"/>
              <a:gd name="connsiteY103" fmla="*/ 432332 h 6247281"/>
              <a:gd name="connsiteX104" fmla="*/ 8205590 w 8636594"/>
              <a:gd name="connsiteY104" fmla="*/ 396920 h 6247281"/>
              <a:gd name="connsiteX105" fmla="*/ 8239820 w 8636594"/>
              <a:gd name="connsiteY105" fmla="*/ 361843 h 6247281"/>
              <a:gd name="connsiteX106" fmla="*/ 8274337 w 8636594"/>
              <a:gd name="connsiteY106" fmla="*/ 327107 h 6247281"/>
              <a:gd name="connsiteX107" fmla="*/ 8309147 w 8636594"/>
              <a:gd name="connsiteY107" fmla="*/ 292718 h 6247281"/>
              <a:gd name="connsiteX108" fmla="*/ 8344256 w 8636594"/>
              <a:gd name="connsiteY108" fmla="*/ 258685 h 6247281"/>
              <a:gd name="connsiteX109" fmla="*/ 8379669 w 8636594"/>
              <a:gd name="connsiteY109" fmla="*/ 225013 h 6247281"/>
              <a:gd name="connsiteX110" fmla="*/ 8415394 w 8636594"/>
              <a:gd name="connsiteY110" fmla="*/ 191709 h 6247281"/>
              <a:gd name="connsiteX111" fmla="*/ 8451434 w 8636594"/>
              <a:gd name="connsiteY111" fmla="*/ 158780 h 6247281"/>
              <a:gd name="connsiteX112" fmla="*/ 8487798 w 8636594"/>
              <a:gd name="connsiteY112" fmla="*/ 126233 h 6247281"/>
              <a:gd name="connsiteX113" fmla="*/ 8524489 w 8636594"/>
              <a:gd name="connsiteY113" fmla="*/ 94075 h 6247281"/>
              <a:gd name="connsiteX114" fmla="*/ 8561515 w 8636594"/>
              <a:gd name="connsiteY114" fmla="*/ 62312 h 6247281"/>
              <a:gd name="connsiteX115" fmla="*/ 8598881 w 8636594"/>
              <a:gd name="connsiteY115" fmla="*/ 30951 h 6247281"/>
              <a:gd name="connsiteX116" fmla="*/ 8636594 w 8636594"/>
              <a:gd name="connsiteY116" fmla="*/ 0 h 6247281"/>
              <a:gd name="connsiteX0" fmla="*/ 8636594 w 8636594"/>
              <a:gd name="connsiteY0" fmla="*/ 0 h 6227263"/>
              <a:gd name="connsiteX1" fmla="*/ 5293 w 8636594"/>
              <a:gd name="connsiteY1" fmla="*/ 0 h 6227263"/>
              <a:gd name="connsiteX2" fmla="*/ 0 w 8636594"/>
              <a:gd name="connsiteY2" fmla="*/ 5587843 h 6227263"/>
              <a:gd name="connsiteX3" fmla="*/ 1594033 w 8636594"/>
              <a:gd name="connsiteY3" fmla="*/ 5600057 h 6227263"/>
              <a:gd name="connsiteX4" fmla="*/ 1686068 w 8636594"/>
              <a:gd name="connsiteY4" fmla="*/ 5599745 h 6227263"/>
              <a:gd name="connsiteX5" fmla="*/ 3421300 w 8636594"/>
              <a:gd name="connsiteY5" fmla="*/ 6227263 h 6227263"/>
              <a:gd name="connsiteX6" fmla="*/ 3465680 w 8636594"/>
              <a:gd name="connsiteY6" fmla="*/ 6206893 h 6227263"/>
              <a:gd name="connsiteX7" fmla="*/ 3509548 w 8636594"/>
              <a:gd name="connsiteY7" fmla="*/ 6186174 h 6227263"/>
              <a:gd name="connsiteX8" fmla="*/ 3552910 w 8636594"/>
              <a:gd name="connsiteY8" fmla="*/ 6165110 h 6227263"/>
              <a:gd name="connsiteX9" fmla="*/ 3595773 w 8636594"/>
              <a:gd name="connsiteY9" fmla="*/ 6143704 h 6227263"/>
              <a:gd name="connsiteX10" fmla="*/ 3638142 w 8636594"/>
              <a:gd name="connsiteY10" fmla="*/ 6121960 h 6227263"/>
              <a:gd name="connsiteX11" fmla="*/ 3680024 w 8636594"/>
              <a:gd name="connsiteY11" fmla="*/ 6099881 h 6227263"/>
              <a:gd name="connsiteX12" fmla="*/ 3721426 w 8636594"/>
              <a:gd name="connsiteY12" fmla="*/ 6077471 h 6227263"/>
              <a:gd name="connsiteX13" fmla="*/ 3762353 w 8636594"/>
              <a:gd name="connsiteY13" fmla="*/ 6054733 h 6227263"/>
              <a:gd name="connsiteX14" fmla="*/ 3802812 w 8636594"/>
              <a:gd name="connsiteY14" fmla="*/ 6031671 h 6227263"/>
              <a:gd name="connsiteX15" fmla="*/ 3842810 w 8636594"/>
              <a:gd name="connsiteY15" fmla="*/ 6008288 h 6227263"/>
              <a:gd name="connsiteX16" fmla="*/ 3882352 w 8636594"/>
              <a:gd name="connsiteY16" fmla="*/ 5984588 h 6227263"/>
              <a:gd name="connsiteX17" fmla="*/ 3921445 w 8636594"/>
              <a:gd name="connsiteY17" fmla="*/ 5960574 h 6227263"/>
              <a:gd name="connsiteX18" fmla="*/ 3960096 w 8636594"/>
              <a:gd name="connsiteY18" fmla="*/ 5936250 h 6227263"/>
              <a:gd name="connsiteX19" fmla="*/ 3998311 w 8636594"/>
              <a:gd name="connsiteY19" fmla="*/ 5911619 h 6227263"/>
              <a:gd name="connsiteX20" fmla="*/ 4036095 w 8636594"/>
              <a:gd name="connsiteY20" fmla="*/ 5886685 h 6227263"/>
              <a:gd name="connsiteX21" fmla="*/ 4073456 w 8636594"/>
              <a:gd name="connsiteY21" fmla="*/ 5861452 h 6227263"/>
              <a:gd name="connsiteX22" fmla="*/ 4110400 w 8636594"/>
              <a:gd name="connsiteY22" fmla="*/ 5835922 h 6227263"/>
              <a:gd name="connsiteX23" fmla="*/ 4146933 w 8636594"/>
              <a:gd name="connsiteY23" fmla="*/ 5810100 h 6227263"/>
              <a:gd name="connsiteX24" fmla="*/ 4183061 w 8636594"/>
              <a:gd name="connsiteY24" fmla="*/ 5783988 h 6227263"/>
              <a:gd name="connsiteX25" fmla="*/ 4218791 w 8636594"/>
              <a:gd name="connsiteY25" fmla="*/ 5757591 h 6227263"/>
              <a:gd name="connsiteX26" fmla="*/ 4254129 w 8636594"/>
              <a:gd name="connsiteY26" fmla="*/ 5730912 h 6227263"/>
              <a:gd name="connsiteX27" fmla="*/ 4289081 w 8636594"/>
              <a:gd name="connsiteY27" fmla="*/ 5703955 h 6227263"/>
              <a:gd name="connsiteX28" fmla="*/ 4323654 w 8636594"/>
              <a:gd name="connsiteY28" fmla="*/ 5676722 h 6227263"/>
              <a:gd name="connsiteX29" fmla="*/ 4357854 w 8636594"/>
              <a:gd name="connsiteY29" fmla="*/ 5649218 h 6227263"/>
              <a:gd name="connsiteX30" fmla="*/ 4391688 w 8636594"/>
              <a:gd name="connsiteY30" fmla="*/ 5621446 h 6227263"/>
              <a:gd name="connsiteX31" fmla="*/ 4425162 w 8636594"/>
              <a:gd name="connsiteY31" fmla="*/ 5593409 h 6227263"/>
              <a:gd name="connsiteX32" fmla="*/ 4458281 w 8636594"/>
              <a:gd name="connsiteY32" fmla="*/ 5565111 h 6227263"/>
              <a:gd name="connsiteX33" fmla="*/ 4491053 w 8636594"/>
              <a:gd name="connsiteY33" fmla="*/ 5536556 h 6227263"/>
              <a:gd name="connsiteX34" fmla="*/ 4523484 w 8636594"/>
              <a:gd name="connsiteY34" fmla="*/ 5507747 h 6227263"/>
              <a:gd name="connsiteX35" fmla="*/ 4555580 w 8636594"/>
              <a:gd name="connsiteY35" fmla="*/ 5478687 h 6227263"/>
              <a:gd name="connsiteX36" fmla="*/ 4587347 w 8636594"/>
              <a:gd name="connsiteY36" fmla="*/ 5449380 h 6227263"/>
              <a:gd name="connsiteX37" fmla="*/ 4618793 w 8636594"/>
              <a:gd name="connsiteY37" fmla="*/ 5419830 h 6227263"/>
              <a:gd name="connsiteX38" fmla="*/ 4649922 w 8636594"/>
              <a:gd name="connsiteY38" fmla="*/ 5390040 h 6227263"/>
              <a:gd name="connsiteX39" fmla="*/ 4680742 w 8636594"/>
              <a:gd name="connsiteY39" fmla="*/ 5360014 h 6227263"/>
              <a:gd name="connsiteX40" fmla="*/ 4711259 w 8636594"/>
              <a:gd name="connsiteY40" fmla="*/ 5329755 h 6227263"/>
              <a:gd name="connsiteX41" fmla="*/ 4741478 w 8636594"/>
              <a:gd name="connsiteY41" fmla="*/ 5299266 h 6227263"/>
              <a:gd name="connsiteX42" fmla="*/ 4771408 w 8636594"/>
              <a:gd name="connsiteY42" fmla="*/ 5268551 h 6227263"/>
              <a:gd name="connsiteX43" fmla="*/ 4801053 w 8636594"/>
              <a:gd name="connsiteY43" fmla="*/ 5237614 h 6227263"/>
              <a:gd name="connsiteX44" fmla="*/ 4830420 w 8636594"/>
              <a:gd name="connsiteY44" fmla="*/ 5206458 h 6227263"/>
              <a:gd name="connsiteX45" fmla="*/ 4859516 w 8636594"/>
              <a:gd name="connsiteY45" fmla="*/ 5175087 h 6227263"/>
              <a:gd name="connsiteX46" fmla="*/ 4888347 w 8636594"/>
              <a:gd name="connsiteY46" fmla="*/ 5143504 h 6227263"/>
              <a:gd name="connsiteX47" fmla="*/ 4916919 w 8636594"/>
              <a:gd name="connsiteY47" fmla="*/ 5111713 h 6227263"/>
              <a:gd name="connsiteX48" fmla="*/ 4945238 w 8636594"/>
              <a:gd name="connsiteY48" fmla="*/ 5079717 h 6227263"/>
              <a:gd name="connsiteX49" fmla="*/ 4973311 w 8636594"/>
              <a:gd name="connsiteY49" fmla="*/ 5047519 h 6227263"/>
              <a:gd name="connsiteX50" fmla="*/ 5001145 w 8636594"/>
              <a:gd name="connsiteY50" fmla="*/ 5015124 h 6227263"/>
              <a:gd name="connsiteX51" fmla="*/ 5028745 w 8636594"/>
              <a:gd name="connsiteY51" fmla="*/ 4982535 h 6227263"/>
              <a:gd name="connsiteX52" fmla="*/ 5056117 w 8636594"/>
              <a:gd name="connsiteY52" fmla="*/ 4949755 h 6227263"/>
              <a:gd name="connsiteX53" fmla="*/ 5083269 w 8636594"/>
              <a:gd name="connsiteY53" fmla="*/ 4916787 h 6227263"/>
              <a:gd name="connsiteX54" fmla="*/ 5110207 w 8636594"/>
              <a:gd name="connsiteY54" fmla="*/ 4883636 h 6227263"/>
              <a:gd name="connsiteX55" fmla="*/ 5136937 w 8636594"/>
              <a:gd name="connsiteY55" fmla="*/ 4850305 h 6227263"/>
              <a:gd name="connsiteX56" fmla="*/ 5163464 w 8636594"/>
              <a:gd name="connsiteY56" fmla="*/ 4816797 h 6227263"/>
              <a:gd name="connsiteX57" fmla="*/ 5215940 w 8636594"/>
              <a:gd name="connsiteY57" fmla="*/ 4749265 h 6227263"/>
              <a:gd name="connsiteX58" fmla="*/ 5267684 w 8636594"/>
              <a:gd name="connsiteY58" fmla="*/ 4681068 h 6227263"/>
              <a:gd name="connsiteX59" fmla="*/ 5318748 w 8636594"/>
              <a:gd name="connsiteY59" fmla="*/ 4612234 h 6227263"/>
              <a:gd name="connsiteX60" fmla="*/ 5369182 w 8636594"/>
              <a:gd name="connsiteY60" fmla="*/ 4542793 h 6227263"/>
              <a:gd name="connsiteX61" fmla="*/ 5419038 w 8636594"/>
              <a:gd name="connsiteY61" fmla="*/ 4472771 h 6227263"/>
              <a:gd name="connsiteX62" fmla="*/ 5468365 w 8636594"/>
              <a:gd name="connsiteY62" fmla="*/ 4402196 h 6227263"/>
              <a:gd name="connsiteX63" fmla="*/ 5517215 w 8636594"/>
              <a:gd name="connsiteY63" fmla="*/ 4331098 h 6227263"/>
              <a:gd name="connsiteX64" fmla="*/ 5565637 w 8636594"/>
              <a:gd name="connsiteY64" fmla="*/ 4259503 h 6227263"/>
              <a:gd name="connsiteX65" fmla="*/ 5613684 w 8636594"/>
              <a:gd name="connsiteY65" fmla="*/ 4187441 h 6227263"/>
              <a:gd name="connsiteX66" fmla="*/ 5685160 w 8636594"/>
              <a:gd name="connsiteY66" fmla="*/ 4078531 h 6227263"/>
              <a:gd name="connsiteX67" fmla="*/ 5756074 w 8636594"/>
              <a:gd name="connsiteY67" fmla="*/ 3968727 h 6227263"/>
              <a:gd name="connsiteX68" fmla="*/ 5873483 w 8636594"/>
              <a:gd name="connsiteY68" fmla="*/ 3783989 h 6227263"/>
              <a:gd name="connsiteX69" fmla="*/ 6203209 w 8636594"/>
              <a:gd name="connsiteY69" fmla="*/ 3258640 h 6227263"/>
              <a:gd name="connsiteX70" fmla="*/ 6299430 w 8636594"/>
              <a:gd name="connsiteY70" fmla="*/ 3107321 h 6227263"/>
              <a:gd name="connsiteX71" fmla="*/ 6372650 w 8636594"/>
              <a:gd name="connsiteY71" fmla="*/ 2993735 h 6227263"/>
              <a:gd name="connsiteX72" fmla="*/ 6453197 w 8636594"/>
              <a:gd name="connsiteY72" fmla="*/ 2869788 h 6227263"/>
              <a:gd name="connsiteX73" fmla="*/ 6564167 w 8636594"/>
              <a:gd name="connsiteY73" fmla="*/ 2696807 h 6227263"/>
              <a:gd name="connsiteX74" fmla="*/ 6976233 w 8636594"/>
              <a:gd name="connsiteY74" fmla="*/ 2045274 h 6227263"/>
              <a:gd name="connsiteX75" fmla="*/ 7086755 w 8636594"/>
              <a:gd name="connsiteY75" fmla="*/ 1872743 h 6227263"/>
              <a:gd name="connsiteX76" fmla="*/ 7170279 w 8636594"/>
              <a:gd name="connsiteY76" fmla="*/ 1744202 h 6227263"/>
              <a:gd name="connsiteX77" fmla="*/ 7226351 w 8636594"/>
              <a:gd name="connsiteY77" fmla="*/ 1659017 h 6227263"/>
              <a:gd name="connsiteX78" fmla="*/ 7282789 w 8636594"/>
              <a:gd name="connsiteY78" fmla="*/ 1574303 h 6227263"/>
              <a:gd name="connsiteX79" fmla="*/ 7339643 w 8636594"/>
              <a:gd name="connsiteY79" fmla="*/ 1490113 h 6227263"/>
              <a:gd name="connsiteX80" fmla="*/ 7396957 w 8636594"/>
              <a:gd name="connsiteY80" fmla="*/ 1406503 h 6227263"/>
              <a:gd name="connsiteX81" fmla="*/ 7454781 w 8636594"/>
              <a:gd name="connsiteY81" fmla="*/ 1323526 h 6227263"/>
              <a:gd name="connsiteX82" fmla="*/ 7513161 w 8636594"/>
              <a:gd name="connsiteY82" fmla="*/ 1241237 h 6227263"/>
              <a:gd name="connsiteX83" fmla="*/ 7572144 w 8636594"/>
              <a:gd name="connsiteY83" fmla="*/ 1159689 h 6227263"/>
              <a:gd name="connsiteX84" fmla="*/ 7601877 w 8636594"/>
              <a:gd name="connsiteY84" fmla="*/ 1119210 h 6227263"/>
              <a:gd name="connsiteX85" fmla="*/ 7631779 w 8636594"/>
              <a:gd name="connsiteY85" fmla="*/ 1078937 h 6227263"/>
              <a:gd name="connsiteX86" fmla="*/ 7661855 w 8636594"/>
              <a:gd name="connsiteY86" fmla="*/ 1038876 h 6227263"/>
              <a:gd name="connsiteX87" fmla="*/ 7692111 w 8636594"/>
              <a:gd name="connsiteY87" fmla="*/ 999035 h 6227263"/>
              <a:gd name="connsiteX88" fmla="*/ 7722554 w 8636594"/>
              <a:gd name="connsiteY88" fmla="*/ 959419 h 6227263"/>
              <a:gd name="connsiteX89" fmla="*/ 7753190 w 8636594"/>
              <a:gd name="connsiteY89" fmla="*/ 920037 h 6227263"/>
              <a:gd name="connsiteX90" fmla="*/ 7784023 w 8636594"/>
              <a:gd name="connsiteY90" fmla="*/ 880894 h 6227263"/>
              <a:gd name="connsiteX91" fmla="*/ 7815061 w 8636594"/>
              <a:gd name="connsiteY91" fmla="*/ 841997 h 6227263"/>
              <a:gd name="connsiteX92" fmla="*/ 7846308 w 8636594"/>
              <a:gd name="connsiteY92" fmla="*/ 803354 h 6227263"/>
              <a:gd name="connsiteX93" fmla="*/ 7877772 w 8636594"/>
              <a:gd name="connsiteY93" fmla="*/ 764970 h 6227263"/>
              <a:gd name="connsiteX94" fmla="*/ 7909458 w 8636594"/>
              <a:gd name="connsiteY94" fmla="*/ 726853 h 6227263"/>
              <a:gd name="connsiteX95" fmla="*/ 7941371 w 8636594"/>
              <a:gd name="connsiteY95" fmla="*/ 689010 h 6227263"/>
              <a:gd name="connsiteX96" fmla="*/ 7973518 w 8636594"/>
              <a:gd name="connsiteY96" fmla="*/ 651447 h 6227263"/>
              <a:gd name="connsiteX97" fmla="*/ 8005905 w 8636594"/>
              <a:gd name="connsiteY97" fmla="*/ 614171 h 6227263"/>
              <a:gd name="connsiteX98" fmla="*/ 8038538 w 8636594"/>
              <a:gd name="connsiteY98" fmla="*/ 577189 h 6227263"/>
              <a:gd name="connsiteX99" fmla="*/ 8071421 w 8636594"/>
              <a:gd name="connsiteY99" fmla="*/ 540507 h 6227263"/>
              <a:gd name="connsiteX100" fmla="*/ 8104563 w 8636594"/>
              <a:gd name="connsiteY100" fmla="*/ 504132 h 6227263"/>
              <a:gd name="connsiteX101" fmla="*/ 8137967 w 8636594"/>
              <a:gd name="connsiteY101" fmla="*/ 468072 h 6227263"/>
              <a:gd name="connsiteX102" fmla="*/ 8171641 w 8636594"/>
              <a:gd name="connsiteY102" fmla="*/ 432332 h 6227263"/>
              <a:gd name="connsiteX103" fmla="*/ 8205590 w 8636594"/>
              <a:gd name="connsiteY103" fmla="*/ 396920 h 6227263"/>
              <a:gd name="connsiteX104" fmla="*/ 8239820 w 8636594"/>
              <a:gd name="connsiteY104" fmla="*/ 361843 h 6227263"/>
              <a:gd name="connsiteX105" fmla="*/ 8274337 w 8636594"/>
              <a:gd name="connsiteY105" fmla="*/ 327107 h 6227263"/>
              <a:gd name="connsiteX106" fmla="*/ 8309147 w 8636594"/>
              <a:gd name="connsiteY106" fmla="*/ 292718 h 6227263"/>
              <a:gd name="connsiteX107" fmla="*/ 8344256 w 8636594"/>
              <a:gd name="connsiteY107" fmla="*/ 258685 h 6227263"/>
              <a:gd name="connsiteX108" fmla="*/ 8379669 w 8636594"/>
              <a:gd name="connsiteY108" fmla="*/ 225013 h 6227263"/>
              <a:gd name="connsiteX109" fmla="*/ 8415394 w 8636594"/>
              <a:gd name="connsiteY109" fmla="*/ 191709 h 6227263"/>
              <a:gd name="connsiteX110" fmla="*/ 8451434 w 8636594"/>
              <a:gd name="connsiteY110" fmla="*/ 158780 h 6227263"/>
              <a:gd name="connsiteX111" fmla="*/ 8487798 w 8636594"/>
              <a:gd name="connsiteY111" fmla="*/ 126233 h 6227263"/>
              <a:gd name="connsiteX112" fmla="*/ 8524489 w 8636594"/>
              <a:gd name="connsiteY112" fmla="*/ 94075 h 6227263"/>
              <a:gd name="connsiteX113" fmla="*/ 8561515 w 8636594"/>
              <a:gd name="connsiteY113" fmla="*/ 62312 h 6227263"/>
              <a:gd name="connsiteX114" fmla="*/ 8598881 w 8636594"/>
              <a:gd name="connsiteY114" fmla="*/ 30951 h 6227263"/>
              <a:gd name="connsiteX115" fmla="*/ 8636594 w 8636594"/>
              <a:gd name="connsiteY115" fmla="*/ 0 h 6227263"/>
              <a:gd name="connsiteX0" fmla="*/ 8636594 w 8636594"/>
              <a:gd name="connsiteY0" fmla="*/ 0 h 6206893"/>
              <a:gd name="connsiteX1" fmla="*/ 5293 w 8636594"/>
              <a:gd name="connsiteY1" fmla="*/ 0 h 6206893"/>
              <a:gd name="connsiteX2" fmla="*/ 0 w 8636594"/>
              <a:gd name="connsiteY2" fmla="*/ 5587843 h 6206893"/>
              <a:gd name="connsiteX3" fmla="*/ 1594033 w 8636594"/>
              <a:gd name="connsiteY3" fmla="*/ 5600057 h 6206893"/>
              <a:gd name="connsiteX4" fmla="*/ 1686068 w 8636594"/>
              <a:gd name="connsiteY4" fmla="*/ 5599745 h 6206893"/>
              <a:gd name="connsiteX5" fmla="*/ 3465680 w 8636594"/>
              <a:gd name="connsiteY5" fmla="*/ 6206893 h 6206893"/>
              <a:gd name="connsiteX6" fmla="*/ 3509548 w 8636594"/>
              <a:gd name="connsiteY6" fmla="*/ 6186174 h 6206893"/>
              <a:gd name="connsiteX7" fmla="*/ 3552910 w 8636594"/>
              <a:gd name="connsiteY7" fmla="*/ 6165110 h 6206893"/>
              <a:gd name="connsiteX8" fmla="*/ 3595773 w 8636594"/>
              <a:gd name="connsiteY8" fmla="*/ 6143704 h 6206893"/>
              <a:gd name="connsiteX9" fmla="*/ 3638142 w 8636594"/>
              <a:gd name="connsiteY9" fmla="*/ 6121960 h 6206893"/>
              <a:gd name="connsiteX10" fmla="*/ 3680024 w 8636594"/>
              <a:gd name="connsiteY10" fmla="*/ 6099881 h 6206893"/>
              <a:gd name="connsiteX11" fmla="*/ 3721426 w 8636594"/>
              <a:gd name="connsiteY11" fmla="*/ 6077471 h 6206893"/>
              <a:gd name="connsiteX12" fmla="*/ 3762353 w 8636594"/>
              <a:gd name="connsiteY12" fmla="*/ 6054733 h 6206893"/>
              <a:gd name="connsiteX13" fmla="*/ 3802812 w 8636594"/>
              <a:gd name="connsiteY13" fmla="*/ 6031671 h 6206893"/>
              <a:gd name="connsiteX14" fmla="*/ 3842810 w 8636594"/>
              <a:gd name="connsiteY14" fmla="*/ 6008288 h 6206893"/>
              <a:gd name="connsiteX15" fmla="*/ 3882352 w 8636594"/>
              <a:gd name="connsiteY15" fmla="*/ 5984588 h 6206893"/>
              <a:gd name="connsiteX16" fmla="*/ 3921445 w 8636594"/>
              <a:gd name="connsiteY16" fmla="*/ 5960574 h 6206893"/>
              <a:gd name="connsiteX17" fmla="*/ 3960096 w 8636594"/>
              <a:gd name="connsiteY17" fmla="*/ 5936250 h 6206893"/>
              <a:gd name="connsiteX18" fmla="*/ 3998311 w 8636594"/>
              <a:gd name="connsiteY18" fmla="*/ 5911619 h 6206893"/>
              <a:gd name="connsiteX19" fmla="*/ 4036095 w 8636594"/>
              <a:gd name="connsiteY19" fmla="*/ 5886685 h 6206893"/>
              <a:gd name="connsiteX20" fmla="*/ 4073456 w 8636594"/>
              <a:gd name="connsiteY20" fmla="*/ 5861452 h 6206893"/>
              <a:gd name="connsiteX21" fmla="*/ 4110400 w 8636594"/>
              <a:gd name="connsiteY21" fmla="*/ 5835922 h 6206893"/>
              <a:gd name="connsiteX22" fmla="*/ 4146933 w 8636594"/>
              <a:gd name="connsiteY22" fmla="*/ 5810100 h 6206893"/>
              <a:gd name="connsiteX23" fmla="*/ 4183061 w 8636594"/>
              <a:gd name="connsiteY23" fmla="*/ 5783988 h 6206893"/>
              <a:gd name="connsiteX24" fmla="*/ 4218791 w 8636594"/>
              <a:gd name="connsiteY24" fmla="*/ 5757591 h 6206893"/>
              <a:gd name="connsiteX25" fmla="*/ 4254129 w 8636594"/>
              <a:gd name="connsiteY25" fmla="*/ 5730912 h 6206893"/>
              <a:gd name="connsiteX26" fmla="*/ 4289081 w 8636594"/>
              <a:gd name="connsiteY26" fmla="*/ 5703955 h 6206893"/>
              <a:gd name="connsiteX27" fmla="*/ 4323654 w 8636594"/>
              <a:gd name="connsiteY27" fmla="*/ 5676722 h 6206893"/>
              <a:gd name="connsiteX28" fmla="*/ 4357854 w 8636594"/>
              <a:gd name="connsiteY28" fmla="*/ 5649218 h 6206893"/>
              <a:gd name="connsiteX29" fmla="*/ 4391688 w 8636594"/>
              <a:gd name="connsiteY29" fmla="*/ 5621446 h 6206893"/>
              <a:gd name="connsiteX30" fmla="*/ 4425162 w 8636594"/>
              <a:gd name="connsiteY30" fmla="*/ 5593409 h 6206893"/>
              <a:gd name="connsiteX31" fmla="*/ 4458281 w 8636594"/>
              <a:gd name="connsiteY31" fmla="*/ 5565111 h 6206893"/>
              <a:gd name="connsiteX32" fmla="*/ 4491053 w 8636594"/>
              <a:gd name="connsiteY32" fmla="*/ 5536556 h 6206893"/>
              <a:gd name="connsiteX33" fmla="*/ 4523484 w 8636594"/>
              <a:gd name="connsiteY33" fmla="*/ 5507747 h 6206893"/>
              <a:gd name="connsiteX34" fmla="*/ 4555580 w 8636594"/>
              <a:gd name="connsiteY34" fmla="*/ 5478687 h 6206893"/>
              <a:gd name="connsiteX35" fmla="*/ 4587347 w 8636594"/>
              <a:gd name="connsiteY35" fmla="*/ 5449380 h 6206893"/>
              <a:gd name="connsiteX36" fmla="*/ 4618793 w 8636594"/>
              <a:gd name="connsiteY36" fmla="*/ 5419830 h 6206893"/>
              <a:gd name="connsiteX37" fmla="*/ 4649922 w 8636594"/>
              <a:gd name="connsiteY37" fmla="*/ 5390040 h 6206893"/>
              <a:gd name="connsiteX38" fmla="*/ 4680742 w 8636594"/>
              <a:gd name="connsiteY38" fmla="*/ 5360014 h 6206893"/>
              <a:gd name="connsiteX39" fmla="*/ 4711259 w 8636594"/>
              <a:gd name="connsiteY39" fmla="*/ 5329755 h 6206893"/>
              <a:gd name="connsiteX40" fmla="*/ 4741478 w 8636594"/>
              <a:gd name="connsiteY40" fmla="*/ 5299266 h 6206893"/>
              <a:gd name="connsiteX41" fmla="*/ 4771408 w 8636594"/>
              <a:gd name="connsiteY41" fmla="*/ 5268551 h 6206893"/>
              <a:gd name="connsiteX42" fmla="*/ 4801053 w 8636594"/>
              <a:gd name="connsiteY42" fmla="*/ 5237614 h 6206893"/>
              <a:gd name="connsiteX43" fmla="*/ 4830420 w 8636594"/>
              <a:gd name="connsiteY43" fmla="*/ 5206458 h 6206893"/>
              <a:gd name="connsiteX44" fmla="*/ 4859516 w 8636594"/>
              <a:gd name="connsiteY44" fmla="*/ 5175087 h 6206893"/>
              <a:gd name="connsiteX45" fmla="*/ 4888347 w 8636594"/>
              <a:gd name="connsiteY45" fmla="*/ 5143504 h 6206893"/>
              <a:gd name="connsiteX46" fmla="*/ 4916919 w 8636594"/>
              <a:gd name="connsiteY46" fmla="*/ 5111713 h 6206893"/>
              <a:gd name="connsiteX47" fmla="*/ 4945238 w 8636594"/>
              <a:gd name="connsiteY47" fmla="*/ 5079717 h 6206893"/>
              <a:gd name="connsiteX48" fmla="*/ 4973311 w 8636594"/>
              <a:gd name="connsiteY48" fmla="*/ 5047519 h 6206893"/>
              <a:gd name="connsiteX49" fmla="*/ 5001145 w 8636594"/>
              <a:gd name="connsiteY49" fmla="*/ 5015124 h 6206893"/>
              <a:gd name="connsiteX50" fmla="*/ 5028745 w 8636594"/>
              <a:gd name="connsiteY50" fmla="*/ 4982535 h 6206893"/>
              <a:gd name="connsiteX51" fmla="*/ 5056117 w 8636594"/>
              <a:gd name="connsiteY51" fmla="*/ 4949755 h 6206893"/>
              <a:gd name="connsiteX52" fmla="*/ 5083269 w 8636594"/>
              <a:gd name="connsiteY52" fmla="*/ 4916787 h 6206893"/>
              <a:gd name="connsiteX53" fmla="*/ 5110207 w 8636594"/>
              <a:gd name="connsiteY53" fmla="*/ 4883636 h 6206893"/>
              <a:gd name="connsiteX54" fmla="*/ 5136937 w 8636594"/>
              <a:gd name="connsiteY54" fmla="*/ 4850305 h 6206893"/>
              <a:gd name="connsiteX55" fmla="*/ 5163464 w 8636594"/>
              <a:gd name="connsiteY55" fmla="*/ 4816797 h 6206893"/>
              <a:gd name="connsiteX56" fmla="*/ 5215940 w 8636594"/>
              <a:gd name="connsiteY56" fmla="*/ 4749265 h 6206893"/>
              <a:gd name="connsiteX57" fmla="*/ 5267684 w 8636594"/>
              <a:gd name="connsiteY57" fmla="*/ 4681068 h 6206893"/>
              <a:gd name="connsiteX58" fmla="*/ 5318748 w 8636594"/>
              <a:gd name="connsiteY58" fmla="*/ 4612234 h 6206893"/>
              <a:gd name="connsiteX59" fmla="*/ 5369182 w 8636594"/>
              <a:gd name="connsiteY59" fmla="*/ 4542793 h 6206893"/>
              <a:gd name="connsiteX60" fmla="*/ 5419038 w 8636594"/>
              <a:gd name="connsiteY60" fmla="*/ 4472771 h 6206893"/>
              <a:gd name="connsiteX61" fmla="*/ 5468365 w 8636594"/>
              <a:gd name="connsiteY61" fmla="*/ 4402196 h 6206893"/>
              <a:gd name="connsiteX62" fmla="*/ 5517215 w 8636594"/>
              <a:gd name="connsiteY62" fmla="*/ 4331098 h 6206893"/>
              <a:gd name="connsiteX63" fmla="*/ 5565637 w 8636594"/>
              <a:gd name="connsiteY63" fmla="*/ 4259503 h 6206893"/>
              <a:gd name="connsiteX64" fmla="*/ 5613684 w 8636594"/>
              <a:gd name="connsiteY64" fmla="*/ 4187441 h 6206893"/>
              <a:gd name="connsiteX65" fmla="*/ 5685160 w 8636594"/>
              <a:gd name="connsiteY65" fmla="*/ 4078531 h 6206893"/>
              <a:gd name="connsiteX66" fmla="*/ 5756074 w 8636594"/>
              <a:gd name="connsiteY66" fmla="*/ 3968727 h 6206893"/>
              <a:gd name="connsiteX67" fmla="*/ 5873483 w 8636594"/>
              <a:gd name="connsiteY67" fmla="*/ 3783989 h 6206893"/>
              <a:gd name="connsiteX68" fmla="*/ 6203209 w 8636594"/>
              <a:gd name="connsiteY68" fmla="*/ 3258640 h 6206893"/>
              <a:gd name="connsiteX69" fmla="*/ 6299430 w 8636594"/>
              <a:gd name="connsiteY69" fmla="*/ 3107321 h 6206893"/>
              <a:gd name="connsiteX70" fmla="*/ 6372650 w 8636594"/>
              <a:gd name="connsiteY70" fmla="*/ 2993735 h 6206893"/>
              <a:gd name="connsiteX71" fmla="*/ 6453197 w 8636594"/>
              <a:gd name="connsiteY71" fmla="*/ 2869788 h 6206893"/>
              <a:gd name="connsiteX72" fmla="*/ 6564167 w 8636594"/>
              <a:gd name="connsiteY72" fmla="*/ 2696807 h 6206893"/>
              <a:gd name="connsiteX73" fmla="*/ 6976233 w 8636594"/>
              <a:gd name="connsiteY73" fmla="*/ 2045274 h 6206893"/>
              <a:gd name="connsiteX74" fmla="*/ 7086755 w 8636594"/>
              <a:gd name="connsiteY74" fmla="*/ 1872743 h 6206893"/>
              <a:gd name="connsiteX75" fmla="*/ 7170279 w 8636594"/>
              <a:gd name="connsiteY75" fmla="*/ 1744202 h 6206893"/>
              <a:gd name="connsiteX76" fmla="*/ 7226351 w 8636594"/>
              <a:gd name="connsiteY76" fmla="*/ 1659017 h 6206893"/>
              <a:gd name="connsiteX77" fmla="*/ 7282789 w 8636594"/>
              <a:gd name="connsiteY77" fmla="*/ 1574303 h 6206893"/>
              <a:gd name="connsiteX78" fmla="*/ 7339643 w 8636594"/>
              <a:gd name="connsiteY78" fmla="*/ 1490113 h 6206893"/>
              <a:gd name="connsiteX79" fmla="*/ 7396957 w 8636594"/>
              <a:gd name="connsiteY79" fmla="*/ 1406503 h 6206893"/>
              <a:gd name="connsiteX80" fmla="*/ 7454781 w 8636594"/>
              <a:gd name="connsiteY80" fmla="*/ 1323526 h 6206893"/>
              <a:gd name="connsiteX81" fmla="*/ 7513161 w 8636594"/>
              <a:gd name="connsiteY81" fmla="*/ 1241237 h 6206893"/>
              <a:gd name="connsiteX82" fmla="*/ 7572144 w 8636594"/>
              <a:gd name="connsiteY82" fmla="*/ 1159689 h 6206893"/>
              <a:gd name="connsiteX83" fmla="*/ 7601877 w 8636594"/>
              <a:gd name="connsiteY83" fmla="*/ 1119210 h 6206893"/>
              <a:gd name="connsiteX84" fmla="*/ 7631779 w 8636594"/>
              <a:gd name="connsiteY84" fmla="*/ 1078937 h 6206893"/>
              <a:gd name="connsiteX85" fmla="*/ 7661855 w 8636594"/>
              <a:gd name="connsiteY85" fmla="*/ 1038876 h 6206893"/>
              <a:gd name="connsiteX86" fmla="*/ 7692111 w 8636594"/>
              <a:gd name="connsiteY86" fmla="*/ 999035 h 6206893"/>
              <a:gd name="connsiteX87" fmla="*/ 7722554 w 8636594"/>
              <a:gd name="connsiteY87" fmla="*/ 959419 h 6206893"/>
              <a:gd name="connsiteX88" fmla="*/ 7753190 w 8636594"/>
              <a:gd name="connsiteY88" fmla="*/ 920037 h 6206893"/>
              <a:gd name="connsiteX89" fmla="*/ 7784023 w 8636594"/>
              <a:gd name="connsiteY89" fmla="*/ 880894 h 6206893"/>
              <a:gd name="connsiteX90" fmla="*/ 7815061 w 8636594"/>
              <a:gd name="connsiteY90" fmla="*/ 841997 h 6206893"/>
              <a:gd name="connsiteX91" fmla="*/ 7846308 w 8636594"/>
              <a:gd name="connsiteY91" fmla="*/ 803354 h 6206893"/>
              <a:gd name="connsiteX92" fmla="*/ 7877772 w 8636594"/>
              <a:gd name="connsiteY92" fmla="*/ 764970 h 6206893"/>
              <a:gd name="connsiteX93" fmla="*/ 7909458 w 8636594"/>
              <a:gd name="connsiteY93" fmla="*/ 726853 h 6206893"/>
              <a:gd name="connsiteX94" fmla="*/ 7941371 w 8636594"/>
              <a:gd name="connsiteY94" fmla="*/ 689010 h 6206893"/>
              <a:gd name="connsiteX95" fmla="*/ 7973518 w 8636594"/>
              <a:gd name="connsiteY95" fmla="*/ 651447 h 6206893"/>
              <a:gd name="connsiteX96" fmla="*/ 8005905 w 8636594"/>
              <a:gd name="connsiteY96" fmla="*/ 614171 h 6206893"/>
              <a:gd name="connsiteX97" fmla="*/ 8038538 w 8636594"/>
              <a:gd name="connsiteY97" fmla="*/ 577189 h 6206893"/>
              <a:gd name="connsiteX98" fmla="*/ 8071421 w 8636594"/>
              <a:gd name="connsiteY98" fmla="*/ 540507 h 6206893"/>
              <a:gd name="connsiteX99" fmla="*/ 8104563 w 8636594"/>
              <a:gd name="connsiteY99" fmla="*/ 504132 h 6206893"/>
              <a:gd name="connsiteX100" fmla="*/ 8137967 w 8636594"/>
              <a:gd name="connsiteY100" fmla="*/ 468072 h 6206893"/>
              <a:gd name="connsiteX101" fmla="*/ 8171641 w 8636594"/>
              <a:gd name="connsiteY101" fmla="*/ 432332 h 6206893"/>
              <a:gd name="connsiteX102" fmla="*/ 8205590 w 8636594"/>
              <a:gd name="connsiteY102" fmla="*/ 396920 h 6206893"/>
              <a:gd name="connsiteX103" fmla="*/ 8239820 w 8636594"/>
              <a:gd name="connsiteY103" fmla="*/ 361843 h 6206893"/>
              <a:gd name="connsiteX104" fmla="*/ 8274337 w 8636594"/>
              <a:gd name="connsiteY104" fmla="*/ 327107 h 6206893"/>
              <a:gd name="connsiteX105" fmla="*/ 8309147 w 8636594"/>
              <a:gd name="connsiteY105" fmla="*/ 292718 h 6206893"/>
              <a:gd name="connsiteX106" fmla="*/ 8344256 w 8636594"/>
              <a:gd name="connsiteY106" fmla="*/ 258685 h 6206893"/>
              <a:gd name="connsiteX107" fmla="*/ 8379669 w 8636594"/>
              <a:gd name="connsiteY107" fmla="*/ 225013 h 6206893"/>
              <a:gd name="connsiteX108" fmla="*/ 8415394 w 8636594"/>
              <a:gd name="connsiteY108" fmla="*/ 191709 h 6206893"/>
              <a:gd name="connsiteX109" fmla="*/ 8451434 w 8636594"/>
              <a:gd name="connsiteY109" fmla="*/ 158780 h 6206893"/>
              <a:gd name="connsiteX110" fmla="*/ 8487798 w 8636594"/>
              <a:gd name="connsiteY110" fmla="*/ 126233 h 6206893"/>
              <a:gd name="connsiteX111" fmla="*/ 8524489 w 8636594"/>
              <a:gd name="connsiteY111" fmla="*/ 94075 h 6206893"/>
              <a:gd name="connsiteX112" fmla="*/ 8561515 w 8636594"/>
              <a:gd name="connsiteY112" fmla="*/ 62312 h 6206893"/>
              <a:gd name="connsiteX113" fmla="*/ 8598881 w 8636594"/>
              <a:gd name="connsiteY113" fmla="*/ 30951 h 6206893"/>
              <a:gd name="connsiteX114" fmla="*/ 8636594 w 8636594"/>
              <a:gd name="connsiteY114" fmla="*/ 0 h 6206893"/>
              <a:gd name="connsiteX0" fmla="*/ 8636594 w 8636594"/>
              <a:gd name="connsiteY0" fmla="*/ 0 h 6186174"/>
              <a:gd name="connsiteX1" fmla="*/ 5293 w 8636594"/>
              <a:gd name="connsiteY1" fmla="*/ 0 h 6186174"/>
              <a:gd name="connsiteX2" fmla="*/ 0 w 8636594"/>
              <a:gd name="connsiteY2" fmla="*/ 5587843 h 6186174"/>
              <a:gd name="connsiteX3" fmla="*/ 1594033 w 8636594"/>
              <a:gd name="connsiteY3" fmla="*/ 5600057 h 6186174"/>
              <a:gd name="connsiteX4" fmla="*/ 1686068 w 8636594"/>
              <a:gd name="connsiteY4" fmla="*/ 5599745 h 6186174"/>
              <a:gd name="connsiteX5" fmla="*/ 3509548 w 8636594"/>
              <a:gd name="connsiteY5" fmla="*/ 6186174 h 6186174"/>
              <a:gd name="connsiteX6" fmla="*/ 3552910 w 8636594"/>
              <a:gd name="connsiteY6" fmla="*/ 6165110 h 6186174"/>
              <a:gd name="connsiteX7" fmla="*/ 3595773 w 8636594"/>
              <a:gd name="connsiteY7" fmla="*/ 6143704 h 6186174"/>
              <a:gd name="connsiteX8" fmla="*/ 3638142 w 8636594"/>
              <a:gd name="connsiteY8" fmla="*/ 6121960 h 6186174"/>
              <a:gd name="connsiteX9" fmla="*/ 3680024 w 8636594"/>
              <a:gd name="connsiteY9" fmla="*/ 6099881 h 6186174"/>
              <a:gd name="connsiteX10" fmla="*/ 3721426 w 8636594"/>
              <a:gd name="connsiteY10" fmla="*/ 6077471 h 6186174"/>
              <a:gd name="connsiteX11" fmla="*/ 3762353 w 8636594"/>
              <a:gd name="connsiteY11" fmla="*/ 6054733 h 6186174"/>
              <a:gd name="connsiteX12" fmla="*/ 3802812 w 8636594"/>
              <a:gd name="connsiteY12" fmla="*/ 6031671 h 6186174"/>
              <a:gd name="connsiteX13" fmla="*/ 3842810 w 8636594"/>
              <a:gd name="connsiteY13" fmla="*/ 6008288 h 6186174"/>
              <a:gd name="connsiteX14" fmla="*/ 3882352 w 8636594"/>
              <a:gd name="connsiteY14" fmla="*/ 5984588 h 6186174"/>
              <a:gd name="connsiteX15" fmla="*/ 3921445 w 8636594"/>
              <a:gd name="connsiteY15" fmla="*/ 5960574 h 6186174"/>
              <a:gd name="connsiteX16" fmla="*/ 3960096 w 8636594"/>
              <a:gd name="connsiteY16" fmla="*/ 5936250 h 6186174"/>
              <a:gd name="connsiteX17" fmla="*/ 3998311 w 8636594"/>
              <a:gd name="connsiteY17" fmla="*/ 5911619 h 6186174"/>
              <a:gd name="connsiteX18" fmla="*/ 4036095 w 8636594"/>
              <a:gd name="connsiteY18" fmla="*/ 5886685 h 6186174"/>
              <a:gd name="connsiteX19" fmla="*/ 4073456 w 8636594"/>
              <a:gd name="connsiteY19" fmla="*/ 5861452 h 6186174"/>
              <a:gd name="connsiteX20" fmla="*/ 4110400 w 8636594"/>
              <a:gd name="connsiteY20" fmla="*/ 5835922 h 6186174"/>
              <a:gd name="connsiteX21" fmla="*/ 4146933 w 8636594"/>
              <a:gd name="connsiteY21" fmla="*/ 5810100 h 6186174"/>
              <a:gd name="connsiteX22" fmla="*/ 4183061 w 8636594"/>
              <a:gd name="connsiteY22" fmla="*/ 5783988 h 6186174"/>
              <a:gd name="connsiteX23" fmla="*/ 4218791 w 8636594"/>
              <a:gd name="connsiteY23" fmla="*/ 5757591 h 6186174"/>
              <a:gd name="connsiteX24" fmla="*/ 4254129 w 8636594"/>
              <a:gd name="connsiteY24" fmla="*/ 5730912 h 6186174"/>
              <a:gd name="connsiteX25" fmla="*/ 4289081 w 8636594"/>
              <a:gd name="connsiteY25" fmla="*/ 5703955 h 6186174"/>
              <a:gd name="connsiteX26" fmla="*/ 4323654 w 8636594"/>
              <a:gd name="connsiteY26" fmla="*/ 5676722 h 6186174"/>
              <a:gd name="connsiteX27" fmla="*/ 4357854 w 8636594"/>
              <a:gd name="connsiteY27" fmla="*/ 5649218 h 6186174"/>
              <a:gd name="connsiteX28" fmla="*/ 4391688 w 8636594"/>
              <a:gd name="connsiteY28" fmla="*/ 5621446 h 6186174"/>
              <a:gd name="connsiteX29" fmla="*/ 4425162 w 8636594"/>
              <a:gd name="connsiteY29" fmla="*/ 5593409 h 6186174"/>
              <a:gd name="connsiteX30" fmla="*/ 4458281 w 8636594"/>
              <a:gd name="connsiteY30" fmla="*/ 5565111 h 6186174"/>
              <a:gd name="connsiteX31" fmla="*/ 4491053 w 8636594"/>
              <a:gd name="connsiteY31" fmla="*/ 5536556 h 6186174"/>
              <a:gd name="connsiteX32" fmla="*/ 4523484 w 8636594"/>
              <a:gd name="connsiteY32" fmla="*/ 5507747 h 6186174"/>
              <a:gd name="connsiteX33" fmla="*/ 4555580 w 8636594"/>
              <a:gd name="connsiteY33" fmla="*/ 5478687 h 6186174"/>
              <a:gd name="connsiteX34" fmla="*/ 4587347 w 8636594"/>
              <a:gd name="connsiteY34" fmla="*/ 5449380 h 6186174"/>
              <a:gd name="connsiteX35" fmla="*/ 4618793 w 8636594"/>
              <a:gd name="connsiteY35" fmla="*/ 5419830 h 6186174"/>
              <a:gd name="connsiteX36" fmla="*/ 4649922 w 8636594"/>
              <a:gd name="connsiteY36" fmla="*/ 5390040 h 6186174"/>
              <a:gd name="connsiteX37" fmla="*/ 4680742 w 8636594"/>
              <a:gd name="connsiteY37" fmla="*/ 5360014 h 6186174"/>
              <a:gd name="connsiteX38" fmla="*/ 4711259 w 8636594"/>
              <a:gd name="connsiteY38" fmla="*/ 5329755 h 6186174"/>
              <a:gd name="connsiteX39" fmla="*/ 4741478 w 8636594"/>
              <a:gd name="connsiteY39" fmla="*/ 5299266 h 6186174"/>
              <a:gd name="connsiteX40" fmla="*/ 4771408 w 8636594"/>
              <a:gd name="connsiteY40" fmla="*/ 5268551 h 6186174"/>
              <a:gd name="connsiteX41" fmla="*/ 4801053 w 8636594"/>
              <a:gd name="connsiteY41" fmla="*/ 5237614 h 6186174"/>
              <a:gd name="connsiteX42" fmla="*/ 4830420 w 8636594"/>
              <a:gd name="connsiteY42" fmla="*/ 5206458 h 6186174"/>
              <a:gd name="connsiteX43" fmla="*/ 4859516 w 8636594"/>
              <a:gd name="connsiteY43" fmla="*/ 5175087 h 6186174"/>
              <a:gd name="connsiteX44" fmla="*/ 4888347 w 8636594"/>
              <a:gd name="connsiteY44" fmla="*/ 5143504 h 6186174"/>
              <a:gd name="connsiteX45" fmla="*/ 4916919 w 8636594"/>
              <a:gd name="connsiteY45" fmla="*/ 5111713 h 6186174"/>
              <a:gd name="connsiteX46" fmla="*/ 4945238 w 8636594"/>
              <a:gd name="connsiteY46" fmla="*/ 5079717 h 6186174"/>
              <a:gd name="connsiteX47" fmla="*/ 4973311 w 8636594"/>
              <a:gd name="connsiteY47" fmla="*/ 5047519 h 6186174"/>
              <a:gd name="connsiteX48" fmla="*/ 5001145 w 8636594"/>
              <a:gd name="connsiteY48" fmla="*/ 5015124 h 6186174"/>
              <a:gd name="connsiteX49" fmla="*/ 5028745 w 8636594"/>
              <a:gd name="connsiteY49" fmla="*/ 4982535 h 6186174"/>
              <a:gd name="connsiteX50" fmla="*/ 5056117 w 8636594"/>
              <a:gd name="connsiteY50" fmla="*/ 4949755 h 6186174"/>
              <a:gd name="connsiteX51" fmla="*/ 5083269 w 8636594"/>
              <a:gd name="connsiteY51" fmla="*/ 4916787 h 6186174"/>
              <a:gd name="connsiteX52" fmla="*/ 5110207 w 8636594"/>
              <a:gd name="connsiteY52" fmla="*/ 4883636 h 6186174"/>
              <a:gd name="connsiteX53" fmla="*/ 5136937 w 8636594"/>
              <a:gd name="connsiteY53" fmla="*/ 4850305 h 6186174"/>
              <a:gd name="connsiteX54" fmla="*/ 5163464 w 8636594"/>
              <a:gd name="connsiteY54" fmla="*/ 4816797 h 6186174"/>
              <a:gd name="connsiteX55" fmla="*/ 5215940 w 8636594"/>
              <a:gd name="connsiteY55" fmla="*/ 4749265 h 6186174"/>
              <a:gd name="connsiteX56" fmla="*/ 5267684 w 8636594"/>
              <a:gd name="connsiteY56" fmla="*/ 4681068 h 6186174"/>
              <a:gd name="connsiteX57" fmla="*/ 5318748 w 8636594"/>
              <a:gd name="connsiteY57" fmla="*/ 4612234 h 6186174"/>
              <a:gd name="connsiteX58" fmla="*/ 5369182 w 8636594"/>
              <a:gd name="connsiteY58" fmla="*/ 4542793 h 6186174"/>
              <a:gd name="connsiteX59" fmla="*/ 5419038 w 8636594"/>
              <a:gd name="connsiteY59" fmla="*/ 4472771 h 6186174"/>
              <a:gd name="connsiteX60" fmla="*/ 5468365 w 8636594"/>
              <a:gd name="connsiteY60" fmla="*/ 4402196 h 6186174"/>
              <a:gd name="connsiteX61" fmla="*/ 5517215 w 8636594"/>
              <a:gd name="connsiteY61" fmla="*/ 4331098 h 6186174"/>
              <a:gd name="connsiteX62" fmla="*/ 5565637 w 8636594"/>
              <a:gd name="connsiteY62" fmla="*/ 4259503 h 6186174"/>
              <a:gd name="connsiteX63" fmla="*/ 5613684 w 8636594"/>
              <a:gd name="connsiteY63" fmla="*/ 4187441 h 6186174"/>
              <a:gd name="connsiteX64" fmla="*/ 5685160 w 8636594"/>
              <a:gd name="connsiteY64" fmla="*/ 4078531 h 6186174"/>
              <a:gd name="connsiteX65" fmla="*/ 5756074 w 8636594"/>
              <a:gd name="connsiteY65" fmla="*/ 3968727 h 6186174"/>
              <a:gd name="connsiteX66" fmla="*/ 5873483 w 8636594"/>
              <a:gd name="connsiteY66" fmla="*/ 3783989 h 6186174"/>
              <a:gd name="connsiteX67" fmla="*/ 6203209 w 8636594"/>
              <a:gd name="connsiteY67" fmla="*/ 3258640 h 6186174"/>
              <a:gd name="connsiteX68" fmla="*/ 6299430 w 8636594"/>
              <a:gd name="connsiteY68" fmla="*/ 3107321 h 6186174"/>
              <a:gd name="connsiteX69" fmla="*/ 6372650 w 8636594"/>
              <a:gd name="connsiteY69" fmla="*/ 2993735 h 6186174"/>
              <a:gd name="connsiteX70" fmla="*/ 6453197 w 8636594"/>
              <a:gd name="connsiteY70" fmla="*/ 2869788 h 6186174"/>
              <a:gd name="connsiteX71" fmla="*/ 6564167 w 8636594"/>
              <a:gd name="connsiteY71" fmla="*/ 2696807 h 6186174"/>
              <a:gd name="connsiteX72" fmla="*/ 6976233 w 8636594"/>
              <a:gd name="connsiteY72" fmla="*/ 2045274 h 6186174"/>
              <a:gd name="connsiteX73" fmla="*/ 7086755 w 8636594"/>
              <a:gd name="connsiteY73" fmla="*/ 1872743 h 6186174"/>
              <a:gd name="connsiteX74" fmla="*/ 7170279 w 8636594"/>
              <a:gd name="connsiteY74" fmla="*/ 1744202 h 6186174"/>
              <a:gd name="connsiteX75" fmla="*/ 7226351 w 8636594"/>
              <a:gd name="connsiteY75" fmla="*/ 1659017 h 6186174"/>
              <a:gd name="connsiteX76" fmla="*/ 7282789 w 8636594"/>
              <a:gd name="connsiteY76" fmla="*/ 1574303 h 6186174"/>
              <a:gd name="connsiteX77" fmla="*/ 7339643 w 8636594"/>
              <a:gd name="connsiteY77" fmla="*/ 1490113 h 6186174"/>
              <a:gd name="connsiteX78" fmla="*/ 7396957 w 8636594"/>
              <a:gd name="connsiteY78" fmla="*/ 1406503 h 6186174"/>
              <a:gd name="connsiteX79" fmla="*/ 7454781 w 8636594"/>
              <a:gd name="connsiteY79" fmla="*/ 1323526 h 6186174"/>
              <a:gd name="connsiteX80" fmla="*/ 7513161 w 8636594"/>
              <a:gd name="connsiteY80" fmla="*/ 1241237 h 6186174"/>
              <a:gd name="connsiteX81" fmla="*/ 7572144 w 8636594"/>
              <a:gd name="connsiteY81" fmla="*/ 1159689 h 6186174"/>
              <a:gd name="connsiteX82" fmla="*/ 7601877 w 8636594"/>
              <a:gd name="connsiteY82" fmla="*/ 1119210 h 6186174"/>
              <a:gd name="connsiteX83" fmla="*/ 7631779 w 8636594"/>
              <a:gd name="connsiteY83" fmla="*/ 1078937 h 6186174"/>
              <a:gd name="connsiteX84" fmla="*/ 7661855 w 8636594"/>
              <a:gd name="connsiteY84" fmla="*/ 1038876 h 6186174"/>
              <a:gd name="connsiteX85" fmla="*/ 7692111 w 8636594"/>
              <a:gd name="connsiteY85" fmla="*/ 999035 h 6186174"/>
              <a:gd name="connsiteX86" fmla="*/ 7722554 w 8636594"/>
              <a:gd name="connsiteY86" fmla="*/ 959419 h 6186174"/>
              <a:gd name="connsiteX87" fmla="*/ 7753190 w 8636594"/>
              <a:gd name="connsiteY87" fmla="*/ 920037 h 6186174"/>
              <a:gd name="connsiteX88" fmla="*/ 7784023 w 8636594"/>
              <a:gd name="connsiteY88" fmla="*/ 880894 h 6186174"/>
              <a:gd name="connsiteX89" fmla="*/ 7815061 w 8636594"/>
              <a:gd name="connsiteY89" fmla="*/ 841997 h 6186174"/>
              <a:gd name="connsiteX90" fmla="*/ 7846308 w 8636594"/>
              <a:gd name="connsiteY90" fmla="*/ 803354 h 6186174"/>
              <a:gd name="connsiteX91" fmla="*/ 7877772 w 8636594"/>
              <a:gd name="connsiteY91" fmla="*/ 764970 h 6186174"/>
              <a:gd name="connsiteX92" fmla="*/ 7909458 w 8636594"/>
              <a:gd name="connsiteY92" fmla="*/ 726853 h 6186174"/>
              <a:gd name="connsiteX93" fmla="*/ 7941371 w 8636594"/>
              <a:gd name="connsiteY93" fmla="*/ 689010 h 6186174"/>
              <a:gd name="connsiteX94" fmla="*/ 7973518 w 8636594"/>
              <a:gd name="connsiteY94" fmla="*/ 651447 h 6186174"/>
              <a:gd name="connsiteX95" fmla="*/ 8005905 w 8636594"/>
              <a:gd name="connsiteY95" fmla="*/ 614171 h 6186174"/>
              <a:gd name="connsiteX96" fmla="*/ 8038538 w 8636594"/>
              <a:gd name="connsiteY96" fmla="*/ 577189 h 6186174"/>
              <a:gd name="connsiteX97" fmla="*/ 8071421 w 8636594"/>
              <a:gd name="connsiteY97" fmla="*/ 540507 h 6186174"/>
              <a:gd name="connsiteX98" fmla="*/ 8104563 w 8636594"/>
              <a:gd name="connsiteY98" fmla="*/ 504132 h 6186174"/>
              <a:gd name="connsiteX99" fmla="*/ 8137967 w 8636594"/>
              <a:gd name="connsiteY99" fmla="*/ 468072 h 6186174"/>
              <a:gd name="connsiteX100" fmla="*/ 8171641 w 8636594"/>
              <a:gd name="connsiteY100" fmla="*/ 432332 h 6186174"/>
              <a:gd name="connsiteX101" fmla="*/ 8205590 w 8636594"/>
              <a:gd name="connsiteY101" fmla="*/ 396920 h 6186174"/>
              <a:gd name="connsiteX102" fmla="*/ 8239820 w 8636594"/>
              <a:gd name="connsiteY102" fmla="*/ 361843 h 6186174"/>
              <a:gd name="connsiteX103" fmla="*/ 8274337 w 8636594"/>
              <a:gd name="connsiteY103" fmla="*/ 327107 h 6186174"/>
              <a:gd name="connsiteX104" fmla="*/ 8309147 w 8636594"/>
              <a:gd name="connsiteY104" fmla="*/ 292718 h 6186174"/>
              <a:gd name="connsiteX105" fmla="*/ 8344256 w 8636594"/>
              <a:gd name="connsiteY105" fmla="*/ 258685 h 6186174"/>
              <a:gd name="connsiteX106" fmla="*/ 8379669 w 8636594"/>
              <a:gd name="connsiteY106" fmla="*/ 225013 h 6186174"/>
              <a:gd name="connsiteX107" fmla="*/ 8415394 w 8636594"/>
              <a:gd name="connsiteY107" fmla="*/ 191709 h 6186174"/>
              <a:gd name="connsiteX108" fmla="*/ 8451434 w 8636594"/>
              <a:gd name="connsiteY108" fmla="*/ 158780 h 6186174"/>
              <a:gd name="connsiteX109" fmla="*/ 8487798 w 8636594"/>
              <a:gd name="connsiteY109" fmla="*/ 126233 h 6186174"/>
              <a:gd name="connsiteX110" fmla="*/ 8524489 w 8636594"/>
              <a:gd name="connsiteY110" fmla="*/ 94075 h 6186174"/>
              <a:gd name="connsiteX111" fmla="*/ 8561515 w 8636594"/>
              <a:gd name="connsiteY111" fmla="*/ 62312 h 6186174"/>
              <a:gd name="connsiteX112" fmla="*/ 8598881 w 8636594"/>
              <a:gd name="connsiteY112" fmla="*/ 30951 h 6186174"/>
              <a:gd name="connsiteX113" fmla="*/ 8636594 w 8636594"/>
              <a:gd name="connsiteY113" fmla="*/ 0 h 6186174"/>
              <a:gd name="connsiteX0" fmla="*/ 8636594 w 8636594"/>
              <a:gd name="connsiteY0" fmla="*/ 0 h 6165110"/>
              <a:gd name="connsiteX1" fmla="*/ 5293 w 8636594"/>
              <a:gd name="connsiteY1" fmla="*/ 0 h 6165110"/>
              <a:gd name="connsiteX2" fmla="*/ 0 w 8636594"/>
              <a:gd name="connsiteY2" fmla="*/ 5587843 h 6165110"/>
              <a:gd name="connsiteX3" fmla="*/ 1594033 w 8636594"/>
              <a:gd name="connsiteY3" fmla="*/ 5600057 h 6165110"/>
              <a:gd name="connsiteX4" fmla="*/ 1686068 w 8636594"/>
              <a:gd name="connsiteY4" fmla="*/ 5599745 h 6165110"/>
              <a:gd name="connsiteX5" fmla="*/ 3552910 w 8636594"/>
              <a:gd name="connsiteY5" fmla="*/ 6165110 h 6165110"/>
              <a:gd name="connsiteX6" fmla="*/ 3595773 w 8636594"/>
              <a:gd name="connsiteY6" fmla="*/ 6143704 h 6165110"/>
              <a:gd name="connsiteX7" fmla="*/ 3638142 w 8636594"/>
              <a:gd name="connsiteY7" fmla="*/ 6121960 h 6165110"/>
              <a:gd name="connsiteX8" fmla="*/ 3680024 w 8636594"/>
              <a:gd name="connsiteY8" fmla="*/ 6099881 h 6165110"/>
              <a:gd name="connsiteX9" fmla="*/ 3721426 w 8636594"/>
              <a:gd name="connsiteY9" fmla="*/ 6077471 h 6165110"/>
              <a:gd name="connsiteX10" fmla="*/ 3762353 w 8636594"/>
              <a:gd name="connsiteY10" fmla="*/ 6054733 h 6165110"/>
              <a:gd name="connsiteX11" fmla="*/ 3802812 w 8636594"/>
              <a:gd name="connsiteY11" fmla="*/ 6031671 h 6165110"/>
              <a:gd name="connsiteX12" fmla="*/ 3842810 w 8636594"/>
              <a:gd name="connsiteY12" fmla="*/ 6008288 h 6165110"/>
              <a:gd name="connsiteX13" fmla="*/ 3882352 w 8636594"/>
              <a:gd name="connsiteY13" fmla="*/ 5984588 h 6165110"/>
              <a:gd name="connsiteX14" fmla="*/ 3921445 w 8636594"/>
              <a:gd name="connsiteY14" fmla="*/ 5960574 h 6165110"/>
              <a:gd name="connsiteX15" fmla="*/ 3960096 w 8636594"/>
              <a:gd name="connsiteY15" fmla="*/ 5936250 h 6165110"/>
              <a:gd name="connsiteX16" fmla="*/ 3998311 w 8636594"/>
              <a:gd name="connsiteY16" fmla="*/ 5911619 h 6165110"/>
              <a:gd name="connsiteX17" fmla="*/ 4036095 w 8636594"/>
              <a:gd name="connsiteY17" fmla="*/ 5886685 h 6165110"/>
              <a:gd name="connsiteX18" fmla="*/ 4073456 w 8636594"/>
              <a:gd name="connsiteY18" fmla="*/ 5861452 h 6165110"/>
              <a:gd name="connsiteX19" fmla="*/ 4110400 w 8636594"/>
              <a:gd name="connsiteY19" fmla="*/ 5835922 h 6165110"/>
              <a:gd name="connsiteX20" fmla="*/ 4146933 w 8636594"/>
              <a:gd name="connsiteY20" fmla="*/ 5810100 h 6165110"/>
              <a:gd name="connsiteX21" fmla="*/ 4183061 w 8636594"/>
              <a:gd name="connsiteY21" fmla="*/ 5783988 h 6165110"/>
              <a:gd name="connsiteX22" fmla="*/ 4218791 w 8636594"/>
              <a:gd name="connsiteY22" fmla="*/ 5757591 h 6165110"/>
              <a:gd name="connsiteX23" fmla="*/ 4254129 w 8636594"/>
              <a:gd name="connsiteY23" fmla="*/ 5730912 h 6165110"/>
              <a:gd name="connsiteX24" fmla="*/ 4289081 w 8636594"/>
              <a:gd name="connsiteY24" fmla="*/ 5703955 h 6165110"/>
              <a:gd name="connsiteX25" fmla="*/ 4323654 w 8636594"/>
              <a:gd name="connsiteY25" fmla="*/ 5676722 h 6165110"/>
              <a:gd name="connsiteX26" fmla="*/ 4357854 w 8636594"/>
              <a:gd name="connsiteY26" fmla="*/ 5649218 h 6165110"/>
              <a:gd name="connsiteX27" fmla="*/ 4391688 w 8636594"/>
              <a:gd name="connsiteY27" fmla="*/ 5621446 h 6165110"/>
              <a:gd name="connsiteX28" fmla="*/ 4425162 w 8636594"/>
              <a:gd name="connsiteY28" fmla="*/ 5593409 h 6165110"/>
              <a:gd name="connsiteX29" fmla="*/ 4458281 w 8636594"/>
              <a:gd name="connsiteY29" fmla="*/ 5565111 h 6165110"/>
              <a:gd name="connsiteX30" fmla="*/ 4491053 w 8636594"/>
              <a:gd name="connsiteY30" fmla="*/ 5536556 h 6165110"/>
              <a:gd name="connsiteX31" fmla="*/ 4523484 w 8636594"/>
              <a:gd name="connsiteY31" fmla="*/ 5507747 h 6165110"/>
              <a:gd name="connsiteX32" fmla="*/ 4555580 w 8636594"/>
              <a:gd name="connsiteY32" fmla="*/ 5478687 h 6165110"/>
              <a:gd name="connsiteX33" fmla="*/ 4587347 w 8636594"/>
              <a:gd name="connsiteY33" fmla="*/ 5449380 h 6165110"/>
              <a:gd name="connsiteX34" fmla="*/ 4618793 w 8636594"/>
              <a:gd name="connsiteY34" fmla="*/ 5419830 h 6165110"/>
              <a:gd name="connsiteX35" fmla="*/ 4649922 w 8636594"/>
              <a:gd name="connsiteY35" fmla="*/ 5390040 h 6165110"/>
              <a:gd name="connsiteX36" fmla="*/ 4680742 w 8636594"/>
              <a:gd name="connsiteY36" fmla="*/ 5360014 h 6165110"/>
              <a:gd name="connsiteX37" fmla="*/ 4711259 w 8636594"/>
              <a:gd name="connsiteY37" fmla="*/ 5329755 h 6165110"/>
              <a:gd name="connsiteX38" fmla="*/ 4741478 w 8636594"/>
              <a:gd name="connsiteY38" fmla="*/ 5299266 h 6165110"/>
              <a:gd name="connsiteX39" fmla="*/ 4771408 w 8636594"/>
              <a:gd name="connsiteY39" fmla="*/ 5268551 h 6165110"/>
              <a:gd name="connsiteX40" fmla="*/ 4801053 w 8636594"/>
              <a:gd name="connsiteY40" fmla="*/ 5237614 h 6165110"/>
              <a:gd name="connsiteX41" fmla="*/ 4830420 w 8636594"/>
              <a:gd name="connsiteY41" fmla="*/ 5206458 h 6165110"/>
              <a:gd name="connsiteX42" fmla="*/ 4859516 w 8636594"/>
              <a:gd name="connsiteY42" fmla="*/ 5175087 h 6165110"/>
              <a:gd name="connsiteX43" fmla="*/ 4888347 w 8636594"/>
              <a:gd name="connsiteY43" fmla="*/ 5143504 h 6165110"/>
              <a:gd name="connsiteX44" fmla="*/ 4916919 w 8636594"/>
              <a:gd name="connsiteY44" fmla="*/ 5111713 h 6165110"/>
              <a:gd name="connsiteX45" fmla="*/ 4945238 w 8636594"/>
              <a:gd name="connsiteY45" fmla="*/ 5079717 h 6165110"/>
              <a:gd name="connsiteX46" fmla="*/ 4973311 w 8636594"/>
              <a:gd name="connsiteY46" fmla="*/ 5047519 h 6165110"/>
              <a:gd name="connsiteX47" fmla="*/ 5001145 w 8636594"/>
              <a:gd name="connsiteY47" fmla="*/ 5015124 h 6165110"/>
              <a:gd name="connsiteX48" fmla="*/ 5028745 w 8636594"/>
              <a:gd name="connsiteY48" fmla="*/ 4982535 h 6165110"/>
              <a:gd name="connsiteX49" fmla="*/ 5056117 w 8636594"/>
              <a:gd name="connsiteY49" fmla="*/ 4949755 h 6165110"/>
              <a:gd name="connsiteX50" fmla="*/ 5083269 w 8636594"/>
              <a:gd name="connsiteY50" fmla="*/ 4916787 h 6165110"/>
              <a:gd name="connsiteX51" fmla="*/ 5110207 w 8636594"/>
              <a:gd name="connsiteY51" fmla="*/ 4883636 h 6165110"/>
              <a:gd name="connsiteX52" fmla="*/ 5136937 w 8636594"/>
              <a:gd name="connsiteY52" fmla="*/ 4850305 h 6165110"/>
              <a:gd name="connsiteX53" fmla="*/ 5163464 w 8636594"/>
              <a:gd name="connsiteY53" fmla="*/ 4816797 h 6165110"/>
              <a:gd name="connsiteX54" fmla="*/ 5215940 w 8636594"/>
              <a:gd name="connsiteY54" fmla="*/ 4749265 h 6165110"/>
              <a:gd name="connsiteX55" fmla="*/ 5267684 w 8636594"/>
              <a:gd name="connsiteY55" fmla="*/ 4681068 h 6165110"/>
              <a:gd name="connsiteX56" fmla="*/ 5318748 w 8636594"/>
              <a:gd name="connsiteY56" fmla="*/ 4612234 h 6165110"/>
              <a:gd name="connsiteX57" fmla="*/ 5369182 w 8636594"/>
              <a:gd name="connsiteY57" fmla="*/ 4542793 h 6165110"/>
              <a:gd name="connsiteX58" fmla="*/ 5419038 w 8636594"/>
              <a:gd name="connsiteY58" fmla="*/ 4472771 h 6165110"/>
              <a:gd name="connsiteX59" fmla="*/ 5468365 w 8636594"/>
              <a:gd name="connsiteY59" fmla="*/ 4402196 h 6165110"/>
              <a:gd name="connsiteX60" fmla="*/ 5517215 w 8636594"/>
              <a:gd name="connsiteY60" fmla="*/ 4331098 h 6165110"/>
              <a:gd name="connsiteX61" fmla="*/ 5565637 w 8636594"/>
              <a:gd name="connsiteY61" fmla="*/ 4259503 h 6165110"/>
              <a:gd name="connsiteX62" fmla="*/ 5613684 w 8636594"/>
              <a:gd name="connsiteY62" fmla="*/ 4187441 h 6165110"/>
              <a:gd name="connsiteX63" fmla="*/ 5685160 w 8636594"/>
              <a:gd name="connsiteY63" fmla="*/ 4078531 h 6165110"/>
              <a:gd name="connsiteX64" fmla="*/ 5756074 w 8636594"/>
              <a:gd name="connsiteY64" fmla="*/ 3968727 h 6165110"/>
              <a:gd name="connsiteX65" fmla="*/ 5873483 w 8636594"/>
              <a:gd name="connsiteY65" fmla="*/ 3783989 h 6165110"/>
              <a:gd name="connsiteX66" fmla="*/ 6203209 w 8636594"/>
              <a:gd name="connsiteY66" fmla="*/ 3258640 h 6165110"/>
              <a:gd name="connsiteX67" fmla="*/ 6299430 w 8636594"/>
              <a:gd name="connsiteY67" fmla="*/ 3107321 h 6165110"/>
              <a:gd name="connsiteX68" fmla="*/ 6372650 w 8636594"/>
              <a:gd name="connsiteY68" fmla="*/ 2993735 h 6165110"/>
              <a:gd name="connsiteX69" fmla="*/ 6453197 w 8636594"/>
              <a:gd name="connsiteY69" fmla="*/ 2869788 h 6165110"/>
              <a:gd name="connsiteX70" fmla="*/ 6564167 w 8636594"/>
              <a:gd name="connsiteY70" fmla="*/ 2696807 h 6165110"/>
              <a:gd name="connsiteX71" fmla="*/ 6976233 w 8636594"/>
              <a:gd name="connsiteY71" fmla="*/ 2045274 h 6165110"/>
              <a:gd name="connsiteX72" fmla="*/ 7086755 w 8636594"/>
              <a:gd name="connsiteY72" fmla="*/ 1872743 h 6165110"/>
              <a:gd name="connsiteX73" fmla="*/ 7170279 w 8636594"/>
              <a:gd name="connsiteY73" fmla="*/ 1744202 h 6165110"/>
              <a:gd name="connsiteX74" fmla="*/ 7226351 w 8636594"/>
              <a:gd name="connsiteY74" fmla="*/ 1659017 h 6165110"/>
              <a:gd name="connsiteX75" fmla="*/ 7282789 w 8636594"/>
              <a:gd name="connsiteY75" fmla="*/ 1574303 h 6165110"/>
              <a:gd name="connsiteX76" fmla="*/ 7339643 w 8636594"/>
              <a:gd name="connsiteY76" fmla="*/ 1490113 h 6165110"/>
              <a:gd name="connsiteX77" fmla="*/ 7396957 w 8636594"/>
              <a:gd name="connsiteY77" fmla="*/ 1406503 h 6165110"/>
              <a:gd name="connsiteX78" fmla="*/ 7454781 w 8636594"/>
              <a:gd name="connsiteY78" fmla="*/ 1323526 h 6165110"/>
              <a:gd name="connsiteX79" fmla="*/ 7513161 w 8636594"/>
              <a:gd name="connsiteY79" fmla="*/ 1241237 h 6165110"/>
              <a:gd name="connsiteX80" fmla="*/ 7572144 w 8636594"/>
              <a:gd name="connsiteY80" fmla="*/ 1159689 h 6165110"/>
              <a:gd name="connsiteX81" fmla="*/ 7601877 w 8636594"/>
              <a:gd name="connsiteY81" fmla="*/ 1119210 h 6165110"/>
              <a:gd name="connsiteX82" fmla="*/ 7631779 w 8636594"/>
              <a:gd name="connsiteY82" fmla="*/ 1078937 h 6165110"/>
              <a:gd name="connsiteX83" fmla="*/ 7661855 w 8636594"/>
              <a:gd name="connsiteY83" fmla="*/ 1038876 h 6165110"/>
              <a:gd name="connsiteX84" fmla="*/ 7692111 w 8636594"/>
              <a:gd name="connsiteY84" fmla="*/ 999035 h 6165110"/>
              <a:gd name="connsiteX85" fmla="*/ 7722554 w 8636594"/>
              <a:gd name="connsiteY85" fmla="*/ 959419 h 6165110"/>
              <a:gd name="connsiteX86" fmla="*/ 7753190 w 8636594"/>
              <a:gd name="connsiteY86" fmla="*/ 920037 h 6165110"/>
              <a:gd name="connsiteX87" fmla="*/ 7784023 w 8636594"/>
              <a:gd name="connsiteY87" fmla="*/ 880894 h 6165110"/>
              <a:gd name="connsiteX88" fmla="*/ 7815061 w 8636594"/>
              <a:gd name="connsiteY88" fmla="*/ 841997 h 6165110"/>
              <a:gd name="connsiteX89" fmla="*/ 7846308 w 8636594"/>
              <a:gd name="connsiteY89" fmla="*/ 803354 h 6165110"/>
              <a:gd name="connsiteX90" fmla="*/ 7877772 w 8636594"/>
              <a:gd name="connsiteY90" fmla="*/ 764970 h 6165110"/>
              <a:gd name="connsiteX91" fmla="*/ 7909458 w 8636594"/>
              <a:gd name="connsiteY91" fmla="*/ 726853 h 6165110"/>
              <a:gd name="connsiteX92" fmla="*/ 7941371 w 8636594"/>
              <a:gd name="connsiteY92" fmla="*/ 689010 h 6165110"/>
              <a:gd name="connsiteX93" fmla="*/ 7973518 w 8636594"/>
              <a:gd name="connsiteY93" fmla="*/ 651447 h 6165110"/>
              <a:gd name="connsiteX94" fmla="*/ 8005905 w 8636594"/>
              <a:gd name="connsiteY94" fmla="*/ 614171 h 6165110"/>
              <a:gd name="connsiteX95" fmla="*/ 8038538 w 8636594"/>
              <a:gd name="connsiteY95" fmla="*/ 577189 h 6165110"/>
              <a:gd name="connsiteX96" fmla="*/ 8071421 w 8636594"/>
              <a:gd name="connsiteY96" fmla="*/ 540507 h 6165110"/>
              <a:gd name="connsiteX97" fmla="*/ 8104563 w 8636594"/>
              <a:gd name="connsiteY97" fmla="*/ 504132 h 6165110"/>
              <a:gd name="connsiteX98" fmla="*/ 8137967 w 8636594"/>
              <a:gd name="connsiteY98" fmla="*/ 468072 h 6165110"/>
              <a:gd name="connsiteX99" fmla="*/ 8171641 w 8636594"/>
              <a:gd name="connsiteY99" fmla="*/ 432332 h 6165110"/>
              <a:gd name="connsiteX100" fmla="*/ 8205590 w 8636594"/>
              <a:gd name="connsiteY100" fmla="*/ 396920 h 6165110"/>
              <a:gd name="connsiteX101" fmla="*/ 8239820 w 8636594"/>
              <a:gd name="connsiteY101" fmla="*/ 361843 h 6165110"/>
              <a:gd name="connsiteX102" fmla="*/ 8274337 w 8636594"/>
              <a:gd name="connsiteY102" fmla="*/ 327107 h 6165110"/>
              <a:gd name="connsiteX103" fmla="*/ 8309147 w 8636594"/>
              <a:gd name="connsiteY103" fmla="*/ 292718 h 6165110"/>
              <a:gd name="connsiteX104" fmla="*/ 8344256 w 8636594"/>
              <a:gd name="connsiteY104" fmla="*/ 258685 h 6165110"/>
              <a:gd name="connsiteX105" fmla="*/ 8379669 w 8636594"/>
              <a:gd name="connsiteY105" fmla="*/ 225013 h 6165110"/>
              <a:gd name="connsiteX106" fmla="*/ 8415394 w 8636594"/>
              <a:gd name="connsiteY106" fmla="*/ 191709 h 6165110"/>
              <a:gd name="connsiteX107" fmla="*/ 8451434 w 8636594"/>
              <a:gd name="connsiteY107" fmla="*/ 158780 h 6165110"/>
              <a:gd name="connsiteX108" fmla="*/ 8487798 w 8636594"/>
              <a:gd name="connsiteY108" fmla="*/ 126233 h 6165110"/>
              <a:gd name="connsiteX109" fmla="*/ 8524489 w 8636594"/>
              <a:gd name="connsiteY109" fmla="*/ 94075 h 6165110"/>
              <a:gd name="connsiteX110" fmla="*/ 8561515 w 8636594"/>
              <a:gd name="connsiteY110" fmla="*/ 62312 h 6165110"/>
              <a:gd name="connsiteX111" fmla="*/ 8598881 w 8636594"/>
              <a:gd name="connsiteY111" fmla="*/ 30951 h 6165110"/>
              <a:gd name="connsiteX112" fmla="*/ 8636594 w 8636594"/>
              <a:gd name="connsiteY112" fmla="*/ 0 h 6165110"/>
              <a:gd name="connsiteX0" fmla="*/ 8636594 w 8636594"/>
              <a:gd name="connsiteY0" fmla="*/ 0 h 6143704"/>
              <a:gd name="connsiteX1" fmla="*/ 5293 w 8636594"/>
              <a:gd name="connsiteY1" fmla="*/ 0 h 6143704"/>
              <a:gd name="connsiteX2" fmla="*/ 0 w 8636594"/>
              <a:gd name="connsiteY2" fmla="*/ 5587843 h 6143704"/>
              <a:gd name="connsiteX3" fmla="*/ 1594033 w 8636594"/>
              <a:gd name="connsiteY3" fmla="*/ 5600057 h 6143704"/>
              <a:gd name="connsiteX4" fmla="*/ 1686068 w 8636594"/>
              <a:gd name="connsiteY4" fmla="*/ 5599745 h 6143704"/>
              <a:gd name="connsiteX5" fmla="*/ 3595773 w 8636594"/>
              <a:gd name="connsiteY5" fmla="*/ 6143704 h 6143704"/>
              <a:gd name="connsiteX6" fmla="*/ 3638142 w 8636594"/>
              <a:gd name="connsiteY6" fmla="*/ 6121960 h 6143704"/>
              <a:gd name="connsiteX7" fmla="*/ 3680024 w 8636594"/>
              <a:gd name="connsiteY7" fmla="*/ 6099881 h 6143704"/>
              <a:gd name="connsiteX8" fmla="*/ 3721426 w 8636594"/>
              <a:gd name="connsiteY8" fmla="*/ 6077471 h 6143704"/>
              <a:gd name="connsiteX9" fmla="*/ 3762353 w 8636594"/>
              <a:gd name="connsiteY9" fmla="*/ 6054733 h 6143704"/>
              <a:gd name="connsiteX10" fmla="*/ 3802812 w 8636594"/>
              <a:gd name="connsiteY10" fmla="*/ 6031671 h 6143704"/>
              <a:gd name="connsiteX11" fmla="*/ 3842810 w 8636594"/>
              <a:gd name="connsiteY11" fmla="*/ 6008288 h 6143704"/>
              <a:gd name="connsiteX12" fmla="*/ 3882352 w 8636594"/>
              <a:gd name="connsiteY12" fmla="*/ 5984588 h 6143704"/>
              <a:gd name="connsiteX13" fmla="*/ 3921445 w 8636594"/>
              <a:gd name="connsiteY13" fmla="*/ 5960574 h 6143704"/>
              <a:gd name="connsiteX14" fmla="*/ 3960096 w 8636594"/>
              <a:gd name="connsiteY14" fmla="*/ 5936250 h 6143704"/>
              <a:gd name="connsiteX15" fmla="*/ 3998311 w 8636594"/>
              <a:gd name="connsiteY15" fmla="*/ 5911619 h 6143704"/>
              <a:gd name="connsiteX16" fmla="*/ 4036095 w 8636594"/>
              <a:gd name="connsiteY16" fmla="*/ 5886685 h 6143704"/>
              <a:gd name="connsiteX17" fmla="*/ 4073456 w 8636594"/>
              <a:gd name="connsiteY17" fmla="*/ 5861452 h 6143704"/>
              <a:gd name="connsiteX18" fmla="*/ 4110400 w 8636594"/>
              <a:gd name="connsiteY18" fmla="*/ 5835922 h 6143704"/>
              <a:gd name="connsiteX19" fmla="*/ 4146933 w 8636594"/>
              <a:gd name="connsiteY19" fmla="*/ 5810100 h 6143704"/>
              <a:gd name="connsiteX20" fmla="*/ 4183061 w 8636594"/>
              <a:gd name="connsiteY20" fmla="*/ 5783988 h 6143704"/>
              <a:gd name="connsiteX21" fmla="*/ 4218791 w 8636594"/>
              <a:gd name="connsiteY21" fmla="*/ 5757591 h 6143704"/>
              <a:gd name="connsiteX22" fmla="*/ 4254129 w 8636594"/>
              <a:gd name="connsiteY22" fmla="*/ 5730912 h 6143704"/>
              <a:gd name="connsiteX23" fmla="*/ 4289081 w 8636594"/>
              <a:gd name="connsiteY23" fmla="*/ 5703955 h 6143704"/>
              <a:gd name="connsiteX24" fmla="*/ 4323654 w 8636594"/>
              <a:gd name="connsiteY24" fmla="*/ 5676722 h 6143704"/>
              <a:gd name="connsiteX25" fmla="*/ 4357854 w 8636594"/>
              <a:gd name="connsiteY25" fmla="*/ 5649218 h 6143704"/>
              <a:gd name="connsiteX26" fmla="*/ 4391688 w 8636594"/>
              <a:gd name="connsiteY26" fmla="*/ 5621446 h 6143704"/>
              <a:gd name="connsiteX27" fmla="*/ 4425162 w 8636594"/>
              <a:gd name="connsiteY27" fmla="*/ 5593409 h 6143704"/>
              <a:gd name="connsiteX28" fmla="*/ 4458281 w 8636594"/>
              <a:gd name="connsiteY28" fmla="*/ 5565111 h 6143704"/>
              <a:gd name="connsiteX29" fmla="*/ 4491053 w 8636594"/>
              <a:gd name="connsiteY29" fmla="*/ 5536556 h 6143704"/>
              <a:gd name="connsiteX30" fmla="*/ 4523484 w 8636594"/>
              <a:gd name="connsiteY30" fmla="*/ 5507747 h 6143704"/>
              <a:gd name="connsiteX31" fmla="*/ 4555580 w 8636594"/>
              <a:gd name="connsiteY31" fmla="*/ 5478687 h 6143704"/>
              <a:gd name="connsiteX32" fmla="*/ 4587347 w 8636594"/>
              <a:gd name="connsiteY32" fmla="*/ 5449380 h 6143704"/>
              <a:gd name="connsiteX33" fmla="*/ 4618793 w 8636594"/>
              <a:gd name="connsiteY33" fmla="*/ 5419830 h 6143704"/>
              <a:gd name="connsiteX34" fmla="*/ 4649922 w 8636594"/>
              <a:gd name="connsiteY34" fmla="*/ 5390040 h 6143704"/>
              <a:gd name="connsiteX35" fmla="*/ 4680742 w 8636594"/>
              <a:gd name="connsiteY35" fmla="*/ 5360014 h 6143704"/>
              <a:gd name="connsiteX36" fmla="*/ 4711259 w 8636594"/>
              <a:gd name="connsiteY36" fmla="*/ 5329755 h 6143704"/>
              <a:gd name="connsiteX37" fmla="*/ 4741478 w 8636594"/>
              <a:gd name="connsiteY37" fmla="*/ 5299266 h 6143704"/>
              <a:gd name="connsiteX38" fmla="*/ 4771408 w 8636594"/>
              <a:gd name="connsiteY38" fmla="*/ 5268551 h 6143704"/>
              <a:gd name="connsiteX39" fmla="*/ 4801053 w 8636594"/>
              <a:gd name="connsiteY39" fmla="*/ 5237614 h 6143704"/>
              <a:gd name="connsiteX40" fmla="*/ 4830420 w 8636594"/>
              <a:gd name="connsiteY40" fmla="*/ 5206458 h 6143704"/>
              <a:gd name="connsiteX41" fmla="*/ 4859516 w 8636594"/>
              <a:gd name="connsiteY41" fmla="*/ 5175087 h 6143704"/>
              <a:gd name="connsiteX42" fmla="*/ 4888347 w 8636594"/>
              <a:gd name="connsiteY42" fmla="*/ 5143504 h 6143704"/>
              <a:gd name="connsiteX43" fmla="*/ 4916919 w 8636594"/>
              <a:gd name="connsiteY43" fmla="*/ 5111713 h 6143704"/>
              <a:gd name="connsiteX44" fmla="*/ 4945238 w 8636594"/>
              <a:gd name="connsiteY44" fmla="*/ 5079717 h 6143704"/>
              <a:gd name="connsiteX45" fmla="*/ 4973311 w 8636594"/>
              <a:gd name="connsiteY45" fmla="*/ 5047519 h 6143704"/>
              <a:gd name="connsiteX46" fmla="*/ 5001145 w 8636594"/>
              <a:gd name="connsiteY46" fmla="*/ 5015124 h 6143704"/>
              <a:gd name="connsiteX47" fmla="*/ 5028745 w 8636594"/>
              <a:gd name="connsiteY47" fmla="*/ 4982535 h 6143704"/>
              <a:gd name="connsiteX48" fmla="*/ 5056117 w 8636594"/>
              <a:gd name="connsiteY48" fmla="*/ 4949755 h 6143704"/>
              <a:gd name="connsiteX49" fmla="*/ 5083269 w 8636594"/>
              <a:gd name="connsiteY49" fmla="*/ 4916787 h 6143704"/>
              <a:gd name="connsiteX50" fmla="*/ 5110207 w 8636594"/>
              <a:gd name="connsiteY50" fmla="*/ 4883636 h 6143704"/>
              <a:gd name="connsiteX51" fmla="*/ 5136937 w 8636594"/>
              <a:gd name="connsiteY51" fmla="*/ 4850305 h 6143704"/>
              <a:gd name="connsiteX52" fmla="*/ 5163464 w 8636594"/>
              <a:gd name="connsiteY52" fmla="*/ 4816797 h 6143704"/>
              <a:gd name="connsiteX53" fmla="*/ 5215940 w 8636594"/>
              <a:gd name="connsiteY53" fmla="*/ 4749265 h 6143704"/>
              <a:gd name="connsiteX54" fmla="*/ 5267684 w 8636594"/>
              <a:gd name="connsiteY54" fmla="*/ 4681068 h 6143704"/>
              <a:gd name="connsiteX55" fmla="*/ 5318748 w 8636594"/>
              <a:gd name="connsiteY55" fmla="*/ 4612234 h 6143704"/>
              <a:gd name="connsiteX56" fmla="*/ 5369182 w 8636594"/>
              <a:gd name="connsiteY56" fmla="*/ 4542793 h 6143704"/>
              <a:gd name="connsiteX57" fmla="*/ 5419038 w 8636594"/>
              <a:gd name="connsiteY57" fmla="*/ 4472771 h 6143704"/>
              <a:gd name="connsiteX58" fmla="*/ 5468365 w 8636594"/>
              <a:gd name="connsiteY58" fmla="*/ 4402196 h 6143704"/>
              <a:gd name="connsiteX59" fmla="*/ 5517215 w 8636594"/>
              <a:gd name="connsiteY59" fmla="*/ 4331098 h 6143704"/>
              <a:gd name="connsiteX60" fmla="*/ 5565637 w 8636594"/>
              <a:gd name="connsiteY60" fmla="*/ 4259503 h 6143704"/>
              <a:gd name="connsiteX61" fmla="*/ 5613684 w 8636594"/>
              <a:gd name="connsiteY61" fmla="*/ 4187441 h 6143704"/>
              <a:gd name="connsiteX62" fmla="*/ 5685160 w 8636594"/>
              <a:gd name="connsiteY62" fmla="*/ 4078531 h 6143704"/>
              <a:gd name="connsiteX63" fmla="*/ 5756074 w 8636594"/>
              <a:gd name="connsiteY63" fmla="*/ 3968727 h 6143704"/>
              <a:gd name="connsiteX64" fmla="*/ 5873483 w 8636594"/>
              <a:gd name="connsiteY64" fmla="*/ 3783989 h 6143704"/>
              <a:gd name="connsiteX65" fmla="*/ 6203209 w 8636594"/>
              <a:gd name="connsiteY65" fmla="*/ 3258640 h 6143704"/>
              <a:gd name="connsiteX66" fmla="*/ 6299430 w 8636594"/>
              <a:gd name="connsiteY66" fmla="*/ 3107321 h 6143704"/>
              <a:gd name="connsiteX67" fmla="*/ 6372650 w 8636594"/>
              <a:gd name="connsiteY67" fmla="*/ 2993735 h 6143704"/>
              <a:gd name="connsiteX68" fmla="*/ 6453197 w 8636594"/>
              <a:gd name="connsiteY68" fmla="*/ 2869788 h 6143704"/>
              <a:gd name="connsiteX69" fmla="*/ 6564167 w 8636594"/>
              <a:gd name="connsiteY69" fmla="*/ 2696807 h 6143704"/>
              <a:gd name="connsiteX70" fmla="*/ 6976233 w 8636594"/>
              <a:gd name="connsiteY70" fmla="*/ 2045274 h 6143704"/>
              <a:gd name="connsiteX71" fmla="*/ 7086755 w 8636594"/>
              <a:gd name="connsiteY71" fmla="*/ 1872743 h 6143704"/>
              <a:gd name="connsiteX72" fmla="*/ 7170279 w 8636594"/>
              <a:gd name="connsiteY72" fmla="*/ 1744202 h 6143704"/>
              <a:gd name="connsiteX73" fmla="*/ 7226351 w 8636594"/>
              <a:gd name="connsiteY73" fmla="*/ 1659017 h 6143704"/>
              <a:gd name="connsiteX74" fmla="*/ 7282789 w 8636594"/>
              <a:gd name="connsiteY74" fmla="*/ 1574303 h 6143704"/>
              <a:gd name="connsiteX75" fmla="*/ 7339643 w 8636594"/>
              <a:gd name="connsiteY75" fmla="*/ 1490113 h 6143704"/>
              <a:gd name="connsiteX76" fmla="*/ 7396957 w 8636594"/>
              <a:gd name="connsiteY76" fmla="*/ 1406503 h 6143704"/>
              <a:gd name="connsiteX77" fmla="*/ 7454781 w 8636594"/>
              <a:gd name="connsiteY77" fmla="*/ 1323526 h 6143704"/>
              <a:gd name="connsiteX78" fmla="*/ 7513161 w 8636594"/>
              <a:gd name="connsiteY78" fmla="*/ 1241237 h 6143704"/>
              <a:gd name="connsiteX79" fmla="*/ 7572144 w 8636594"/>
              <a:gd name="connsiteY79" fmla="*/ 1159689 h 6143704"/>
              <a:gd name="connsiteX80" fmla="*/ 7601877 w 8636594"/>
              <a:gd name="connsiteY80" fmla="*/ 1119210 h 6143704"/>
              <a:gd name="connsiteX81" fmla="*/ 7631779 w 8636594"/>
              <a:gd name="connsiteY81" fmla="*/ 1078937 h 6143704"/>
              <a:gd name="connsiteX82" fmla="*/ 7661855 w 8636594"/>
              <a:gd name="connsiteY82" fmla="*/ 1038876 h 6143704"/>
              <a:gd name="connsiteX83" fmla="*/ 7692111 w 8636594"/>
              <a:gd name="connsiteY83" fmla="*/ 999035 h 6143704"/>
              <a:gd name="connsiteX84" fmla="*/ 7722554 w 8636594"/>
              <a:gd name="connsiteY84" fmla="*/ 959419 h 6143704"/>
              <a:gd name="connsiteX85" fmla="*/ 7753190 w 8636594"/>
              <a:gd name="connsiteY85" fmla="*/ 920037 h 6143704"/>
              <a:gd name="connsiteX86" fmla="*/ 7784023 w 8636594"/>
              <a:gd name="connsiteY86" fmla="*/ 880894 h 6143704"/>
              <a:gd name="connsiteX87" fmla="*/ 7815061 w 8636594"/>
              <a:gd name="connsiteY87" fmla="*/ 841997 h 6143704"/>
              <a:gd name="connsiteX88" fmla="*/ 7846308 w 8636594"/>
              <a:gd name="connsiteY88" fmla="*/ 803354 h 6143704"/>
              <a:gd name="connsiteX89" fmla="*/ 7877772 w 8636594"/>
              <a:gd name="connsiteY89" fmla="*/ 764970 h 6143704"/>
              <a:gd name="connsiteX90" fmla="*/ 7909458 w 8636594"/>
              <a:gd name="connsiteY90" fmla="*/ 726853 h 6143704"/>
              <a:gd name="connsiteX91" fmla="*/ 7941371 w 8636594"/>
              <a:gd name="connsiteY91" fmla="*/ 689010 h 6143704"/>
              <a:gd name="connsiteX92" fmla="*/ 7973518 w 8636594"/>
              <a:gd name="connsiteY92" fmla="*/ 651447 h 6143704"/>
              <a:gd name="connsiteX93" fmla="*/ 8005905 w 8636594"/>
              <a:gd name="connsiteY93" fmla="*/ 614171 h 6143704"/>
              <a:gd name="connsiteX94" fmla="*/ 8038538 w 8636594"/>
              <a:gd name="connsiteY94" fmla="*/ 577189 h 6143704"/>
              <a:gd name="connsiteX95" fmla="*/ 8071421 w 8636594"/>
              <a:gd name="connsiteY95" fmla="*/ 540507 h 6143704"/>
              <a:gd name="connsiteX96" fmla="*/ 8104563 w 8636594"/>
              <a:gd name="connsiteY96" fmla="*/ 504132 h 6143704"/>
              <a:gd name="connsiteX97" fmla="*/ 8137967 w 8636594"/>
              <a:gd name="connsiteY97" fmla="*/ 468072 h 6143704"/>
              <a:gd name="connsiteX98" fmla="*/ 8171641 w 8636594"/>
              <a:gd name="connsiteY98" fmla="*/ 432332 h 6143704"/>
              <a:gd name="connsiteX99" fmla="*/ 8205590 w 8636594"/>
              <a:gd name="connsiteY99" fmla="*/ 396920 h 6143704"/>
              <a:gd name="connsiteX100" fmla="*/ 8239820 w 8636594"/>
              <a:gd name="connsiteY100" fmla="*/ 361843 h 6143704"/>
              <a:gd name="connsiteX101" fmla="*/ 8274337 w 8636594"/>
              <a:gd name="connsiteY101" fmla="*/ 327107 h 6143704"/>
              <a:gd name="connsiteX102" fmla="*/ 8309147 w 8636594"/>
              <a:gd name="connsiteY102" fmla="*/ 292718 h 6143704"/>
              <a:gd name="connsiteX103" fmla="*/ 8344256 w 8636594"/>
              <a:gd name="connsiteY103" fmla="*/ 258685 h 6143704"/>
              <a:gd name="connsiteX104" fmla="*/ 8379669 w 8636594"/>
              <a:gd name="connsiteY104" fmla="*/ 225013 h 6143704"/>
              <a:gd name="connsiteX105" fmla="*/ 8415394 w 8636594"/>
              <a:gd name="connsiteY105" fmla="*/ 191709 h 6143704"/>
              <a:gd name="connsiteX106" fmla="*/ 8451434 w 8636594"/>
              <a:gd name="connsiteY106" fmla="*/ 158780 h 6143704"/>
              <a:gd name="connsiteX107" fmla="*/ 8487798 w 8636594"/>
              <a:gd name="connsiteY107" fmla="*/ 126233 h 6143704"/>
              <a:gd name="connsiteX108" fmla="*/ 8524489 w 8636594"/>
              <a:gd name="connsiteY108" fmla="*/ 94075 h 6143704"/>
              <a:gd name="connsiteX109" fmla="*/ 8561515 w 8636594"/>
              <a:gd name="connsiteY109" fmla="*/ 62312 h 6143704"/>
              <a:gd name="connsiteX110" fmla="*/ 8598881 w 8636594"/>
              <a:gd name="connsiteY110" fmla="*/ 30951 h 6143704"/>
              <a:gd name="connsiteX111" fmla="*/ 8636594 w 8636594"/>
              <a:gd name="connsiteY111" fmla="*/ 0 h 6143704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1686068 w 8636594"/>
              <a:gd name="connsiteY4" fmla="*/ 5599745 h 6121960"/>
              <a:gd name="connsiteX5" fmla="*/ 3638142 w 8636594"/>
              <a:gd name="connsiteY5" fmla="*/ 6121960 h 6121960"/>
              <a:gd name="connsiteX6" fmla="*/ 3680024 w 8636594"/>
              <a:gd name="connsiteY6" fmla="*/ 6099881 h 6121960"/>
              <a:gd name="connsiteX7" fmla="*/ 3721426 w 8636594"/>
              <a:gd name="connsiteY7" fmla="*/ 6077471 h 6121960"/>
              <a:gd name="connsiteX8" fmla="*/ 3762353 w 8636594"/>
              <a:gd name="connsiteY8" fmla="*/ 6054733 h 6121960"/>
              <a:gd name="connsiteX9" fmla="*/ 3802812 w 8636594"/>
              <a:gd name="connsiteY9" fmla="*/ 6031671 h 6121960"/>
              <a:gd name="connsiteX10" fmla="*/ 3842810 w 8636594"/>
              <a:gd name="connsiteY10" fmla="*/ 6008288 h 6121960"/>
              <a:gd name="connsiteX11" fmla="*/ 3882352 w 8636594"/>
              <a:gd name="connsiteY11" fmla="*/ 5984588 h 6121960"/>
              <a:gd name="connsiteX12" fmla="*/ 3921445 w 8636594"/>
              <a:gd name="connsiteY12" fmla="*/ 5960574 h 6121960"/>
              <a:gd name="connsiteX13" fmla="*/ 3960096 w 8636594"/>
              <a:gd name="connsiteY13" fmla="*/ 5936250 h 6121960"/>
              <a:gd name="connsiteX14" fmla="*/ 3998311 w 8636594"/>
              <a:gd name="connsiteY14" fmla="*/ 5911619 h 6121960"/>
              <a:gd name="connsiteX15" fmla="*/ 4036095 w 8636594"/>
              <a:gd name="connsiteY15" fmla="*/ 5886685 h 6121960"/>
              <a:gd name="connsiteX16" fmla="*/ 4073456 w 8636594"/>
              <a:gd name="connsiteY16" fmla="*/ 5861452 h 6121960"/>
              <a:gd name="connsiteX17" fmla="*/ 4110400 w 8636594"/>
              <a:gd name="connsiteY17" fmla="*/ 5835922 h 6121960"/>
              <a:gd name="connsiteX18" fmla="*/ 4146933 w 8636594"/>
              <a:gd name="connsiteY18" fmla="*/ 5810100 h 6121960"/>
              <a:gd name="connsiteX19" fmla="*/ 4183061 w 8636594"/>
              <a:gd name="connsiteY19" fmla="*/ 5783988 h 6121960"/>
              <a:gd name="connsiteX20" fmla="*/ 4218791 w 8636594"/>
              <a:gd name="connsiteY20" fmla="*/ 5757591 h 6121960"/>
              <a:gd name="connsiteX21" fmla="*/ 4254129 w 8636594"/>
              <a:gd name="connsiteY21" fmla="*/ 5730912 h 6121960"/>
              <a:gd name="connsiteX22" fmla="*/ 4289081 w 8636594"/>
              <a:gd name="connsiteY22" fmla="*/ 5703955 h 6121960"/>
              <a:gd name="connsiteX23" fmla="*/ 4323654 w 8636594"/>
              <a:gd name="connsiteY23" fmla="*/ 5676722 h 6121960"/>
              <a:gd name="connsiteX24" fmla="*/ 4357854 w 8636594"/>
              <a:gd name="connsiteY24" fmla="*/ 5649218 h 6121960"/>
              <a:gd name="connsiteX25" fmla="*/ 4391688 w 8636594"/>
              <a:gd name="connsiteY25" fmla="*/ 5621446 h 6121960"/>
              <a:gd name="connsiteX26" fmla="*/ 4425162 w 8636594"/>
              <a:gd name="connsiteY26" fmla="*/ 5593409 h 6121960"/>
              <a:gd name="connsiteX27" fmla="*/ 4458281 w 8636594"/>
              <a:gd name="connsiteY27" fmla="*/ 5565111 h 6121960"/>
              <a:gd name="connsiteX28" fmla="*/ 4491053 w 8636594"/>
              <a:gd name="connsiteY28" fmla="*/ 5536556 h 6121960"/>
              <a:gd name="connsiteX29" fmla="*/ 4523484 w 8636594"/>
              <a:gd name="connsiteY29" fmla="*/ 5507747 h 6121960"/>
              <a:gd name="connsiteX30" fmla="*/ 4555580 w 8636594"/>
              <a:gd name="connsiteY30" fmla="*/ 5478687 h 6121960"/>
              <a:gd name="connsiteX31" fmla="*/ 4587347 w 8636594"/>
              <a:gd name="connsiteY31" fmla="*/ 5449380 h 6121960"/>
              <a:gd name="connsiteX32" fmla="*/ 4618793 w 8636594"/>
              <a:gd name="connsiteY32" fmla="*/ 5419830 h 6121960"/>
              <a:gd name="connsiteX33" fmla="*/ 4649922 w 8636594"/>
              <a:gd name="connsiteY33" fmla="*/ 5390040 h 6121960"/>
              <a:gd name="connsiteX34" fmla="*/ 4680742 w 8636594"/>
              <a:gd name="connsiteY34" fmla="*/ 5360014 h 6121960"/>
              <a:gd name="connsiteX35" fmla="*/ 4711259 w 8636594"/>
              <a:gd name="connsiteY35" fmla="*/ 5329755 h 6121960"/>
              <a:gd name="connsiteX36" fmla="*/ 4741478 w 8636594"/>
              <a:gd name="connsiteY36" fmla="*/ 5299266 h 6121960"/>
              <a:gd name="connsiteX37" fmla="*/ 4771408 w 8636594"/>
              <a:gd name="connsiteY37" fmla="*/ 5268551 h 6121960"/>
              <a:gd name="connsiteX38" fmla="*/ 4801053 w 8636594"/>
              <a:gd name="connsiteY38" fmla="*/ 5237614 h 6121960"/>
              <a:gd name="connsiteX39" fmla="*/ 4830420 w 8636594"/>
              <a:gd name="connsiteY39" fmla="*/ 5206458 h 6121960"/>
              <a:gd name="connsiteX40" fmla="*/ 4859516 w 8636594"/>
              <a:gd name="connsiteY40" fmla="*/ 5175087 h 6121960"/>
              <a:gd name="connsiteX41" fmla="*/ 4888347 w 8636594"/>
              <a:gd name="connsiteY41" fmla="*/ 5143504 h 6121960"/>
              <a:gd name="connsiteX42" fmla="*/ 4916919 w 8636594"/>
              <a:gd name="connsiteY42" fmla="*/ 5111713 h 6121960"/>
              <a:gd name="connsiteX43" fmla="*/ 4945238 w 8636594"/>
              <a:gd name="connsiteY43" fmla="*/ 5079717 h 6121960"/>
              <a:gd name="connsiteX44" fmla="*/ 4973311 w 8636594"/>
              <a:gd name="connsiteY44" fmla="*/ 5047519 h 6121960"/>
              <a:gd name="connsiteX45" fmla="*/ 5001145 w 8636594"/>
              <a:gd name="connsiteY45" fmla="*/ 5015124 h 6121960"/>
              <a:gd name="connsiteX46" fmla="*/ 5028745 w 8636594"/>
              <a:gd name="connsiteY46" fmla="*/ 4982535 h 6121960"/>
              <a:gd name="connsiteX47" fmla="*/ 5056117 w 8636594"/>
              <a:gd name="connsiteY47" fmla="*/ 4949755 h 6121960"/>
              <a:gd name="connsiteX48" fmla="*/ 5083269 w 8636594"/>
              <a:gd name="connsiteY48" fmla="*/ 4916787 h 6121960"/>
              <a:gd name="connsiteX49" fmla="*/ 5110207 w 8636594"/>
              <a:gd name="connsiteY49" fmla="*/ 4883636 h 6121960"/>
              <a:gd name="connsiteX50" fmla="*/ 5136937 w 8636594"/>
              <a:gd name="connsiteY50" fmla="*/ 4850305 h 6121960"/>
              <a:gd name="connsiteX51" fmla="*/ 5163464 w 8636594"/>
              <a:gd name="connsiteY51" fmla="*/ 4816797 h 6121960"/>
              <a:gd name="connsiteX52" fmla="*/ 5215940 w 8636594"/>
              <a:gd name="connsiteY52" fmla="*/ 4749265 h 6121960"/>
              <a:gd name="connsiteX53" fmla="*/ 5267684 w 8636594"/>
              <a:gd name="connsiteY53" fmla="*/ 4681068 h 6121960"/>
              <a:gd name="connsiteX54" fmla="*/ 5318748 w 8636594"/>
              <a:gd name="connsiteY54" fmla="*/ 4612234 h 6121960"/>
              <a:gd name="connsiteX55" fmla="*/ 5369182 w 8636594"/>
              <a:gd name="connsiteY55" fmla="*/ 4542793 h 6121960"/>
              <a:gd name="connsiteX56" fmla="*/ 5419038 w 8636594"/>
              <a:gd name="connsiteY56" fmla="*/ 4472771 h 6121960"/>
              <a:gd name="connsiteX57" fmla="*/ 5468365 w 8636594"/>
              <a:gd name="connsiteY57" fmla="*/ 4402196 h 6121960"/>
              <a:gd name="connsiteX58" fmla="*/ 5517215 w 8636594"/>
              <a:gd name="connsiteY58" fmla="*/ 4331098 h 6121960"/>
              <a:gd name="connsiteX59" fmla="*/ 5565637 w 8636594"/>
              <a:gd name="connsiteY59" fmla="*/ 4259503 h 6121960"/>
              <a:gd name="connsiteX60" fmla="*/ 5613684 w 8636594"/>
              <a:gd name="connsiteY60" fmla="*/ 4187441 h 6121960"/>
              <a:gd name="connsiteX61" fmla="*/ 5685160 w 8636594"/>
              <a:gd name="connsiteY61" fmla="*/ 4078531 h 6121960"/>
              <a:gd name="connsiteX62" fmla="*/ 5756074 w 8636594"/>
              <a:gd name="connsiteY62" fmla="*/ 3968727 h 6121960"/>
              <a:gd name="connsiteX63" fmla="*/ 5873483 w 8636594"/>
              <a:gd name="connsiteY63" fmla="*/ 3783989 h 6121960"/>
              <a:gd name="connsiteX64" fmla="*/ 6203209 w 8636594"/>
              <a:gd name="connsiteY64" fmla="*/ 3258640 h 6121960"/>
              <a:gd name="connsiteX65" fmla="*/ 6299430 w 8636594"/>
              <a:gd name="connsiteY65" fmla="*/ 3107321 h 6121960"/>
              <a:gd name="connsiteX66" fmla="*/ 6372650 w 8636594"/>
              <a:gd name="connsiteY66" fmla="*/ 2993735 h 6121960"/>
              <a:gd name="connsiteX67" fmla="*/ 6453197 w 8636594"/>
              <a:gd name="connsiteY67" fmla="*/ 2869788 h 6121960"/>
              <a:gd name="connsiteX68" fmla="*/ 6564167 w 8636594"/>
              <a:gd name="connsiteY68" fmla="*/ 2696807 h 6121960"/>
              <a:gd name="connsiteX69" fmla="*/ 6976233 w 8636594"/>
              <a:gd name="connsiteY69" fmla="*/ 2045274 h 6121960"/>
              <a:gd name="connsiteX70" fmla="*/ 7086755 w 8636594"/>
              <a:gd name="connsiteY70" fmla="*/ 1872743 h 6121960"/>
              <a:gd name="connsiteX71" fmla="*/ 7170279 w 8636594"/>
              <a:gd name="connsiteY71" fmla="*/ 1744202 h 6121960"/>
              <a:gd name="connsiteX72" fmla="*/ 7226351 w 8636594"/>
              <a:gd name="connsiteY72" fmla="*/ 1659017 h 6121960"/>
              <a:gd name="connsiteX73" fmla="*/ 7282789 w 8636594"/>
              <a:gd name="connsiteY73" fmla="*/ 1574303 h 6121960"/>
              <a:gd name="connsiteX74" fmla="*/ 7339643 w 8636594"/>
              <a:gd name="connsiteY74" fmla="*/ 1490113 h 6121960"/>
              <a:gd name="connsiteX75" fmla="*/ 7396957 w 8636594"/>
              <a:gd name="connsiteY75" fmla="*/ 1406503 h 6121960"/>
              <a:gd name="connsiteX76" fmla="*/ 7454781 w 8636594"/>
              <a:gd name="connsiteY76" fmla="*/ 1323526 h 6121960"/>
              <a:gd name="connsiteX77" fmla="*/ 7513161 w 8636594"/>
              <a:gd name="connsiteY77" fmla="*/ 1241237 h 6121960"/>
              <a:gd name="connsiteX78" fmla="*/ 7572144 w 8636594"/>
              <a:gd name="connsiteY78" fmla="*/ 1159689 h 6121960"/>
              <a:gd name="connsiteX79" fmla="*/ 7601877 w 8636594"/>
              <a:gd name="connsiteY79" fmla="*/ 1119210 h 6121960"/>
              <a:gd name="connsiteX80" fmla="*/ 7631779 w 8636594"/>
              <a:gd name="connsiteY80" fmla="*/ 1078937 h 6121960"/>
              <a:gd name="connsiteX81" fmla="*/ 7661855 w 8636594"/>
              <a:gd name="connsiteY81" fmla="*/ 1038876 h 6121960"/>
              <a:gd name="connsiteX82" fmla="*/ 7692111 w 8636594"/>
              <a:gd name="connsiteY82" fmla="*/ 999035 h 6121960"/>
              <a:gd name="connsiteX83" fmla="*/ 7722554 w 8636594"/>
              <a:gd name="connsiteY83" fmla="*/ 959419 h 6121960"/>
              <a:gd name="connsiteX84" fmla="*/ 7753190 w 8636594"/>
              <a:gd name="connsiteY84" fmla="*/ 920037 h 6121960"/>
              <a:gd name="connsiteX85" fmla="*/ 7784023 w 8636594"/>
              <a:gd name="connsiteY85" fmla="*/ 880894 h 6121960"/>
              <a:gd name="connsiteX86" fmla="*/ 7815061 w 8636594"/>
              <a:gd name="connsiteY86" fmla="*/ 841997 h 6121960"/>
              <a:gd name="connsiteX87" fmla="*/ 7846308 w 8636594"/>
              <a:gd name="connsiteY87" fmla="*/ 803354 h 6121960"/>
              <a:gd name="connsiteX88" fmla="*/ 7877772 w 8636594"/>
              <a:gd name="connsiteY88" fmla="*/ 764970 h 6121960"/>
              <a:gd name="connsiteX89" fmla="*/ 7909458 w 8636594"/>
              <a:gd name="connsiteY89" fmla="*/ 726853 h 6121960"/>
              <a:gd name="connsiteX90" fmla="*/ 7941371 w 8636594"/>
              <a:gd name="connsiteY90" fmla="*/ 689010 h 6121960"/>
              <a:gd name="connsiteX91" fmla="*/ 7973518 w 8636594"/>
              <a:gd name="connsiteY91" fmla="*/ 651447 h 6121960"/>
              <a:gd name="connsiteX92" fmla="*/ 8005905 w 8636594"/>
              <a:gd name="connsiteY92" fmla="*/ 614171 h 6121960"/>
              <a:gd name="connsiteX93" fmla="*/ 8038538 w 8636594"/>
              <a:gd name="connsiteY93" fmla="*/ 577189 h 6121960"/>
              <a:gd name="connsiteX94" fmla="*/ 8071421 w 8636594"/>
              <a:gd name="connsiteY94" fmla="*/ 540507 h 6121960"/>
              <a:gd name="connsiteX95" fmla="*/ 8104563 w 8636594"/>
              <a:gd name="connsiteY95" fmla="*/ 504132 h 6121960"/>
              <a:gd name="connsiteX96" fmla="*/ 8137967 w 8636594"/>
              <a:gd name="connsiteY96" fmla="*/ 468072 h 6121960"/>
              <a:gd name="connsiteX97" fmla="*/ 8171641 w 8636594"/>
              <a:gd name="connsiteY97" fmla="*/ 432332 h 6121960"/>
              <a:gd name="connsiteX98" fmla="*/ 8205590 w 8636594"/>
              <a:gd name="connsiteY98" fmla="*/ 396920 h 6121960"/>
              <a:gd name="connsiteX99" fmla="*/ 8239820 w 8636594"/>
              <a:gd name="connsiteY99" fmla="*/ 361843 h 6121960"/>
              <a:gd name="connsiteX100" fmla="*/ 8274337 w 8636594"/>
              <a:gd name="connsiteY100" fmla="*/ 327107 h 6121960"/>
              <a:gd name="connsiteX101" fmla="*/ 8309147 w 8636594"/>
              <a:gd name="connsiteY101" fmla="*/ 292718 h 6121960"/>
              <a:gd name="connsiteX102" fmla="*/ 8344256 w 8636594"/>
              <a:gd name="connsiteY102" fmla="*/ 258685 h 6121960"/>
              <a:gd name="connsiteX103" fmla="*/ 8379669 w 8636594"/>
              <a:gd name="connsiteY103" fmla="*/ 225013 h 6121960"/>
              <a:gd name="connsiteX104" fmla="*/ 8415394 w 8636594"/>
              <a:gd name="connsiteY104" fmla="*/ 191709 h 6121960"/>
              <a:gd name="connsiteX105" fmla="*/ 8451434 w 8636594"/>
              <a:gd name="connsiteY105" fmla="*/ 158780 h 6121960"/>
              <a:gd name="connsiteX106" fmla="*/ 8487798 w 8636594"/>
              <a:gd name="connsiteY106" fmla="*/ 126233 h 6121960"/>
              <a:gd name="connsiteX107" fmla="*/ 8524489 w 8636594"/>
              <a:gd name="connsiteY107" fmla="*/ 94075 h 6121960"/>
              <a:gd name="connsiteX108" fmla="*/ 8561515 w 8636594"/>
              <a:gd name="connsiteY108" fmla="*/ 62312 h 6121960"/>
              <a:gd name="connsiteX109" fmla="*/ 8598881 w 8636594"/>
              <a:gd name="connsiteY109" fmla="*/ 30951 h 6121960"/>
              <a:gd name="connsiteX110" fmla="*/ 8636594 w 8636594"/>
              <a:gd name="connsiteY110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1594033 w 8636594"/>
              <a:gd name="connsiteY3" fmla="*/ 5600057 h 6121960"/>
              <a:gd name="connsiteX4" fmla="*/ 3638142 w 8636594"/>
              <a:gd name="connsiteY4" fmla="*/ 6121960 h 6121960"/>
              <a:gd name="connsiteX5" fmla="*/ 3680024 w 8636594"/>
              <a:gd name="connsiteY5" fmla="*/ 6099881 h 6121960"/>
              <a:gd name="connsiteX6" fmla="*/ 3721426 w 8636594"/>
              <a:gd name="connsiteY6" fmla="*/ 6077471 h 6121960"/>
              <a:gd name="connsiteX7" fmla="*/ 3762353 w 8636594"/>
              <a:gd name="connsiteY7" fmla="*/ 6054733 h 6121960"/>
              <a:gd name="connsiteX8" fmla="*/ 3802812 w 8636594"/>
              <a:gd name="connsiteY8" fmla="*/ 6031671 h 6121960"/>
              <a:gd name="connsiteX9" fmla="*/ 3842810 w 8636594"/>
              <a:gd name="connsiteY9" fmla="*/ 6008288 h 6121960"/>
              <a:gd name="connsiteX10" fmla="*/ 3882352 w 8636594"/>
              <a:gd name="connsiteY10" fmla="*/ 5984588 h 6121960"/>
              <a:gd name="connsiteX11" fmla="*/ 3921445 w 8636594"/>
              <a:gd name="connsiteY11" fmla="*/ 5960574 h 6121960"/>
              <a:gd name="connsiteX12" fmla="*/ 3960096 w 8636594"/>
              <a:gd name="connsiteY12" fmla="*/ 5936250 h 6121960"/>
              <a:gd name="connsiteX13" fmla="*/ 3998311 w 8636594"/>
              <a:gd name="connsiteY13" fmla="*/ 5911619 h 6121960"/>
              <a:gd name="connsiteX14" fmla="*/ 4036095 w 8636594"/>
              <a:gd name="connsiteY14" fmla="*/ 5886685 h 6121960"/>
              <a:gd name="connsiteX15" fmla="*/ 4073456 w 8636594"/>
              <a:gd name="connsiteY15" fmla="*/ 5861452 h 6121960"/>
              <a:gd name="connsiteX16" fmla="*/ 4110400 w 8636594"/>
              <a:gd name="connsiteY16" fmla="*/ 5835922 h 6121960"/>
              <a:gd name="connsiteX17" fmla="*/ 4146933 w 8636594"/>
              <a:gd name="connsiteY17" fmla="*/ 5810100 h 6121960"/>
              <a:gd name="connsiteX18" fmla="*/ 4183061 w 8636594"/>
              <a:gd name="connsiteY18" fmla="*/ 5783988 h 6121960"/>
              <a:gd name="connsiteX19" fmla="*/ 4218791 w 8636594"/>
              <a:gd name="connsiteY19" fmla="*/ 5757591 h 6121960"/>
              <a:gd name="connsiteX20" fmla="*/ 4254129 w 8636594"/>
              <a:gd name="connsiteY20" fmla="*/ 5730912 h 6121960"/>
              <a:gd name="connsiteX21" fmla="*/ 4289081 w 8636594"/>
              <a:gd name="connsiteY21" fmla="*/ 5703955 h 6121960"/>
              <a:gd name="connsiteX22" fmla="*/ 4323654 w 8636594"/>
              <a:gd name="connsiteY22" fmla="*/ 5676722 h 6121960"/>
              <a:gd name="connsiteX23" fmla="*/ 4357854 w 8636594"/>
              <a:gd name="connsiteY23" fmla="*/ 5649218 h 6121960"/>
              <a:gd name="connsiteX24" fmla="*/ 4391688 w 8636594"/>
              <a:gd name="connsiteY24" fmla="*/ 5621446 h 6121960"/>
              <a:gd name="connsiteX25" fmla="*/ 4425162 w 8636594"/>
              <a:gd name="connsiteY25" fmla="*/ 5593409 h 6121960"/>
              <a:gd name="connsiteX26" fmla="*/ 4458281 w 8636594"/>
              <a:gd name="connsiteY26" fmla="*/ 5565111 h 6121960"/>
              <a:gd name="connsiteX27" fmla="*/ 4491053 w 8636594"/>
              <a:gd name="connsiteY27" fmla="*/ 5536556 h 6121960"/>
              <a:gd name="connsiteX28" fmla="*/ 4523484 w 8636594"/>
              <a:gd name="connsiteY28" fmla="*/ 5507747 h 6121960"/>
              <a:gd name="connsiteX29" fmla="*/ 4555580 w 8636594"/>
              <a:gd name="connsiteY29" fmla="*/ 5478687 h 6121960"/>
              <a:gd name="connsiteX30" fmla="*/ 4587347 w 8636594"/>
              <a:gd name="connsiteY30" fmla="*/ 5449380 h 6121960"/>
              <a:gd name="connsiteX31" fmla="*/ 4618793 w 8636594"/>
              <a:gd name="connsiteY31" fmla="*/ 5419830 h 6121960"/>
              <a:gd name="connsiteX32" fmla="*/ 4649922 w 8636594"/>
              <a:gd name="connsiteY32" fmla="*/ 5390040 h 6121960"/>
              <a:gd name="connsiteX33" fmla="*/ 4680742 w 8636594"/>
              <a:gd name="connsiteY33" fmla="*/ 5360014 h 6121960"/>
              <a:gd name="connsiteX34" fmla="*/ 4711259 w 8636594"/>
              <a:gd name="connsiteY34" fmla="*/ 5329755 h 6121960"/>
              <a:gd name="connsiteX35" fmla="*/ 4741478 w 8636594"/>
              <a:gd name="connsiteY35" fmla="*/ 5299266 h 6121960"/>
              <a:gd name="connsiteX36" fmla="*/ 4771408 w 8636594"/>
              <a:gd name="connsiteY36" fmla="*/ 5268551 h 6121960"/>
              <a:gd name="connsiteX37" fmla="*/ 4801053 w 8636594"/>
              <a:gd name="connsiteY37" fmla="*/ 5237614 h 6121960"/>
              <a:gd name="connsiteX38" fmla="*/ 4830420 w 8636594"/>
              <a:gd name="connsiteY38" fmla="*/ 5206458 h 6121960"/>
              <a:gd name="connsiteX39" fmla="*/ 4859516 w 8636594"/>
              <a:gd name="connsiteY39" fmla="*/ 5175087 h 6121960"/>
              <a:gd name="connsiteX40" fmla="*/ 4888347 w 8636594"/>
              <a:gd name="connsiteY40" fmla="*/ 5143504 h 6121960"/>
              <a:gd name="connsiteX41" fmla="*/ 4916919 w 8636594"/>
              <a:gd name="connsiteY41" fmla="*/ 5111713 h 6121960"/>
              <a:gd name="connsiteX42" fmla="*/ 4945238 w 8636594"/>
              <a:gd name="connsiteY42" fmla="*/ 5079717 h 6121960"/>
              <a:gd name="connsiteX43" fmla="*/ 4973311 w 8636594"/>
              <a:gd name="connsiteY43" fmla="*/ 5047519 h 6121960"/>
              <a:gd name="connsiteX44" fmla="*/ 5001145 w 8636594"/>
              <a:gd name="connsiteY44" fmla="*/ 5015124 h 6121960"/>
              <a:gd name="connsiteX45" fmla="*/ 5028745 w 8636594"/>
              <a:gd name="connsiteY45" fmla="*/ 4982535 h 6121960"/>
              <a:gd name="connsiteX46" fmla="*/ 5056117 w 8636594"/>
              <a:gd name="connsiteY46" fmla="*/ 4949755 h 6121960"/>
              <a:gd name="connsiteX47" fmla="*/ 5083269 w 8636594"/>
              <a:gd name="connsiteY47" fmla="*/ 4916787 h 6121960"/>
              <a:gd name="connsiteX48" fmla="*/ 5110207 w 8636594"/>
              <a:gd name="connsiteY48" fmla="*/ 4883636 h 6121960"/>
              <a:gd name="connsiteX49" fmla="*/ 5136937 w 8636594"/>
              <a:gd name="connsiteY49" fmla="*/ 4850305 h 6121960"/>
              <a:gd name="connsiteX50" fmla="*/ 5163464 w 8636594"/>
              <a:gd name="connsiteY50" fmla="*/ 4816797 h 6121960"/>
              <a:gd name="connsiteX51" fmla="*/ 5215940 w 8636594"/>
              <a:gd name="connsiteY51" fmla="*/ 4749265 h 6121960"/>
              <a:gd name="connsiteX52" fmla="*/ 5267684 w 8636594"/>
              <a:gd name="connsiteY52" fmla="*/ 4681068 h 6121960"/>
              <a:gd name="connsiteX53" fmla="*/ 5318748 w 8636594"/>
              <a:gd name="connsiteY53" fmla="*/ 4612234 h 6121960"/>
              <a:gd name="connsiteX54" fmla="*/ 5369182 w 8636594"/>
              <a:gd name="connsiteY54" fmla="*/ 4542793 h 6121960"/>
              <a:gd name="connsiteX55" fmla="*/ 5419038 w 8636594"/>
              <a:gd name="connsiteY55" fmla="*/ 4472771 h 6121960"/>
              <a:gd name="connsiteX56" fmla="*/ 5468365 w 8636594"/>
              <a:gd name="connsiteY56" fmla="*/ 4402196 h 6121960"/>
              <a:gd name="connsiteX57" fmla="*/ 5517215 w 8636594"/>
              <a:gd name="connsiteY57" fmla="*/ 4331098 h 6121960"/>
              <a:gd name="connsiteX58" fmla="*/ 5565637 w 8636594"/>
              <a:gd name="connsiteY58" fmla="*/ 4259503 h 6121960"/>
              <a:gd name="connsiteX59" fmla="*/ 5613684 w 8636594"/>
              <a:gd name="connsiteY59" fmla="*/ 4187441 h 6121960"/>
              <a:gd name="connsiteX60" fmla="*/ 5685160 w 8636594"/>
              <a:gd name="connsiteY60" fmla="*/ 4078531 h 6121960"/>
              <a:gd name="connsiteX61" fmla="*/ 5756074 w 8636594"/>
              <a:gd name="connsiteY61" fmla="*/ 3968727 h 6121960"/>
              <a:gd name="connsiteX62" fmla="*/ 5873483 w 8636594"/>
              <a:gd name="connsiteY62" fmla="*/ 3783989 h 6121960"/>
              <a:gd name="connsiteX63" fmla="*/ 6203209 w 8636594"/>
              <a:gd name="connsiteY63" fmla="*/ 3258640 h 6121960"/>
              <a:gd name="connsiteX64" fmla="*/ 6299430 w 8636594"/>
              <a:gd name="connsiteY64" fmla="*/ 3107321 h 6121960"/>
              <a:gd name="connsiteX65" fmla="*/ 6372650 w 8636594"/>
              <a:gd name="connsiteY65" fmla="*/ 2993735 h 6121960"/>
              <a:gd name="connsiteX66" fmla="*/ 6453197 w 8636594"/>
              <a:gd name="connsiteY66" fmla="*/ 2869788 h 6121960"/>
              <a:gd name="connsiteX67" fmla="*/ 6564167 w 8636594"/>
              <a:gd name="connsiteY67" fmla="*/ 2696807 h 6121960"/>
              <a:gd name="connsiteX68" fmla="*/ 6976233 w 8636594"/>
              <a:gd name="connsiteY68" fmla="*/ 2045274 h 6121960"/>
              <a:gd name="connsiteX69" fmla="*/ 7086755 w 8636594"/>
              <a:gd name="connsiteY69" fmla="*/ 1872743 h 6121960"/>
              <a:gd name="connsiteX70" fmla="*/ 7170279 w 8636594"/>
              <a:gd name="connsiteY70" fmla="*/ 1744202 h 6121960"/>
              <a:gd name="connsiteX71" fmla="*/ 7226351 w 8636594"/>
              <a:gd name="connsiteY71" fmla="*/ 1659017 h 6121960"/>
              <a:gd name="connsiteX72" fmla="*/ 7282789 w 8636594"/>
              <a:gd name="connsiteY72" fmla="*/ 1574303 h 6121960"/>
              <a:gd name="connsiteX73" fmla="*/ 7339643 w 8636594"/>
              <a:gd name="connsiteY73" fmla="*/ 1490113 h 6121960"/>
              <a:gd name="connsiteX74" fmla="*/ 7396957 w 8636594"/>
              <a:gd name="connsiteY74" fmla="*/ 1406503 h 6121960"/>
              <a:gd name="connsiteX75" fmla="*/ 7454781 w 8636594"/>
              <a:gd name="connsiteY75" fmla="*/ 1323526 h 6121960"/>
              <a:gd name="connsiteX76" fmla="*/ 7513161 w 8636594"/>
              <a:gd name="connsiteY76" fmla="*/ 1241237 h 6121960"/>
              <a:gd name="connsiteX77" fmla="*/ 7572144 w 8636594"/>
              <a:gd name="connsiteY77" fmla="*/ 1159689 h 6121960"/>
              <a:gd name="connsiteX78" fmla="*/ 7601877 w 8636594"/>
              <a:gd name="connsiteY78" fmla="*/ 1119210 h 6121960"/>
              <a:gd name="connsiteX79" fmla="*/ 7631779 w 8636594"/>
              <a:gd name="connsiteY79" fmla="*/ 1078937 h 6121960"/>
              <a:gd name="connsiteX80" fmla="*/ 7661855 w 8636594"/>
              <a:gd name="connsiteY80" fmla="*/ 1038876 h 6121960"/>
              <a:gd name="connsiteX81" fmla="*/ 7692111 w 8636594"/>
              <a:gd name="connsiteY81" fmla="*/ 999035 h 6121960"/>
              <a:gd name="connsiteX82" fmla="*/ 7722554 w 8636594"/>
              <a:gd name="connsiteY82" fmla="*/ 959419 h 6121960"/>
              <a:gd name="connsiteX83" fmla="*/ 7753190 w 8636594"/>
              <a:gd name="connsiteY83" fmla="*/ 920037 h 6121960"/>
              <a:gd name="connsiteX84" fmla="*/ 7784023 w 8636594"/>
              <a:gd name="connsiteY84" fmla="*/ 880894 h 6121960"/>
              <a:gd name="connsiteX85" fmla="*/ 7815061 w 8636594"/>
              <a:gd name="connsiteY85" fmla="*/ 841997 h 6121960"/>
              <a:gd name="connsiteX86" fmla="*/ 7846308 w 8636594"/>
              <a:gd name="connsiteY86" fmla="*/ 803354 h 6121960"/>
              <a:gd name="connsiteX87" fmla="*/ 7877772 w 8636594"/>
              <a:gd name="connsiteY87" fmla="*/ 764970 h 6121960"/>
              <a:gd name="connsiteX88" fmla="*/ 7909458 w 8636594"/>
              <a:gd name="connsiteY88" fmla="*/ 726853 h 6121960"/>
              <a:gd name="connsiteX89" fmla="*/ 7941371 w 8636594"/>
              <a:gd name="connsiteY89" fmla="*/ 689010 h 6121960"/>
              <a:gd name="connsiteX90" fmla="*/ 7973518 w 8636594"/>
              <a:gd name="connsiteY90" fmla="*/ 651447 h 6121960"/>
              <a:gd name="connsiteX91" fmla="*/ 8005905 w 8636594"/>
              <a:gd name="connsiteY91" fmla="*/ 614171 h 6121960"/>
              <a:gd name="connsiteX92" fmla="*/ 8038538 w 8636594"/>
              <a:gd name="connsiteY92" fmla="*/ 577189 h 6121960"/>
              <a:gd name="connsiteX93" fmla="*/ 8071421 w 8636594"/>
              <a:gd name="connsiteY93" fmla="*/ 540507 h 6121960"/>
              <a:gd name="connsiteX94" fmla="*/ 8104563 w 8636594"/>
              <a:gd name="connsiteY94" fmla="*/ 504132 h 6121960"/>
              <a:gd name="connsiteX95" fmla="*/ 8137967 w 8636594"/>
              <a:gd name="connsiteY95" fmla="*/ 468072 h 6121960"/>
              <a:gd name="connsiteX96" fmla="*/ 8171641 w 8636594"/>
              <a:gd name="connsiteY96" fmla="*/ 432332 h 6121960"/>
              <a:gd name="connsiteX97" fmla="*/ 8205590 w 8636594"/>
              <a:gd name="connsiteY97" fmla="*/ 396920 h 6121960"/>
              <a:gd name="connsiteX98" fmla="*/ 8239820 w 8636594"/>
              <a:gd name="connsiteY98" fmla="*/ 361843 h 6121960"/>
              <a:gd name="connsiteX99" fmla="*/ 8274337 w 8636594"/>
              <a:gd name="connsiteY99" fmla="*/ 327107 h 6121960"/>
              <a:gd name="connsiteX100" fmla="*/ 8309147 w 8636594"/>
              <a:gd name="connsiteY100" fmla="*/ 292718 h 6121960"/>
              <a:gd name="connsiteX101" fmla="*/ 8344256 w 8636594"/>
              <a:gd name="connsiteY101" fmla="*/ 258685 h 6121960"/>
              <a:gd name="connsiteX102" fmla="*/ 8379669 w 8636594"/>
              <a:gd name="connsiteY102" fmla="*/ 225013 h 6121960"/>
              <a:gd name="connsiteX103" fmla="*/ 8415394 w 8636594"/>
              <a:gd name="connsiteY103" fmla="*/ 191709 h 6121960"/>
              <a:gd name="connsiteX104" fmla="*/ 8451434 w 8636594"/>
              <a:gd name="connsiteY104" fmla="*/ 158780 h 6121960"/>
              <a:gd name="connsiteX105" fmla="*/ 8487798 w 8636594"/>
              <a:gd name="connsiteY105" fmla="*/ 126233 h 6121960"/>
              <a:gd name="connsiteX106" fmla="*/ 8524489 w 8636594"/>
              <a:gd name="connsiteY106" fmla="*/ 94075 h 6121960"/>
              <a:gd name="connsiteX107" fmla="*/ 8561515 w 8636594"/>
              <a:gd name="connsiteY107" fmla="*/ 62312 h 6121960"/>
              <a:gd name="connsiteX108" fmla="*/ 8598881 w 8636594"/>
              <a:gd name="connsiteY108" fmla="*/ 30951 h 6121960"/>
              <a:gd name="connsiteX109" fmla="*/ 8636594 w 8636594"/>
              <a:gd name="connsiteY109" fmla="*/ 0 h 6121960"/>
              <a:gd name="connsiteX0" fmla="*/ 8636594 w 8636594"/>
              <a:gd name="connsiteY0" fmla="*/ 0 h 6121960"/>
              <a:gd name="connsiteX1" fmla="*/ 5293 w 8636594"/>
              <a:gd name="connsiteY1" fmla="*/ 0 h 6121960"/>
              <a:gd name="connsiteX2" fmla="*/ 0 w 8636594"/>
              <a:gd name="connsiteY2" fmla="*/ 5587843 h 6121960"/>
              <a:gd name="connsiteX3" fmla="*/ 3638142 w 8636594"/>
              <a:gd name="connsiteY3" fmla="*/ 6121960 h 6121960"/>
              <a:gd name="connsiteX4" fmla="*/ 3680024 w 8636594"/>
              <a:gd name="connsiteY4" fmla="*/ 6099881 h 6121960"/>
              <a:gd name="connsiteX5" fmla="*/ 3721426 w 8636594"/>
              <a:gd name="connsiteY5" fmla="*/ 6077471 h 6121960"/>
              <a:gd name="connsiteX6" fmla="*/ 3762353 w 8636594"/>
              <a:gd name="connsiteY6" fmla="*/ 6054733 h 6121960"/>
              <a:gd name="connsiteX7" fmla="*/ 3802812 w 8636594"/>
              <a:gd name="connsiteY7" fmla="*/ 6031671 h 6121960"/>
              <a:gd name="connsiteX8" fmla="*/ 3842810 w 8636594"/>
              <a:gd name="connsiteY8" fmla="*/ 6008288 h 6121960"/>
              <a:gd name="connsiteX9" fmla="*/ 3882352 w 8636594"/>
              <a:gd name="connsiteY9" fmla="*/ 5984588 h 6121960"/>
              <a:gd name="connsiteX10" fmla="*/ 3921445 w 8636594"/>
              <a:gd name="connsiteY10" fmla="*/ 5960574 h 6121960"/>
              <a:gd name="connsiteX11" fmla="*/ 3960096 w 8636594"/>
              <a:gd name="connsiteY11" fmla="*/ 5936250 h 6121960"/>
              <a:gd name="connsiteX12" fmla="*/ 3998311 w 8636594"/>
              <a:gd name="connsiteY12" fmla="*/ 5911619 h 6121960"/>
              <a:gd name="connsiteX13" fmla="*/ 4036095 w 8636594"/>
              <a:gd name="connsiteY13" fmla="*/ 5886685 h 6121960"/>
              <a:gd name="connsiteX14" fmla="*/ 4073456 w 8636594"/>
              <a:gd name="connsiteY14" fmla="*/ 5861452 h 6121960"/>
              <a:gd name="connsiteX15" fmla="*/ 4110400 w 8636594"/>
              <a:gd name="connsiteY15" fmla="*/ 5835922 h 6121960"/>
              <a:gd name="connsiteX16" fmla="*/ 4146933 w 8636594"/>
              <a:gd name="connsiteY16" fmla="*/ 5810100 h 6121960"/>
              <a:gd name="connsiteX17" fmla="*/ 4183061 w 8636594"/>
              <a:gd name="connsiteY17" fmla="*/ 5783988 h 6121960"/>
              <a:gd name="connsiteX18" fmla="*/ 4218791 w 8636594"/>
              <a:gd name="connsiteY18" fmla="*/ 5757591 h 6121960"/>
              <a:gd name="connsiteX19" fmla="*/ 4254129 w 8636594"/>
              <a:gd name="connsiteY19" fmla="*/ 5730912 h 6121960"/>
              <a:gd name="connsiteX20" fmla="*/ 4289081 w 8636594"/>
              <a:gd name="connsiteY20" fmla="*/ 5703955 h 6121960"/>
              <a:gd name="connsiteX21" fmla="*/ 4323654 w 8636594"/>
              <a:gd name="connsiteY21" fmla="*/ 5676722 h 6121960"/>
              <a:gd name="connsiteX22" fmla="*/ 4357854 w 8636594"/>
              <a:gd name="connsiteY22" fmla="*/ 5649218 h 6121960"/>
              <a:gd name="connsiteX23" fmla="*/ 4391688 w 8636594"/>
              <a:gd name="connsiteY23" fmla="*/ 5621446 h 6121960"/>
              <a:gd name="connsiteX24" fmla="*/ 4425162 w 8636594"/>
              <a:gd name="connsiteY24" fmla="*/ 5593409 h 6121960"/>
              <a:gd name="connsiteX25" fmla="*/ 4458281 w 8636594"/>
              <a:gd name="connsiteY25" fmla="*/ 5565111 h 6121960"/>
              <a:gd name="connsiteX26" fmla="*/ 4491053 w 8636594"/>
              <a:gd name="connsiteY26" fmla="*/ 5536556 h 6121960"/>
              <a:gd name="connsiteX27" fmla="*/ 4523484 w 8636594"/>
              <a:gd name="connsiteY27" fmla="*/ 5507747 h 6121960"/>
              <a:gd name="connsiteX28" fmla="*/ 4555580 w 8636594"/>
              <a:gd name="connsiteY28" fmla="*/ 5478687 h 6121960"/>
              <a:gd name="connsiteX29" fmla="*/ 4587347 w 8636594"/>
              <a:gd name="connsiteY29" fmla="*/ 5449380 h 6121960"/>
              <a:gd name="connsiteX30" fmla="*/ 4618793 w 8636594"/>
              <a:gd name="connsiteY30" fmla="*/ 5419830 h 6121960"/>
              <a:gd name="connsiteX31" fmla="*/ 4649922 w 8636594"/>
              <a:gd name="connsiteY31" fmla="*/ 5390040 h 6121960"/>
              <a:gd name="connsiteX32" fmla="*/ 4680742 w 8636594"/>
              <a:gd name="connsiteY32" fmla="*/ 5360014 h 6121960"/>
              <a:gd name="connsiteX33" fmla="*/ 4711259 w 8636594"/>
              <a:gd name="connsiteY33" fmla="*/ 5329755 h 6121960"/>
              <a:gd name="connsiteX34" fmla="*/ 4741478 w 8636594"/>
              <a:gd name="connsiteY34" fmla="*/ 5299266 h 6121960"/>
              <a:gd name="connsiteX35" fmla="*/ 4771408 w 8636594"/>
              <a:gd name="connsiteY35" fmla="*/ 5268551 h 6121960"/>
              <a:gd name="connsiteX36" fmla="*/ 4801053 w 8636594"/>
              <a:gd name="connsiteY36" fmla="*/ 5237614 h 6121960"/>
              <a:gd name="connsiteX37" fmla="*/ 4830420 w 8636594"/>
              <a:gd name="connsiteY37" fmla="*/ 5206458 h 6121960"/>
              <a:gd name="connsiteX38" fmla="*/ 4859516 w 8636594"/>
              <a:gd name="connsiteY38" fmla="*/ 5175087 h 6121960"/>
              <a:gd name="connsiteX39" fmla="*/ 4888347 w 8636594"/>
              <a:gd name="connsiteY39" fmla="*/ 5143504 h 6121960"/>
              <a:gd name="connsiteX40" fmla="*/ 4916919 w 8636594"/>
              <a:gd name="connsiteY40" fmla="*/ 5111713 h 6121960"/>
              <a:gd name="connsiteX41" fmla="*/ 4945238 w 8636594"/>
              <a:gd name="connsiteY41" fmla="*/ 5079717 h 6121960"/>
              <a:gd name="connsiteX42" fmla="*/ 4973311 w 8636594"/>
              <a:gd name="connsiteY42" fmla="*/ 5047519 h 6121960"/>
              <a:gd name="connsiteX43" fmla="*/ 5001145 w 8636594"/>
              <a:gd name="connsiteY43" fmla="*/ 5015124 h 6121960"/>
              <a:gd name="connsiteX44" fmla="*/ 5028745 w 8636594"/>
              <a:gd name="connsiteY44" fmla="*/ 4982535 h 6121960"/>
              <a:gd name="connsiteX45" fmla="*/ 5056117 w 8636594"/>
              <a:gd name="connsiteY45" fmla="*/ 4949755 h 6121960"/>
              <a:gd name="connsiteX46" fmla="*/ 5083269 w 8636594"/>
              <a:gd name="connsiteY46" fmla="*/ 4916787 h 6121960"/>
              <a:gd name="connsiteX47" fmla="*/ 5110207 w 8636594"/>
              <a:gd name="connsiteY47" fmla="*/ 4883636 h 6121960"/>
              <a:gd name="connsiteX48" fmla="*/ 5136937 w 8636594"/>
              <a:gd name="connsiteY48" fmla="*/ 4850305 h 6121960"/>
              <a:gd name="connsiteX49" fmla="*/ 5163464 w 8636594"/>
              <a:gd name="connsiteY49" fmla="*/ 4816797 h 6121960"/>
              <a:gd name="connsiteX50" fmla="*/ 5215940 w 8636594"/>
              <a:gd name="connsiteY50" fmla="*/ 4749265 h 6121960"/>
              <a:gd name="connsiteX51" fmla="*/ 5267684 w 8636594"/>
              <a:gd name="connsiteY51" fmla="*/ 4681068 h 6121960"/>
              <a:gd name="connsiteX52" fmla="*/ 5318748 w 8636594"/>
              <a:gd name="connsiteY52" fmla="*/ 4612234 h 6121960"/>
              <a:gd name="connsiteX53" fmla="*/ 5369182 w 8636594"/>
              <a:gd name="connsiteY53" fmla="*/ 4542793 h 6121960"/>
              <a:gd name="connsiteX54" fmla="*/ 5419038 w 8636594"/>
              <a:gd name="connsiteY54" fmla="*/ 4472771 h 6121960"/>
              <a:gd name="connsiteX55" fmla="*/ 5468365 w 8636594"/>
              <a:gd name="connsiteY55" fmla="*/ 4402196 h 6121960"/>
              <a:gd name="connsiteX56" fmla="*/ 5517215 w 8636594"/>
              <a:gd name="connsiteY56" fmla="*/ 4331098 h 6121960"/>
              <a:gd name="connsiteX57" fmla="*/ 5565637 w 8636594"/>
              <a:gd name="connsiteY57" fmla="*/ 4259503 h 6121960"/>
              <a:gd name="connsiteX58" fmla="*/ 5613684 w 8636594"/>
              <a:gd name="connsiteY58" fmla="*/ 4187441 h 6121960"/>
              <a:gd name="connsiteX59" fmla="*/ 5685160 w 8636594"/>
              <a:gd name="connsiteY59" fmla="*/ 4078531 h 6121960"/>
              <a:gd name="connsiteX60" fmla="*/ 5756074 w 8636594"/>
              <a:gd name="connsiteY60" fmla="*/ 3968727 h 6121960"/>
              <a:gd name="connsiteX61" fmla="*/ 5873483 w 8636594"/>
              <a:gd name="connsiteY61" fmla="*/ 3783989 h 6121960"/>
              <a:gd name="connsiteX62" fmla="*/ 6203209 w 8636594"/>
              <a:gd name="connsiteY62" fmla="*/ 3258640 h 6121960"/>
              <a:gd name="connsiteX63" fmla="*/ 6299430 w 8636594"/>
              <a:gd name="connsiteY63" fmla="*/ 3107321 h 6121960"/>
              <a:gd name="connsiteX64" fmla="*/ 6372650 w 8636594"/>
              <a:gd name="connsiteY64" fmla="*/ 2993735 h 6121960"/>
              <a:gd name="connsiteX65" fmla="*/ 6453197 w 8636594"/>
              <a:gd name="connsiteY65" fmla="*/ 2869788 h 6121960"/>
              <a:gd name="connsiteX66" fmla="*/ 6564167 w 8636594"/>
              <a:gd name="connsiteY66" fmla="*/ 2696807 h 6121960"/>
              <a:gd name="connsiteX67" fmla="*/ 6976233 w 8636594"/>
              <a:gd name="connsiteY67" fmla="*/ 2045274 h 6121960"/>
              <a:gd name="connsiteX68" fmla="*/ 7086755 w 8636594"/>
              <a:gd name="connsiteY68" fmla="*/ 1872743 h 6121960"/>
              <a:gd name="connsiteX69" fmla="*/ 7170279 w 8636594"/>
              <a:gd name="connsiteY69" fmla="*/ 1744202 h 6121960"/>
              <a:gd name="connsiteX70" fmla="*/ 7226351 w 8636594"/>
              <a:gd name="connsiteY70" fmla="*/ 1659017 h 6121960"/>
              <a:gd name="connsiteX71" fmla="*/ 7282789 w 8636594"/>
              <a:gd name="connsiteY71" fmla="*/ 1574303 h 6121960"/>
              <a:gd name="connsiteX72" fmla="*/ 7339643 w 8636594"/>
              <a:gd name="connsiteY72" fmla="*/ 1490113 h 6121960"/>
              <a:gd name="connsiteX73" fmla="*/ 7396957 w 8636594"/>
              <a:gd name="connsiteY73" fmla="*/ 1406503 h 6121960"/>
              <a:gd name="connsiteX74" fmla="*/ 7454781 w 8636594"/>
              <a:gd name="connsiteY74" fmla="*/ 1323526 h 6121960"/>
              <a:gd name="connsiteX75" fmla="*/ 7513161 w 8636594"/>
              <a:gd name="connsiteY75" fmla="*/ 1241237 h 6121960"/>
              <a:gd name="connsiteX76" fmla="*/ 7572144 w 8636594"/>
              <a:gd name="connsiteY76" fmla="*/ 1159689 h 6121960"/>
              <a:gd name="connsiteX77" fmla="*/ 7601877 w 8636594"/>
              <a:gd name="connsiteY77" fmla="*/ 1119210 h 6121960"/>
              <a:gd name="connsiteX78" fmla="*/ 7631779 w 8636594"/>
              <a:gd name="connsiteY78" fmla="*/ 1078937 h 6121960"/>
              <a:gd name="connsiteX79" fmla="*/ 7661855 w 8636594"/>
              <a:gd name="connsiteY79" fmla="*/ 1038876 h 6121960"/>
              <a:gd name="connsiteX80" fmla="*/ 7692111 w 8636594"/>
              <a:gd name="connsiteY80" fmla="*/ 999035 h 6121960"/>
              <a:gd name="connsiteX81" fmla="*/ 7722554 w 8636594"/>
              <a:gd name="connsiteY81" fmla="*/ 959419 h 6121960"/>
              <a:gd name="connsiteX82" fmla="*/ 7753190 w 8636594"/>
              <a:gd name="connsiteY82" fmla="*/ 920037 h 6121960"/>
              <a:gd name="connsiteX83" fmla="*/ 7784023 w 8636594"/>
              <a:gd name="connsiteY83" fmla="*/ 880894 h 6121960"/>
              <a:gd name="connsiteX84" fmla="*/ 7815061 w 8636594"/>
              <a:gd name="connsiteY84" fmla="*/ 841997 h 6121960"/>
              <a:gd name="connsiteX85" fmla="*/ 7846308 w 8636594"/>
              <a:gd name="connsiteY85" fmla="*/ 803354 h 6121960"/>
              <a:gd name="connsiteX86" fmla="*/ 7877772 w 8636594"/>
              <a:gd name="connsiteY86" fmla="*/ 764970 h 6121960"/>
              <a:gd name="connsiteX87" fmla="*/ 7909458 w 8636594"/>
              <a:gd name="connsiteY87" fmla="*/ 726853 h 6121960"/>
              <a:gd name="connsiteX88" fmla="*/ 7941371 w 8636594"/>
              <a:gd name="connsiteY88" fmla="*/ 689010 h 6121960"/>
              <a:gd name="connsiteX89" fmla="*/ 7973518 w 8636594"/>
              <a:gd name="connsiteY89" fmla="*/ 651447 h 6121960"/>
              <a:gd name="connsiteX90" fmla="*/ 8005905 w 8636594"/>
              <a:gd name="connsiteY90" fmla="*/ 614171 h 6121960"/>
              <a:gd name="connsiteX91" fmla="*/ 8038538 w 8636594"/>
              <a:gd name="connsiteY91" fmla="*/ 577189 h 6121960"/>
              <a:gd name="connsiteX92" fmla="*/ 8071421 w 8636594"/>
              <a:gd name="connsiteY92" fmla="*/ 540507 h 6121960"/>
              <a:gd name="connsiteX93" fmla="*/ 8104563 w 8636594"/>
              <a:gd name="connsiteY93" fmla="*/ 504132 h 6121960"/>
              <a:gd name="connsiteX94" fmla="*/ 8137967 w 8636594"/>
              <a:gd name="connsiteY94" fmla="*/ 468072 h 6121960"/>
              <a:gd name="connsiteX95" fmla="*/ 8171641 w 8636594"/>
              <a:gd name="connsiteY95" fmla="*/ 432332 h 6121960"/>
              <a:gd name="connsiteX96" fmla="*/ 8205590 w 8636594"/>
              <a:gd name="connsiteY96" fmla="*/ 396920 h 6121960"/>
              <a:gd name="connsiteX97" fmla="*/ 8239820 w 8636594"/>
              <a:gd name="connsiteY97" fmla="*/ 361843 h 6121960"/>
              <a:gd name="connsiteX98" fmla="*/ 8274337 w 8636594"/>
              <a:gd name="connsiteY98" fmla="*/ 327107 h 6121960"/>
              <a:gd name="connsiteX99" fmla="*/ 8309147 w 8636594"/>
              <a:gd name="connsiteY99" fmla="*/ 292718 h 6121960"/>
              <a:gd name="connsiteX100" fmla="*/ 8344256 w 8636594"/>
              <a:gd name="connsiteY100" fmla="*/ 258685 h 6121960"/>
              <a:gd name="connsiteX101" fmla="*/ 8379669 w 8636594"/>
              <a:gd name="connsiteY101" fmla="*/ 225013 h 6121960"/>
              <a:gd name="connsiteX102" fmla="*/ 8415394 w 8636594"/>
              <a:gd name="connsiteY102" fmla="*/ 191709 h 6121960"/>
              <a:gd name="connsiteX103" fmla="*/ 8451434 w 8636594"/>
              <a:gd name="connsiteY103" fmla="*/ 158780 h 6121960"/>
              <a:gd name="connsiteX104" fmla="*/ 8487798 w 8636594"/>
              <a:gd name="connsiteY104" fmla="*/ 126233 h 6121960"/>
              <a:gd name="connsiteX105" fmla="*/ 8524489 w 8636594"/>
              <a:gd name="connsiteY105" fmla="*/ 94075 h 6121960"/>
              <a:gd name="connsiteX106" fmla="*/ 8561515 w 8636594"/>
              <a:gd name="connsiteY106" fmla="*/ 62312 h 6121960"/>
              <a:gd name="connsiteX107" fmla="*/ 8598881 w 8636594"/>
              <a:gd name="connsiteY107" fmla="*/ 30951 h 6121960"/>
              <a:gd name="connsiteX108" fmla="*/ 8636594 w 8636594"/>
              <a:gd name="connsiteY108" fmla="*/ 0 h 6121960"/>
              <a:gd name="connsiteX0" fmla="*/ 8636594 w 8636594"/>
              <a:gd name="connsiteY0" fmla="*/ 0 h 6099881"/>
              <a:gd name="connsiteX1" fmla="*/ 5293 w 8636594"/>
              <a:gd name="connsiteY1" fmla="*/ 0 h 6099881"/>
              <a:gd name="connsiteX2" fmla="*/ 0 w 8636594"/>
              <a:gd name="connsiteY2" fmla="*/ 5587843 h 6099881"/>
              <a:gd name="connsiteX3" fmla="*/ 3680024 w 8636594"/>
              <a:gd name="connsiteY3" fmla="*/ 6099881 h 6099881"/>
              <a:gd name="connsiteX4" fmla="*/ 3721426 w 8636594"/>
              <a:gd name="connsiteY4" fmla="*/ 6077471 h 6099881"/>
              <a:gd name="connsiteX5" fmla="*/ 3762353 w 8636594"/>
              <a:gd name="connsiteY5" fmla="*/ 6054733 h 6099881"/>
              <a:gd name="connsiteX6" fmla="*/ 3802812 w 8636594"/>
              <a:gd name="connsiteY6" fmla="*/ 6031671 h 6099881"/>
              <a:gd name="connsiteX7" fmla="*/ 3842810 w 8636594"/>
              <a:gd name="connsiteY7" fmla="*/ 6008288 h 6099881"/>
              <a:gd name="connsiteX8" fmla="*/ 3882352 w 8636594"/>
              <a:gd name="connsiteY8" fmla="*/ 5984588 h 6099881"/>
              <a:gd name="connsiteX9" fmla="*/ 3921445 w 8636594"/>
              <a:gd name="connsiteY9" fmla="*/ 5960574 h 6099881"/>
              <a:gd name="connsiteX10" fmla="*/ 3960096 w 8636594"/>
              <a:gd name="connsiteY10" fmla="*/ 5936250 h 6099881"/>
              <a:gd name="connsiteX11" fmla="*/ 3998311 w 8636594"/>
              <a:gd name="connsiteY11" fmla="*/ 5911619 h 6099881"/>
              <a:gd name="connsiteX12" fmla="*/ 4036095 w 8636594"/>
              <a:gd name="connsiteY12" fmla="*/ 5886685 h 6099881"/>
              <a:gd name="connsiteX13" fmla="*/ 4073456 w 8636594"/>
              <a:gd name="connsiteY13" fmla="*/ 5861452 h 6099881"/>
              <a:gd name="connsiteX14" fmla="*/ 4110400 w 8636594"/>
              <a:gd name="connsiteY14" fmla="*/ 5835922 h 6099881"/>
              <a:gd name="connsiteX15" fmla="*/ 4146933 w 8636594"/>
              <a:gd name="connsiteY15" fmla="*/ 5810100 h 6099881"/>
              <a:gd name="connsiteX16" fmla="*/ 4183061 w 8636594"/>
              <a:gd name="connsiteY16" fmla="*/ 5783988 h 6099881"/>
              <a:gd name="connsiteX17" fmla="*/ 4218791 w 8636594"/>
              <a:gd name="connsiteY17" fmla="*/ 5757591 h 6099881"/>
              <a:gd name="connsiteX18" fmla="*/ 4254129 w 8636594"/>
              <a:gd name="connsiteY18" fmla="*/ 5730912 h 6099881"/>
              <a:gd name="connsiteX19" fmla="*/ 4289081 w 8636594"/>
              <a:gd name="connsiteY19" fmla="*/ 5703955 h 6099881"/>
              <a:gd name="connsiteX20" fmla="*/ 4323654 w 8636594"/>
              <a:gd name="connsiteY20" fmla="*/ 5676722 h 6099881"/>
              <a:gd name="connsiteX21" fmla="*/ 4357854 w 8636594"/>
              <a:gd name="connsiteY21" fmla="*/ 5649218 h 6099881"/>
              <a:gd name="connsiteX22" fmla="*/ 4391688 w 8636594"/>
              <a:gd name="connsiteY22" fmla="*/ 5621446 h 6099881"/>
              <a:gd name="connsiteX23" fmla="*/ 4425162 w 8636594"/>
              <a:gd name="connsiteY23" fmla="*/ 5593409 h 6099881"/>
              <a:gd name="connsiteX24" fmla="*/ 4458281 w 8636594"/>
              <a:gd name="connsiteY24" fmla="*/ 5565111 h 6099881"/>
              <a:gd name="connsiteX25" fmla="*/ 4491053 w 8636594"/>
              <a:gd name="connsiteY25" fmla="*/ 5536556 h 6099881"/>
              <a:gd name="connsiteX26" fmla="*/ 4523484 w 8636594"/>
              <a:gd name="connsiteY26" fmla="*/ 5507747 h 6099881"/>
              <a:gd name="connsiteX27" fmla="*/ 4555580 w 8636594"/>
              <a:gd name="connsiteY27" fmla="*/ 5478687 h 6099881"/>
              <a:gd name="connsiteX28" fmla="*/ 4587347 w 8636594"/>
              <a:gd name="connsiteY28" fmla="*/ 5449380 h 6099881"/>
              <a:gd name="connsiteX29" fmla="*/ 4618793 w 8636594"/>
              <a:gd name="connsiteY29" fmla="*/ 5419830 h 6099881"/>
              <a:gd name="connsiteX30" fmla="*/ 4649922 w 8636594"/>
              <a:gd name="connsiteY30" fmla="*/ 5390040 h 6099881"/>
              <a:gd name="connsiteX31" fmla="*/ 4680742 w 8636594"/>
              <a:gd name="connsiteY31" fmla="*/ 5360014 h 6099881"/>
              <a:gd name="connsiteX32" fmla="*/ 4711259 w 8636594"/>
              <a:gd name="connsiteY32" fmla="*/ 5329755 h 6099881"/>
              <a:gd name="connsiteX33" fmla="*/ 4741478 w 8636594"/>
              <a:gd name="connsiteY33" fmla="*/ 5299266 h 6099881"/>
              <a:gd name="connsiteX34" fmla="*/ 4771408 w 8636594"/>
              <a:gd name="connsiteY34" fmla="*/ 5268551 h 6099881"/>
              <a:gd name="connsiteX35" fmla="*/ 4801053 w 8636594"/>
              <a:gd name="connsiteY35" fmla="*/ 5237614 h 6099881"/>
              <a:gd name="connsiteX36" fmla="*/ 4830420 w 8636594"/>
              <a:gd name="connsiteY36" fmla="*/ 5206458 h 6099881"/>
              <a:gd name="connsiteX37" fmla="*/ 4859516 w 8636594"/>
              <a:gd name="connsiteY37" fmla="*/ 5175087 h 6099881"/>
              <a:gd name="connsiteX38" fmla="*/ 4888347 w 8636594"/>
              <a:gd name="connsiteY38" fmla="*/ 5143504 h 6099881"/>
              <a:gd name="connsiteX39" fmla="*/ 4916919 w 8636594"/>
              <a:gd name="connsiteY39" fmla="*/ 5111713 h 6099881"/>
              <a:gd name="connsiteX40" fmla="*/ 4945238 w 8636594"/>
              <a:gd name="connsiteY40" fmla="*/ 5079717 h 6099881"/>
              <a:gd name="connsiteX41" fmla="*/ 4973311 w 8636594"/>
              <a:gd name="connsiteY41" fmla="*/ 5047519 h 6099881"/>
              <a:gd name="connsiteX42" fmla="*/ 5001145 w 8636594"/>
              <a:gd name="connsiteY42" fmla="*/ 5015124 h 6099881"/>
              <a:gd name="connsiteX43" fmla="*/ 5028745 w 8636594"/>
              <a:gd name="connsiteY43" fmla="*/ 4982535 h 6099881"/>
              <a:gd name="connsiteX44" fmla="*/ 5056117 w 8636594"/>
              <a:gd name="connsiteY44" fmla="*/ 4949755 h 6099881"/>
              <a:gd name="connsiteX45" fmla="*/ 5083269 w 8636594"/>
              <a:gd name="connsiteY45" fmla="*/ 4916787 h 6099881"/>
              <a:gd name="connsiteX46" fmla="*/ 5110207 w 8636594"/>
              <a:gd name="connsiteY46" fmla="*/ 4883636 h 6099881"/>
              <a:gd name="connsiteX47" fmla="*/ 5136937 w 8636594"/>
              <a:gd name="connsiteY47" fmla="*/ 4850305 h 6099881"/>
              <a:gd name="connsiteX48" fmla="*/ 5163464 w 8636594"/>
              <a:gd name="connsiteY48" fmla="*/ 4816797 h 6099881"/>
              <a:gd name="connsiteX49" fmla="*/ 5215940 w 8636594"/>
              <a:gd name="connsiteY49" fmla="*/ 4749265 h 6099881"/>
              <a:gd name="connsiteX50" fmla="*/ 5267684 w 8636594"/>
              <a:gd name="connsiteY50" fmla="*/ 4681068 h 6099881"/>
              <a:gd name="connsiteX51" fmla="*/ 5318748 w 8636594"/>
              <a:gd name="connsiteY51" fmla="*/ 4612234 h 6099881"/>
              <a:gd name="connsiteX52" fmla="*/ 5369182 w 8636594"/>
              <a:gd name="connsiteY52" fmla="*/ 4542793 h 6099881"/>
              <a:gd name="connsiteX53" fmla="*/ 5419038 w 8636594"/>
              <a:gd name="connsiteY53" fmla="*/ 4472771 h 6099881"/>
              <a:gd name="connsiteX54" fmla="*/ 5468365 w 8636594"/>
              <a:gd name="connsiteY54" fmla="*/ 4402196 h 6099881"/>
              <a:gd name="connsiteX55" fmla="*/ 5517215 w 8636594"/>
              <a:gd name="connsiteY55" fmla="*/ 4331098 h 6099881"/>
              <a:gd name="connsiteX56" fmla="*/ 5565637 w 8636594"/>
              <a:gd name="connsiteY56" fmla="*/ 4259503 h 6099881"/>
              <a:gd name="connsiteX57" fmla="*/ 5613684 w 8636594"/>
              <a:gd name="connsiteY57" fmla="*/ 4187441 h 6099881"/>
              <a:gd name="connsiteX58" fmla="*/ 5685160 w 8636594"/>
              <a:gd name="connsiteY58" fmla="*/ 4078531 h 6099881"/>
              <a:gd name="connsiteX59" fmla="*/ 5756074 w 8636594"/>
              <a:gd name="connsiteY59" fmla="*/ 3968727 h 6099881"/>
              <a:gd name="connsiteX60" fmla="*/ 5873483 w 8636594"/>
              <a:gd name="connsiteY60" fmla="*/ 3783989 h 6099881"/>
              <a:gd name="connsiteX61" fmla="*/ 6203209 w 8636594"/>
              <a:gd name="connsiteY61" fmla="*/ 3258640 h 6099881"/>
              <a:gd name="connsiteX62" fmla="*/ 6299430 w 8636594"/>
              <a:gd name="connsiteY62" fmla="*/ 3107321 h 6099881"/>
              <a:gd name="connsiteX63" fmla="*/ 6372650 w 8636594"/>
              <a:gd name="connsiteY63" fmla="*/ 2993735 h 6099881"/>
              <a:gd name="connsiteX64" fmla="*/ 6453197 w 8636594"/>
              <a:gd name="connsiteY64" fmla="*/ 2869788 h 6099881"/>
              <a:gd name="connsiteX65" fmla="*/ 6564167 w 8636594"/>
              <a:gd name="connsiteY65" fmla="*/ 2696807 h 6099881"/>
              <a:gd name="connsiteX66" fmla="*/ 6976233 w 8636594"/>
              <a:gd name="connsiteY66" fmla="*/ 2045274 h 6099881"/>
              <a:gd name="connsiteX67" fmla="*/ 7086755 w 8636594"/>
              <a:gd name="connsiteY67" fmla="*/ 1872743 h 6099881"/>
              <a:gd name="connsiteX68" fmla="*/ 7170279 w 8636594"/>
              <a:gd name="connsiteY68" fmla="*/ 1744202 h 6099881"/>
              <a:gd name="connsiteX69" fmla="*/ 7226351 w 8636594"/>
              <a:gd name="connsiteY69" fmla="*/ 1659017 h 6099881"/>
              <a:gd name="connsiteX70" fmla="*/ 7282789 w 8636594"/>
              <a:gd name="connsiteY70" fmla="*/ 1574303 h 6099881"/>
              <a:gd name="connsiteX71" fmla="*/ 7339643 w 8636594"/>
              <a:gd name="connsiteY71" fmla="*/ 1490113 h 6099881"/>
              <a:gd name="connsiteX72" fmla="*/ 7396957 w 8636594"/>
              <a:gd name="connsiteY72" fmla="*/ 1406503 h 6099881"/>
              <a:gd name="connsiteX73" fmla="*/ 7454781 w 8636594"/>
              <a:gd name="connsiteY73" fmla="*/ 1323526 h 6099881"/>
              <a:gd name="connsiteX74" fmla="*/ 7513161 w 8636594"/>
              <a:gd name="connsiteY74" fmla="*/ 1241237 h 6099881"/>
              <a:gd name="connsiteX75" fmla="*/ 7572144 w 8636594"/>
              <a:gd name="connsiteY75" fmla="*/ 1159689 h 6099881"/>
              <a:gd name="connsiteX76" fmla="*/ 7601877 w 8636594"/>
              <a:gd name="connsiteY76" fmla="*/ 1119210 h 6099881"/>
              <a:gd name="connsiteX77" fmla="*/ 7631779 w 8636594"/>
              <a:gd name="connsiteY77" fmla="*/ 1078937 h 6099881"/>
              <a:gd name="connsiteX78" fmla="*/ 7661855 w 8636594"/>
              <a:gd name="connsiteY78" fmla="*/ 1038876 h 6099881"/>
              <a:gd name="connsiteX79" fmla="*/ 7692111 w 8636594"/>
              <a:gd name="connsiteY79" fmla="*/ 999035 h 6099881"/>
              <a:gd name="connsiteX80" fmla="*/ 7722554 w 8636594"/>
              <a:gd name="connsiteY80" fmla="*/ 959419 h 6099881"/>
              <a:gd name="connsiteX81" fmla="*/ 7753190 w 8636594"/>
              <a:gd name="connsiteY81" fmla="*/ 920037 h 6099881"/>
              <a:gd name="connsiteX82" fmla="*/ 7784023 w 8636594"/>
              <a:gd name="connsiteY82" fmla="*/ 880894 h 6099881"/>
              <a:gd name="connsiteX83" fmla="*/ 7815061 w 8636594"/>
              <a:gd name="connsiteY83" fmla="*/ 841997 h 6099881"/>
              <a:gd name="connsiteX84" fmla="*/ 7846308 w 8636594"/>
              <a:gd name="connsiteY84" fmla="*/ 803354 h 6099881"/>
              <a:gd name="connsiteX85" fmla="*/ 7877772 w 8636594"/>
              <a:gd name="connsiteY85" fmla="*/ 764970 h 6099881"/>
              <a:gd name="connsiteX86" fmla="*/ 7909458 w 8636594"/>
              <a:gd name="connsiteY86" fmla="*/ 726853 h 6099881"/>
              <a:gd name="connsiteX87" fmla="*/ 7941371 w 8636594"/>
              <a:gd name="connsiteY87" fmla="*/ 689010 h 6099881"/>
              <a:gd name="connsiteX88" fmla="*/ 7973518 w 8636594"/>
              <a:gd name="connsiteY88" fmla="*/ 651447 h 6099881"/>
              <a:gd name="connsiteX89" fmla="*/ 8005905 w 8636594"/>
              <a:gd name="connsiteY89" fmla="*/ 614171 h 6099881"/>
              <a:gd name="connsiteX90" fmla="*/ 8038538 w 8636594"/>
              <a:gd name="connsiteY90" fmla="*/ 577189 h 6099881"/>
              <a:gd name="connsiteX91" fmla="*/ 8071421 w 8636594"/>
              <a:gd name="connsiteY91" fmla="*/ 540507 h 6099881"/>
              <a:gd name="connsiteX92" fmla="*/ 8104563 w 8636594"/>
              <a:gd name="connsiteY92" fmla="*/ 504132 h 6099881"/>
              <a:gd name="connsiteX93" fmla="*/ 8137967 w 8636594"/>
              <a:gd name="connsiteY93" fmla="*/ 468072 h 6099881"/>
              <a:gd name="connsiteX94" fmla="*/ 8171641 w 8636594"/>
              <a:gd name="connsiteY94" fmla="*/ 432332 h 6099881"/>
              <a:gd name="connsiteX95" fmla="*/ 8205590 w 8636594"/>
              <a:gd name="connsiteY95" fmla="*/ 396920 h 6099881"/>
              <a:gd name="connsiteX96" fmla="*/ 8239820 w 8636594"/>
              <a:gd name="connsiteY96" fmla="*/ 361843 h 6099881"/>
              <a:gd name="connsiteX97" fmla="*/ 8274337 w 8636594"/>
              <a:gd name="connsiteY97" fmla="*/ 327107 h 6099881"/>
              <a:gd name="connsiteX98" fmla="*/ 8309147 w 8636594"/>
              <a:gd name="connsiteY98" fmla="*/ 292718 h 6099881"/>
              <a:gd name="connsiteX99" fmla="*/ 8344256 w 8636594"/>
              <a:gd name="connsiteY99" fmla="*/ 258685 h 6099881"/>
              <a:gd name="connsiteX100" fmla="*/ 8379669 w 8636594"/>
              <a:gd name="connsiteY100" fmla="*/ 225013 h 6099881"/>
              <a:gd name="connsiteX101" fmla="*/ 8415394 w 8636594"/>
              <a:gd name="connsiteY101" fmla="*/ 191709 h 6099881"/>
              <a:gd name="connsiteX102" fmla="*/ 8451434 w 8636594"/>
              <a:gd name="connsiteY102" fmla="*/ 158780 h 6099881"/>
              <a:gd name="connsiteX103" fmla="*/ 8487798 w 8636594"/>
              <a:gd name="connsiteY103" fmla="*/ 126233 h 6099881"/>
              <a:gd name="connsiteX104" fmla="*/ 8524489 w 8636594"/>
              <a:gd name="connsiteY104" fmla="*/ 94075 h 6099881"/>
              <a:gd name="connsiteX105" fmla="*/ 8561515 w 8636594"/>
              <a:gd name="connsiteY105" fmla="*/ 62312 h 6099881"/>
              <a:gd name="connsiteX106" fmla="*/ 8598881 w 8636594"/>
              <a:gd name="connsiteY106" fmla="*/ 30951 h 6099881"/>
              <a:gd name="connsiteX107" fmla="*/ 8636594 w 8636594"/>
              <a:gd name="connsiteY107" fmla="*/ 0 h 6099881"/>
              <a:gd name="connsiteX0" fmla="*/ 8636594 w 8636594"/>
              <a:gd name="connsiteY0" fmla="*/ 0 h 6077471"/>
              <a:gd name="connsiteX1" fmla="*/ 5293 w 8636594"/>
              <a:gd name="connsiteY1" fmla="*/ 0 h 6077471"/>
              <a:gd name="connsiteX2" fmla="*/ 0 w 8636594"/>
              <a:gd name="connsiteY2" fmla="*/ 5587843 h 6077471"/>
              <a:gd name="connsiteX3" fmla="*/ 3721426 w 8636594"/>
              <a:gd name="connsiteY3" fmla="*/ 6077471 h 6077471"/>
              <a:gd name="connsiteX4" fmla="*/ 3762353 w 8636594"/>
              <a:gd name="connsiteY4" fmla="*/ 6054733 h 6077471"/>
              <a:gd name="connsiteX5" fmla="*/ 3802812 w 8636594"/>
              <a:gd name="connsiteY5" fmla="*/ 6031671 h 6077471"/>
              <a:gd name="connsiteX6" fmla="*/ 3842810 w 8636594"/>
              <a:gd name="connsiteY6" fmla="*/ 6008288 h 6077471"/>
              <a:gd name="connsiteX7" fmla="*/ 3882352 w 8636594"/>
              <a:gd name="connsiteY7" fmla="*/ 5984588 h 6077471"/>
              <a:gd name="connsiteX8" fmla="*/ 3921445 w 8636594"/>
              <a:gd name="connsiteY8" fmla="*/ 5960574 h 6077471"/>
              <a:gd name="connsiteX9" fmla="*/ 3960096 w 8636594"/>
              <a:gd name="connsiteY9" fmla="*/ 5936250 h 6077471"/>
              <a:gd name="connsiteX10" fmla="*/ 3998311 w 8636594"/>
              <a:gd name="connsiteY10" fmla="*/ 5911619 h 6077471"/>
              <a:gd name="connsiteX11" fmla="*/ 4036095 w 8636594"/>
              <a:gd name="connsiteY11" fmla="*/ 5886685 h 6077471"/>
              <a:gd name="connsiteX12" fmla="*/ 4073456 w 8636594"/>
              <a:gd name="connsiteY12" fmla="*/ 5861452 h 6077471"/>
              <a:gd name="connsiteX13" fmla="*/ 4110400 w 8636594"/>
              <a:gd name="connsiteY13" fmla="*/ 5835922 h 6077471"/>
              <a:gd name="connsiteX14" fmla="*/ 4146933 w 8636594"/>
              <a:gd name="connsiteY14" fmla="*/ 5810100 h 6077471"/>
              <a:gd name="connsiteX15" fmla="*/ 4183061 w 8636594"/>
              <a:gd name="connsiteY15" fmla="*/ 5783988 h 6077471"/>
              <a:gd name="connsiteX16" fmla="*/ 4218791 w 8636594"/>
              <a:gd name="connsiteY16" fmla="*/ 5757591 h 6077471"/>
              <a:gd name="connsiteX17" fmla="*/ 4254129 w 8636594"/>
              <a:gd name="connsiteY17" fmla="*/ 5730912 h 6077471"/>
              <a:gd name="connsiteX18" fmla="*/ 4289081 w 8636594"/>
              <a:gd name="connsiteY18" fmla="*/ 5703955 h 6077471"/>
              <a:gd name="connsiteX19" fmla="*/ 4323654 w 8636594"/>
              <a:gd name="connsiteY19" fmla="*/ 5676722 h 6077471"/>
              <a:gd name="connsiteX20" fmla="*/ 4357854 w 8636594"/>
              <a:gd name="connsiteY20" fmla="*/ 5649218 h 6077471"/>
              <a:gd name="connsiteX21" fmla="*/ 4391688 w 8636594"/>
              <a:gd name="connsiteY21" fmla="*/ 5621446 h 6077471"/>
              <a:gd name="connsiteX22" fmla="*/ 4425162 w 8636594"/>
              <a:gd name="connsiteY22" fmla="*/ 5593409 h 6077471"/>
              <a:gd name="connsiteX23" fmla="*/ 4458281 w 8636594"/>
              <a:gd name="connsiteY23" fmla="*/ 5565111 h 6077471"/>
              <a:gd name="connsiteX24" fmla="*/ 4491053 w 8636594"/>
              <a:gd name="connsiteY24" fmla="*/ 5536556 h 6077471"/>
              <a:gd name="connsiteX25" fmla="*/ 4523484 w 8636594"/>
              <a:gd name="connsiteY25" fmla="*/ 5507747 h 6077471"/>
              <a:gd name="connsiteX26" fmla="*/ 4555580 w 8636594"/>
              <a:gd name="connsiteY26" fmla="*/ 5478687 h 6077471"/>
              <a:gd name="connsiteX27" fmla="*/ 4587347 w 8636594"/>
              <a:gd name="connsiteY27" fmla="*/ 5449380 h 6077471"/>
              <a:gd name="connsiteX28" fmla="*/ 4618793 w 8636594"/>
              <a:gd name="connsiteY28" fmla="*/ 5419830 h 6077471"/>
              <a:gd name="connsiteX29" fmla="*/ 4649922 w 8636594"/>
              <a:gd name="connsiteY29" fmla="*/ 5390040 h 6077471"/>
              <a:gd name="connsiteX30" fmla="*/ 4680742 w 8636594"/>
              <a:gd name="connsiteY30" fmla="*/ 5360014 h 6077471"/>
              <a:gd name="connsiteX31" fmla="*/ 4711259 w 8636594"/>
              <a:gd name="connsiteY31" fmla="*/ 5329755 h 6077471"/>
              <a:gd name="connsiteX32" fmla="*/ 4741478 w 8636594"/>
              <a:gd name="connsiteY32" fmla="*/ 5299266 h 6077471"/>
              <a:gd name="connsiteX33" fmla="*/ 4771408 w 8636594"/>
              <a:gd name="connsiteY33" fmla="*/ 5268551 h 6077471"/>
              <a:gd name="connsiteX34" fmla="*/ 4801053 w 8636594"/>
              <a:gd name="connsiteY34" fmla="*/ 5237614 h 6077471"/>
              <a:gd name="connsiteX35" fmla="*/ 4830420 w 8636594"/>
              <a:gd name="connsiteY35" fmla="*/ 5206458 h 6077471"/>
              <a:gd name="connsiteX36" fmla="*/ 4859516 w 8636594"/>
              <a:gd name="connsiteY36" fmla="*/ 5175087 h 6077471"/>
              <a:gd name="connsiteX37" fmla="*/ 4888347 w 8636594"/>
              <a:gd name="connsiteY37" fmla="*/ 5143504 h 6077471"/>
              <a:gd name="connsiteX38" fmla="*/ 4916919 w 8636594"/>
              <a:gd name="connsiteY38" fmla="*/ 5111713 h 6077471"/>
              <a:gd name="connsiteX39" fmla="*/ 4945238 w 8636594"/>
              <a:gd name="connsiteY39" fmla="*/ 5079717 h 6077471"/>
              <a:gd name="connsiteX40" fmla="*/ 4973311 w 8636594"/>
              <a:gd name="connsiteY40" fmla="*/ 5047519 h 6077471"/>
              <a:gd name="connsiteX41" fmla="*/ 5001145 w 8636594"/>
              <a:gd name="connsiteY41" fmla="*/ 5015124 h 6077471"/>
              <a:gd name="connsiteX42" fmla="*/ 5028745 w 8636594"/>
              <a:gd name="connsiteY42" fmla="*/ 4982535 h 6077471"/>
              <a:gd name="connsiteX43" fmla="*/ 5056117 w 8636594"/>
              <a:gd name="connsiteY43" fmla="*/ 4949755 h 6077471"/>
              <a:gd name="connsiteX44" fmla="*/ 5083269 w 8636594"/>
              <a:gd name="connsiteY44" fmla="*/ 4916787 h 6077471"/>
              <a:gd name="connsiteX45" fmla="*/ 5110207 w 8636594"/>
              <a:gd name="connsiteY45" fmla="*/ 4883636 h 6077471"/>
              <a:gd name="connsiteX46" fmla="*/ 5136937 w 8636594"/>
              <a:gd name="connsiteY46" fmla="*/ 4850305 h 6077471"/>
              <a:gd name="connsiteX47" fmla="*/ 5163464 w 8636594"/>
              <a:gd name="connsiteY47" fmla="*/ 4816797 h 6077471"/>
              <a:gd name="connsiteX48" fmla="*/ 5215940 w 8636594"/>
              <a:gd name="connsiteY48" fmla="*/ 4749265 h 6077471"/>
              <a:gd name="connsiteX49" fmla="*/ 5267684 w 8636594"/>
              <a:gd name="connsiteY49" fmla="*/ 4681068 h 6077471"/>
              <a:gd name="connsiteX50" fmla="*/ 5318748 w 8636594"/>
              <a:gd name="connsiteY50" fmla="*/ 4612234 h 6077471"/>
              <a:gd name="connsiteX51" fmla="*/ 5369182 w 8636594"/>
              <a:gd name="connsiteY51" fmla="*/ 4542793 h 6077471"/>
              <a:gd name="connsiteX52" fmla="*/ 5419038 w 8636594"/>
              <a:gd name="connsiteY52" fmla="*/ 4472771 h 6077471"/>
              <a:gd name="connsiteX53" fmla="*/ 5468365 w 8636594"/>
              <a:gd name="connsiteY53" fmla="*/ 4402196 h 6077471"/>
              <a:gd name="connsiteX54" fmla="*/ 5517215 w 8636594"/>
              <a:gd name="connsiteY54" fmla="*/ 4331098 h 6077471"/>
              <a:gd name="connsiteX55" fmla="*/ 5565637 w 8636594"/>
              <a:gd name="connsiteY55" fmla="*/ 4259503 h 6077471"/>
              <a:gd name="connsiteX56" fmla="*/ 5613684 w 8636594"/>
              <a:gd name="connsiteY56" fmla="*/ 4187441 h 6077471"/>
              <a:gd name="connsiteX57" fmla="*/ 5685160 w 8636594"/>
              <a:gd name="connsiteY57" fmla="*/ 4078531 h 6077471"/>
              <a:gd name="connsiteX58" fmla="*/ 5756074 w 8636594"/>
              <a:gd name="connsiteY58" fmla="*/ 3968727 h 6077471"/>
              <a:gd name="connsiteX59" fmla="*/ 5873483 w 8636594"/>
              <a:gd name="connsiteY59" fmla="*/ 3783989 h 6077471"/>
              <a:gd name="connsiteX60" fmla="*/ 6203209 w 8636594"/>
              <a:gd name="connsiteY60" fmla="*/ 3258640 h 6077471"/>
              <a:gd name="connsiteX61" fmla="*/ 6299430 w 8636594"/>
              <a:gd name="connsiteY61" fmla="*/ 3107321 h 6077471"/>
              <a:gd name="connsiteX62" fmla="*/ 6372650 w 8636594"/>
              <a:gd name="connsiteY62" fmla="*/ 2993735 h 6077471"/>
              <a:gd name="connsiteX63" fmla="*/ 6453197 w 8636594"/>
              <a:gd name="connsiteY63" fmla="*/ 2869788 h 6077471"/>
              <a:gd name="connsiteX64" fmla="*/ 6564167 w 8636594"/>
              <a:gd name="connsiteY64" fmla="*/ 2696807 h 6077471"/>
              <a:gd name="connsiteX65" fmla="*/ 6976233 w 8636594"/>
              <a:gd name="connsiteY65" fmla="*/ 2045274 h 6077471"/>
              <a:gd name="connsiteX66" fmla="*/ 7086755 w 8636594"/>
              <a:gd name="connsiteY66" fmla="*/ 1872743 h 6077471"/>
              <a:gd name="connsiteX67" fmla="*/ 7170279 w 8636594"/>
              <a:gd name="connsiteY67" fmla="*/ 1744202 h 6077471"/>
              <a:gd name="connsiteX68" fmla="*/ 7226351 w 8636594"/>
              <a:gd name="connsiteY68" fmla="*/ 1659017 h 6077471"/>
              <a:gd name="connsiteX69" fmla="*/ 7282789 w 8636594"/>
              <a:gd name="connsiteY69" fmla="*/ 1574303 h 6077471"/>
              <a:gd name="connsiteX70" fmla="*/ 7339643 w 8636594"/>
              <a:gd name="connsiteY70" fmla="*/ 1490113 h 6077471"/>
              <a:gd name="connsiteX71" fmla="*/ 7396957 w 8636594"/>
              <a:gd name="connsiteY71" fmla="*/ 1406503 h 6077471"/>
              <a:gd name="connsiteX72" fmla="*/ 7454781 w 8636594"/>
              <a:gd name="connsiteY72" fmla="*/ 1323526 h 6077471"/>
              <a:gd name="connsiteX73" fmla="*/ 7513161 w 8636594"/>
              <a:gd name="connsiteY73" fmla="*/ 1241237 h 6077471"/>
              <a:gd name="connsiteX74" fmla="*/ 7572144 w 8636594"/>
              <a:gd name="connsiteY74" fmla="*/ 1159689 h 6077471"/>
              <a:gd name="connsiteX75" fmla="*/ 7601877 w 8636594"/>
              <a:gd name="connsiteY75" fmla="*/ 1119210 h 6077471"/>
              <a:gd name="connsiteX76" fmla="*/ 7631779 w 8636594"/>
              <a:gd name="connsiteY76" fmla="*/ 1078937 h 6077471"/>
              <a:gd name="connsiteX77" fmla="*/ 7661855 w 8636594"/>
              <a:gd name="connsiteY77" fmla="*/ 1038876 h 6077471"/>
              <a:gd name="connsiteX78" fmla="*/ 7692111 w 8636594"/>
              <a:gd name="connsiteY78" fmla="*/ 999035 h 6077471"/>
              <a:gd name="connsiteX79" fmla="*/ 7722554 w 8636594"/>
              <a:gd name="connsiteY79" fmla="*/ 959419 h 6077471"/>
              <a:gd name="connsiteX80" fmla="*/ 7753190 w 8636594"/>
              <a:gd name="connsiteY80" fmla="*/ 920037 h 6077471"/>
              <a:gd name="connsiteX81" fmla="*/ 7784023 w 8636594"/>
              <a:gd name="connsiteY81" fmla="*/ 880894 h 6077471"/>
              <a:gd name="connsiteX82" fmla="*/ 7815061 w 8636594"/>
              <a:gd name="connsiteY82" fmla="*/ 841997 h 6077471"/>
              <a:gd name="connsiteX83" fmla="*/ 7846308 w 8636594"/>
              <a:gd name="connsiteY83" fmla="*/ 803354 h 6077471"/>
              <a:gd name="connsiteX84" fmla="*/ 7877772 w 8636594"/>
              <a:gd name="connsiteY84" fmla="*/ 764970 h 6077471"/>
              <a:gd name="connsiteX85" fmla="*/ 7909458 w 8636594"/>
              <a:gd name="connsiteY85" fmla="*/ 726853 h 6077471"/>
              <a:gd name="connsiteX86" fmla="*/ 7941371 w 8636594"/>
              <a:gd name="connsiteY86" fmla="*/ 689010 h 6077471"/>
              <a:gd name="connsiteX87" fmla="*/ 7973518 w 8636594"/>
              <a:gd name="connsiteY87" fmla="*/ 651447 h 6077471"/>
              <a:gd name="connsiteX88" fmla="*/ 8005905 w 8636594"/>
              <a:gd name="connsiteY88" fmla="*/ 614171 h 6077471"/>
              <a:gd name="connsiteX89" fmla="*/ 8038538 w 8636594"/>
              <a:gd name="connsiteY89" fmla="*/ 577189 h 6077471"/>
              <a:gd name="connsiteX90" fmla="*/ 8071421 w 8636594"/>
              <a:gd name="connsiteY90" fmla="*/ 540507 h 6077471"/>
              <a:gd name="connsiteX91" fmla="*/ 8104563 w 8636594"/>
              <a:gd name="connsiteY91" fmla="*/ 504132 h 6077471"/>
              <a:gd name="connsiteX92" fmla="*/ 8137967 w 8636594"/>
              <a:gd name="connsiteY92" fmla="*/ 468072 h 6077471"/>
              <a:gd name="connsiteX93" fmla="*/ 8171641 w 8636594"/>
              <a:gd name="connsiteY93" fmla="*/ 432332 h 6077471"/>
              <a:gd name="connsiteX94" fmla="*/ 8205590 w 8636594"/>
              <a:gd name="connsiteY94" fmla="*/ 396920 h 6077471"/>
              <a:gd name="connsiteX95" fmla="*/ 8239820 w 8636594"/>
              <a:gd name="connsiteY95" fmla="*/ 361843 h 6077471"/>
              <a:gd name="connsiteX96" fmla="*/ 8274337 w 8636594"/>
              <a:gd name="connsiteY96" fmla="*/ 327107 h 6077471"/>
              <a:gd name="connsiteX97" fmla="*/ 8309147 w 8636594"/>
              <a:gd name="connsiteY97" fmla="*/ 292718 h 6077471"/>
              <a:gd name="connsiteX98" fmla="*/ 8344256 w 8636594"/>
              <a:gd name="connsiteY98" fmla="*/ 258685 h 6077471"/>
              <a:gd name="connsiteX99" fmla="*/ 8379669 w 8636594"/>
              <a:gd name="connsiteY99" fmla="*/ 225013 h 6077471"/>
              <a:gd name="connsiteX100" fmla="*/ 8415394 w 8636594"/>
              <a:gd name="connsiteY100" fmla="*/ 191709 h 6077471"/>
              <a:gd name="connsiteX101" fmla="*/ 8451434 w 8636594"/>
              <a:gd name="connsiteY101" fmla="*/ 158780 h 6077471"/>
              <a:gd name="connsiteX102" fmla="*/ 8487798 w 8636594"/>
              <a:gd name="connsiteY102" fmla="*/ 126233 h 6077471"/>
              <a:gd name="connsiteX103" fmla="*/ 8524489 w 8636594"/>
              <a:gd name="connsiteY103" fmla="*/ 94075 h 6077471"/>
              <a:gd name="connsiteX104" fmla="*/ 8561515 w 8636594"/>
              <a:gd name="connsiteY104" fmla="*/ 62312 h 6077471"/>
              <a:gd name="connsiteX105" fmla="*/ 8598881 w 8636594"/>
              <a:gd name="connsiteY105" fmla="*/ 30951 h 6077471"/>
              <a:gd name="connsiteX106" fmla="*/ 8636594 w 8636594"/>
              <a:gd name="connsiteY106" fmla="*/ 0 h 6077471"/>
              <a:gd name="connsiteX0" fmla="*/ 8636594 w 8636594"/>
              <a:gd name="connsiteY0" fmla="*/ 0 h 6054733"/>
              <a:gd name="connsiteX1" fmla="*/ 5293 w 8636594"/>
              <a:gd name="connsiteY1" fmla="*/ 0 h 6054733"/>
              <a:gd name="connsiteX2" fmla="*/ 0 w 8636594"/>
              <a:gd name="connsiteY2" fmla="*/ 5587843 h 6054733"/>
              <a:gd name="connsiteX3" fmla="*/ 3762353 w 8636594"/>
              <a:gd name="connsiteY3" fmla="*/ 6054733 h 6054733"/>
              <a:gd name="connsiteX4" fmla="*/ 3802812 w 8636594"/>
              <a:gd name="connsiteY4" fmla="*/ 6031671 h 6054733"/>
              <a:gd name="connsiteX5" fmla="*/ 3842810 w 8636594"/>
              <a:gd name="connsiteY5" fmla="*/ 6008288 h 6054733"/>
              <a:gd name="connsiteX6" fmla="*/ 3882352 w 8636594"/>
              <a:gd name="connsiteY6" fmla="*/ 5984588 h 6054733"/>
              <a:gd name="connsiteX7" fmla="*/ 3921445 w 8636594"/>
              <a:gd name="connsiteY7" fmla="*/ 5960574 h 6054733"/>
              <a:gd name="connsiteX8" fmla="*/ 3960096 w 8636594"/>
              <a:gd name="connsiteY8" fmla="*/ 5936250 h 6054733"/>
              <a:gd name="connsiteX9" fmla="*/ 3998311 w 8636594"/>
              <a:gd name="connsiteY9" fmla="*/ 5911619 h 6054733"/>
              <a:gd name="connsiteX10" fmla="*/ 4036095 w 8636594"/>
              <a:gd name="connsiteY10" fmla="*/ 5886685 h 6054733"/>
              <a:gd name="connsiteX11" fmla="*/ 4073456 w 8636594"/>
              <a:gd name="connsiteY11" fmla="*/ 5861452 h 6054733"/>
              <a:gd name="connsiteX12" fmla="*/ 4110400 w 8636594"/>
              <a:gd name="connsiteY12" fmla="*/ 5835922 h 6054733"/>
              <a:gd name="connsiteX13" fmla="*/ 4146933 w 8636594"/>
              <a:gd name="connsiteY13" fmla="*/ 5810100 h 6054733"/>
              <a:gd name="connsiteX14" fmla="*/ 4183061 w 8636594"/>
              <a:gd name="connsiteY14" fmla="*/ 5783988 h 6054733"/>
              <a:gd name="connsiteX15" fmla="*/ 4218791 w 8636594"/>
              <a:gd name="connsiteY15" fmla="*/ 5757591 h 6054733"/>
              <a:gd name="connsiteX16" fmla="*/ 4254129 w 8636594"/>
              <a:gd name="connsiteY16" fmla="*/ 5730912 h 6054733"/>
              <a:gd name="connsiteX17" fmla="*/ 4289081 w 8636594"/>
              <a:gd name="connsiteY17" fmla="*/ 5703955 h 6054733"/>
              <a:gd name="connsiteX18" fmla="*/ 4323654 w 8636594"/>
              <a:gd name="connsiteY18" fmla="*/ 5676722 h 6054733"/>
              <a:gd name="connsiteX19" fmla="*/ 4357854 w 8636594"/>
              <a:gd name="connsiteY19" fmla="*/ 5649218 h 6054733"/>
              <a:gd name="connsiteX20" fmla="*/ 4391688 w 8636594"/>
              <a:gd name="connsiteY20" fmla="*/ 5621446 h 6054733"/>
              <a:gd name="connsiteX21" fmla="*/ 4425162 w 8636594"/>
              <a:gd name="connsiteY21" fmla="*/ 5593409 h 6054733"/>
              <a:gd name="connsiteX22" fmla="*/ 4458281 w 8636594"/>
              <a:gd name="connsiteY22" fmla="*/ 5565111 h 6054733"/>
              <a:gd name="connsiteX23" fmla="*/ 4491053 w 8636594"/>
              <a:gd name="connsiteY23" fmla="*/ 5536556 h 6054733"/>
              <a:gd name="connsiteX24" fmla="*/ 4523484 w 8636594"/>
              <a:gd name="connsiteY24" fmla="*/ 5507747 h 6054733"/>
              <a:gd name="connsiteX25" fmla="*/ 4555580 w 8636594"/>
              <a:gd name="connsiteY25" fmla="*/ 5478687 h 6054733"/>
              <a:gd name="connsiteX26" fmla="*/ 4587347 w 8636594"/>
              <a:gd name="connsiteY26" fmla="*/ 5449380 h 6054733"/>
              <a:gd name="connsiteX27" fmla="*/ 4618793 w 8636594"/>
              <a:gd name="connsiteY27" fmla="*/ 5419830 h 6054733"/>
              <a:gd name="connsiteX28" fmla="*/ 4649922 w 8636594"/>
              <a:gd name="connsiteY28" fmla="*/ 5390040 h 6054733"/>
              <a:gd name="connsiteX29" fmla="*/ 4680742 w 8636594"/>
              <a:gd name="connsiteY29" fmla="*/ 5360014 h 6054733"/>
              <a:gd name="connsiteX30" fmla="*/ 4711259 w 8636594"/>
              <a:gd name="connsiteY30" fmla="*/ 5329755 h 6054733"/>
              <a:gd name="connsiteX31" fmla="*/ 4741478 w 8636594"/>
              <a:gd name="connsiteY31" fmla="*/ 5299266 h 6054733"/>
              <a:gd name="connsiteX32" fmla="*/ 4771408 w 8636594"/>
              <a:gd name="connsiteY32" fmla="*/ 5268551 h 6054733"/>
              <a:gd name="connsiteX33" fmla="*/ 4801053 w 8636594"/>
              <a:gd name="connsiteY33" fmla="*/ 5237614 h 6054733"/>
              <a:gd name="connsiteX34" fmla="*/ 4830420 w 8636594"/>
              <a:gd name="connsiteY34" fmla="*/ 5206458 h 6054733"/>
              <a:gd name="connsiteX35" fmla="*/ 4859516 w 8636594"/>
              <a:gd name="connsiteY35" fmla="*/ 5175087 h 6054733"/>
              <a:gd name="connsiteX36" fmla="*/ 4888347 w 8636594"/>
              <a:gd name="connsiteY36" fmla="*/ 5143504 h 6054733"/>
              <a:gd name="connsiteX37" fmla="*/ 4916919 w 8636594"/>
              <a:gd name="connsiteY37" fmla="*/ 5111713 h 6054733"/>
              <a:gd name="connsiteX38" fmla="*/ 4945238 w 8636594"/>
              <a:gd name="connsiteY38" fmla="*/ 5079717 h 6054733"/>
              <a:gd name="connsiteX39" fmla="*/ 4973311 w 8636594"/>
              <a:gd name="connsiteY39" fmla="*/ 5047519 h 6054733"/>
              <a:gd name="connsiteX40" fmla="*/ 5001145 w 8636594"/>
              <a:gd name="connsiteY40" fmla="*/ 5015124 h 6054733"/>
              <a:gd name="connsiteX41" fmla="*/ 5028745 w 8636594"/>
              <a:gd name="connsiteY41" fmla="*/ 4982535 h 6054733"/>
              <a:gd name="connsiteX42" fmla="*/ 5056117 w 8636594"/>
              <a:gd name="connsiteY42" fmla="*/ 4949755 h 6054733"/>
              <a:gd name="connsiteX43" fmla="*/ 5083269 w 8636594"/>
              <a:gd name="connsiteY43" fmla="*/ 4916787 h 6054733"/>
              <a:gd name="connsiteX44" fmla="*/ 5110207 w 8636594"/>
              <a:gd name="connsiteY44" fmla="*/ 4883636 h 6054733"/>
              <a:gd name="connsiteX45" fmla="*/ 5136937 w 8636594"/>
              <a:gd name="connsiteY45" fmla="*/ 4850305 h 6054733"/>
              <a:gd name="connsiteX46" fmla="*/ 5163464 w 8636594"/>
              <a:gd name="connsiteY46" fmla="*/ 4816797 h 6054733"/>
              <a:gd name="connsiteX47" fmla="*/ 5215940 w 8636594"/>
              <a:gd name="connsiteY47" fmla="*/ 4749265 h 6054733"/>
              <a:gd name="connsiteX48" fmla="*/ 5267684 w 8636594"/>
              <a:gd name="connsiteY48" fmla="*/ 4681068 h 6054733"/>
              <a:gd name="connsiteX49" fmla="*/ 5318748 w 8636594"/>
              <a:gd name="connsiteY49" fmla="*/ 4612234 h 6054733"/>
              <a:gd name="connsiteX50" fmla="*/ 5369182 w 8636594"/>
              <a:gd name="connsiteY50" fmla="*/ 4542793 h 6054733"/>
              <a:gd name="connsiteX51" fmla="*/ 5419038 w 8636594"/>
              <a:gd name="connsiteY51" fmla="*/ 4472771 h 6054733"/>
              <a:gd name="connsiteX52" fmla="*/ 5468365 w 8636594"/>
              <a:gd name="connsiteY52" fmla="*/ 4402196 h 6054733"/>
              <a:gd name="connsiteX53" fmla="*/ 5517215 w 8636594"/>
              <a:gd name="connsiteY53" fmla="*/ 4331098 h 6054733"/>
              <a:gd name="connsiteX54" fmla="*/ 5565637 w 8636594"/>
              <a:gd name="connsiteY54" fmla="*/ 4259503 h 6054733"/>
              <a:gd name="connsiteX55" fmla="*/ 5613684 w 8636594"/>
              <a:gd name="connsiteY55" fmla="*/ 4187441 h 6054733"/>
              <a:gd name="connsiteX56" fmla="*/ 5685160 w 8636594"/>
              <a:gd name="connsiteY56" fmla="*/ 4078531 h 6054733"/>
              <a:gd name="connsiteX57" fmla="*/ 5756074 w 8636594"/>
              <a:gd name="connsiteY57" fmla="*/ 3968727 h 6054733"/>
              <a:gd name="connsiteX58" fmla="*/ 5873483 w 8636594"/>
              <a:gd name="connsiteY58" fmla="*/ 3783989 h 6054733"/>
              <a:gd name="connsiteX59" fmla="*/ 6203209 w 8636594"/>
              <a:gd name="connsiteY59" fmla="*/ 3258640 h 6054733"/>
              <a:gd name="connsiteX60" fmla="*/ 6299430 w 8636594"/>
              <a:gd name="connsiteY60" fmla="*/ 3107321 h 6054733"/>
              <a:gd name="connsiteX61" fmla="*/ 6372650 w 8636594"/>
              <a:gd name="connsiteY61" fmla="*/ 2993735 h 6054733"/>
              <a:gd name="connsiteX62" fmla="*/ 6453197 w 8636594"/>
              <a:gd name="connsiteY62" fmla="*/ 2869788 h 6054733"/>
              <a:gd name="connsiteX63" fmla="*/ 6564167 w 8636594"/>
              <a:gd name="connsiteY63" fmla="*/ 2696807 h 6054733"/>
              <a:gd name="connsiteX64" fmla="*/ 6976233 w 8636594"/>
              <a:gd name="connsiteY64" fmla="*/ 2045274 h 6054733"/>
              <a:gd name="connsiteX65" fmla="*/ 7086755 w 8636594"/>
              <a:gd name="connsiteY65" fmla="*/ 1872743 h 6054733"/>
              <a:gd name="connsiteX66" fmla="*/ 7170279 w 8636594"/>
              <a:gd name="connsiteY66" fmla="*/ 1744202 h 6054733"/>
              <a:gd name="connsiteX67" fmla="*/ 7226351 w 8636594"/>
              <a:gd name="connsiteY67" fmla="*/ 1659017 h 6054733"/>
              <a:gd name="connsiteX68" fmla="*/ 7282789 w 8636594"/>
              <a:gd name="connsiteY68" fmla="*/ 1574303 h 6054733"/>
              <a:gd name="connsiteX69" fmla="*/ 7339643 w 8636594"/>
              <a:gd name="connsiteY69" fmla="*/ 1490113 h 6054733"/>
              <a:gd name="connsiteX70" fmla="*/ 7396957 w 8636594"/>
              <a:gd name="connsiteY70" fmla="*/ 1406503 h 6054733"/>
              <a:gd name="connsiteX71" fmla="*/ 7454781 w 8636594"/>
              <a:gd name="connsiteY71" fmla="*/ 1323526 h 6054733"/>
              <a:gd name="connsiteX72" fmla="*/ 7513161 w 8636594"/>
              <a:gd name="connsiteY72" fmla="*/ 1241237 h 6054733"/>
              <a:gd name="connsiteX73" fmla="*/ 7572144 w 8636594"/>
              <a:gd name="connsiteY73" fmla="*/ 1159689 h 6054733"/>
              <a:gd name="connsiteX74" fmla="*/ 7601877 w 8636594"/>
              <a:gd name="connsiteY74" fmla="*/ 1119210 h 6054733"/>
              <a:gd name="connsiteX75" fmla="*/ 7631779 w 8636594"/>
              <a:gd name="connsiteY75" fmla="*/ 1078937 h 6054733"/>
              <a:gd name="connsiteX76" fmla="*/ 7661855 w 8636594"/>
              <a:gd name="connsiteY76" fmla="*/ 1038876 h 6054733"/>
              <a:gd name="connsiteX77" fmla="*/ 7692111 w 8636594"/>
              <a:gd name="connsiteY77" fmla="*/ 999035 h 6054733"/>
              <a:gd name="connsiteX78" fmla="*/ 7722554 w 8636594"/>
              <a:gd name="connsiteY78" fmla="*/ 959419 h 6054733"/>
              <a:gd name="connsiteX79" fmla="*/ 7753190 w 8636594"/>
              <a:gd name="connsiteY79" fmla="*/ 920037 h 6054733"/>
              <a:gd name="connsiteX80" fmla="*/ 7784023 w 8636594"/>
              <a:gd name="connsiteY80" fmla="*/ 880894 h 6054733"/>
              <a:gd name="connsiteX81" fmla="*/ 7815061 w 8636594"/>
              <a:gd name="connsiteY81" fmla="*/ 841997 h 6054733"/>
              <a:gd name="connsiteX82" fmla="*/ 7846308 w 8636594"/>
              <a:gd name="connsiteY82" fmla="*/ 803354 h 6054733"/>
              <a:gd name="connsiteX83" fmla="*/ 7877772 w 8636594"/>
              <a:gd name="connsiteY83" fmla="*/ 764970 h 6054733"/>
              <a:gd name="connsiteX84" fmla="*/ 7909458 w 8636594"/>
              <a:gd name="connsiteY84" fmla="*/ 726853 h 6054733"/>
              <a:gd name="connsiteX85" fmla="*/ 7941371 w 8636594"/>
              <a:gd name="connsiteY85" fmla="*/ 689010 h 6054733"/>
              <a:gd name="connsiteX86" fmla="*/ 7973518 w 8636594"/>
              <a:gd name="connsiteY86" fmla="*/ 651447 h 6054733"/>
              <a:gd name="connsiteX87" fmla="*/ 8005905 w 8636594"/>
              <a:gd name="connsiteY87" fmla="*/ 614171 h 6054733"/>
              <a:gd name="connsiteX88" fmla="*/ 8038538 w 8636594"/>
              <a:gd name="connsiteY88" fmla="*/ 577189 h 6054733"/>
              <a:gd name="connsiteX89" fmla="*/ 8071421 w 8636594"/>
              <a:gd name="connsiteY89" fmla="*/ 540507 h 6054733"/>
              <a:gd name="connsiteX90" fmla="*/ 8104563 w 8636594"/>
              <a:gd name="connsiteY90" fmla="*/ 504132 h 6054733"/>
              <a:gd name="connsiteX91" fmla="*/ 8137967 w 8636594"/>
              <a:gd name="connsiteY91" fmla="*/ 468072 h 6054733"/>
              <a:gd name="connsiteX92" fmla="*/ 8171641 w 8636594"/>
              <a:gd name="connsiteY92" fmla="*/ 432332 h 6054733"/>
              <a:gd name="connsiteX93" fmla="*/ 8205590 w 8636594"/>
              <a:gd name="connsiteY93" fmla="*/ 396920 h 6054733"/>
              <a:gd name="connsiteX94" fmla="*/ 8239820 w 8636594"/>
              <a:gd name="connsiteY94" fmla="*/ 361843 h 6054733"/>
              <a:gd name="connsiteX95" fmla="*/ 8274337 w 8636594"/>
              <a:gd name="connsiteY95" fmla="*/ 327107 h 6054733"/>
              <a:gd name="connsiteX96" fmla="*/ 8309147 w 8636594"/>
              <a:gd name="connsiteY96" fmla="*/ 292718 h 6054733"/>
              <a:gd name="connsiteX97" fmla="*/ 8344256 w 8636594"/>
              <a:gd name="connsiteY97" fmla="*/ 258685 h 6054733"/>
              <a:gd name="connsiteX98" fmla="*/ 8379669 w 8636594"/>
              <a:gd name="connsiteY98" fmla="*/ 225013 h 6054733"/>
              <a:gd name="connsiteX99" fmla="*/ 8415394 w 8636594"/>
              <a:gd name="connsiteY99" fmla="*/ 191709 h 6054733"/>
              <a:gd name="connsiteX100" fmla="*/ 8451434 w 8636594"/>
              <a:gd name="connsiteY100" fmla="*/ 158780 h 6054733"/>
              <a:gd name="connsiteX101" fmla="*/ 8487798 w 8636594"/>
              <a:gd name="connsiteY101" fmla="*/ 126233 h 6054733"/>
              <a:gd name="connsiteX102" fmla="*/ 8524489 w 8636594"/>
              <a:gd name="connsiteY102" fmla="*/ 94075 h 6054733"/>
              <a:gd name="connsiteX103" fmla="*/ 8561515 w 8636594"/>
              <a:gd name="connsiteY103" fmla="*/ 62312 h 6054733"/>
              <a:gd name="connsiteX104" fmla="*/ 8598881 w 8636594"/>
              <a:gd name="connsiteY104" fmla="*/ 30951 h 6054733"/>
              <a:gd name="connsiteX105" fmla="*/ 8636594 w 8636594"/>
              <a:gd name="connsiteY105" fmla="*/ 0 h 6054733"/>
              <a:gd name="connsiteX0" fmla="*/ 8636594 w 8636594"/>
              <a:gd name="connsiteY0" fmla="*/ 0 h 6031671"/>
              <a:gd name="connsiteX1" fmla="*/ 5293 w 8636594"/>
              <a:gd name="connsiteY1" fmla="*/ 0 h 6031671"/>
              <a:gd name="connsiteX2" fmla="*/ 0 w 8636594"/>
              <a:gd name="connsiteY2" fmla="*/ 5587843 h 6031671"/>
              <a:gd name="connsiteX3" fmla="*/ 3802812 w 8636594"/>
              <a:gd name="connsiteY3" fmla="*/ 6031671 h 6031671"/>
              <a:gd name="connsiteX4" fmla="*/ 3842810 w 8636594"/>
              <a:gd name="connsiteY4" fmla="*/ 6008288 h 6031671"/>
              <a:gd name="connsiteX5" fmla="*/ 3882352 w 8636594"/>
              <a:gd name="connsiteY5" fmla="*/ 5984588 h 6031671"/>
              <a:gd name="connsiteX6" fmla="*/ 3921445 w 8636594"/>
              <a:gd name="connsiteY6" fmla="*/ 5960574 h 6031671"/>
              <a:gd name="connsiteX7" fmla="*/ 3960096 w 8636594"/>
              <a:gd name="connsiteY7" fmla="*/ 5936250 h 6031671"/>
              <a:gd name="connsiteX8" fmla="*/ 3998311 w 8636594"/>
              <a:gd name="connsiteY8" fmla="*/ 5911619 h 6031671"/>
              <a:gd name="connsiteX9" fmla="*/ 4036095 w 8636594"/>
              <a:gd name="connsiteY9" fmla="*/ 5886685 h 6031671"/>
              <a:gd name="connsiteX10" fmla="*/ 4073456 w 8636594"/>
              <a:gd name="connsiteY10" fmla="*/ 5861452 h 6031671"/>
              <a:gd name="connsiteX11" fmla="*/ 4110400 w 8636594"/>
              <a:gd name="connsiteY11" fmla="*/ 5835922 h 6031671"/>
              <a:gd name="connsiteX12" fmla="*/ 4146933 w 8636594"/>
              <a:gd name="connsiteY12" fmla="*/ 5810100 h 6031671"/>
              <a:gd name="connsiteX13" fmla="*/ 4183061 w 8636594"/>
              <a:gd name="connsiteY13" fmla="*/ 5783988 h 6031671"/>
              <a:gd name="connsiteX14" fmla="*/ 4218791 w 8636594"/>
              <a:gd name="connsiteY14" fmla="*/ 5757591 h 6031671"/>
              <a:gd name="connsiteX15" fmla="*/ 4254129 w 8636594"/>
              <a:gd name="connsiteY15" fmla="*/ 5730912 h 6031671"/>
              <a:gd name="connsiteX16" fmla="*/ 4289081 w 8636594"/>
              <a:gd name="connsiteY16" fmla="*/ 5703955 h 6031671"/>
              <a:gd name="connsiteX17" fmla="*/ 4323654 w 8636594"/>
              <a:gd name="connsiteY17" fmla="*/ 5676722 h 6031671"/>
              <a:gd name="connsiteX18" fmla="*/ 4357854 w 8636594"/>
              <a:gd name="connsiteY18" fmla="*/ 5649218 h 6031671"/>
              <a:gd name="connsiteX19" fmla="*/ 4391688 w 8636594"/>
              <a:gd name="connsiteY19" fmla="*/ 5621446 h 6031671"/>
              <a:gd name="connsiteX20" fmla="*/ 4425162 w 8636594"/>
              <a:gd name="connsiteY20" fmla="*/ 5593409 h 6031671"/>
              <a:gd name="connsiteX21" fmla="*/ 4458281 w 8636594"/>
              <a:gd name="connsiteY21" fmla="*/ 5565111 h 6031671"/>
              <a:gd name="connsiteX22" fmla="*/ 4491053 w 8636594"/>
              <a:gd name="connsiteY22" fmla="*/ 5536556 h 6031671"/>
              <a:gd name="connsiteX23" fmla="*/ 4523484 w 8636594"/>
              <a:gd name="connsiteY23" fmla="*/ 5507747 h 6031671"/>
              <a:gd name="connsiteX24" fmla="*/ 4555580 w 8636594"/>
              <a:gd name="connsiteY24" fmla="*/ 5478687 h 6031671"/>
              <a:gd name="connsiteX25" fmla="*/ 4587347 w 8636594"/>
              <a:gd name="connsiteY25" fmla="*/ 5449380 h 6031671"/>
              <a:gd name="connsiteX26" fmla="*/ 4618793 w 8636594"/>
              <a:gd name="connsiteY26" fmla="*/ 5419830 h 6031671"/>
              <a:gd name="connsiteX27" fmla="*/ 4649922 w 8636594"/>
              <a:gd name="connsiteY27" fmla="*/ 5390040 h 6031671"/>
              <a:gd name="connsiteX28" fmla="*/ 4680742 w 8636594"/>
              <a:gd name="connsiteY28" fmla="*/ 5360014 h 6031671"/>
              <a:gd name="connsiteX29" fmla="*/ 4711259 w 8636594"/>
              <a:gd name="connsiteY29" fmla="*/ 5329755 h 6031671"/>
              <a:gd name="connsiteX30" fmla="*/ 4741478 w 8636594"/>
              <a:gd name="connsiteY30" fmla="*/ 5299266 h 6031671"/>
              <a:gd name="connsiteX31" fmla="*/ 4771408 w 8636594"/>
              <a:gd name="connsiteY31" fmla="*/ 5268551 h 6031671"/>
              <a:gd name="connsiteX32" fmla="*/ 4801053 w 8636594"/>
              <a:gd name="connsiteY32" fmla="*/ 5237614 h 6031671"/>
              <a:gd name="connsiteX33" fmla="*/ 4830420 w 8636594"/>
              <a:gd name="connsiteY33" fmla="*/ 5206458 h 6031671"/>
              <a:gd name="connsiteX34" fmla="*/ 4859516 w 8636594"/>
              <a:gd name="connsiteY34" fmla="*/ 5175087 h 6031671"/>
              <a:gd name="connsiteX35" fmla="*/ 4888347 w 8636594"/>
              <a:gd name="connsiteY35" fmla="*/ 5143504 h 6031671"/>
              <a:gd name="connsiteX36" fmla="*/ 4916919 w 8636594"/>
              <a:gd name="connsiteY36" fmla="*/ 5111713 h 6031671"/>
              <a:gd name="connsiteX37" fmla="*/ 4945238 w 8636594"/>
              <a:gd name="connsiteY37" fmla="*/ 5079717 h 6031671"/>
              <a:gd name="connsiteX38" fmla="*/ 4973311 w 8636594"/>
              <a:gd name="connsiteY38" fmla="*/ 5047519 h 6031671"/>
              <a:gd name="connsiteX39" fmla="*/ 5001145 w 8636594"/>
              <a:gd name="connsiteY39" fmla="*/ 5015124 h 6031671"/>
              <a:gd name="connsiteX40" fmla="*/ 5028745 w 8636594"/>
              <a:gd name="connsiteY40" fmla="*/ 4982535 h 6031671"/>
              <a:gd name="connsiteX41" fmla="*/ 5056117 w 8636594"/>
              <a:gd name="connsiteY41" fmla="*/ 4949755 h 6031671"/>
              <a:gd name="connsiteX42" fmla="*/ 5083269 w 8636594"/>
              <a:gd name="connsiteY42" fmla="*/ 4916787 h 6031671"/>
              <a:gd name="connsiteX43" fmla="*/ 5110207 w 8636594"/>
              <a:gd name="connsiteY43" fmla="*/ 4883636 h 6031671"/>
              <a:gd name="connsiteX44" fmla="*/ 5136937 w 8636594"/>
              <a:gd name="connsiteY44" fmla="*/ 4850305 h 6031671"/>
              <a:gd name="connsiteX45" fmla="*/ 5163464 w 8636594"/>
              <a:gd name="connsiteY45" fmla="*/ 4816797 h 6031671"/>
              <a:gd name="connsiteX46" fmla="*/ 5215940 w 8636594"/>
              <a:gd name="connsiteY46" fmla="*/ 4749265 h 6031671"/>
              <a:gd name="connsiteX47" fmla="*/ 5267684 w 8636594"/>
              <a:gd name="connsiteY47" fmla="*/ 4681068 h 6031671"/>
              <a:gd name="connsiteX48" fmla="*/ 5318748 w 8636594"/>
              <a:gd name="connsiteY48" fmla="*/ 4612234 h 6031671"/>
              <a:gd name="connsiteX49" fmla="*/ 5369182 w 8636594"/>
              <a:gd name="connsiteY49" fmla="*/ 4542793 h 6031671"/>
              <a:gd name="connsiteX50" fmla="*/ 5419038 w 8636594"/>
              <a:gd name="connsiteY50" fmla="*/ 4472771 h 6031671"/>
              <a:gd name="connsiteX51" fmla="*/ 5468365 w 8636594"/>
              <a:gd name="connsiteY51" fmla="*/ 4402196 h 6031671"/>
              <a:gd name="connsiteX52" fmla="*/ 5517215 w 8636594"/>
              <a:gd name="connsiteY52" fmla="*/ 4331098 h 6031671"/>
              <a:gd name="connsiteX53" fmla="*/ 5565637 w 8636594"/>
              <a:gd name="connsiteY53" fmla="*/ 4259503 h 6031671"/>
              <a:gd name="connsiteX54" fmla="*/ 5613684 w 8636594"/>
              <a:gd name="connsiteY54" fmla="*/ 4187441 h 6031671"/>
              <a:gd name="connsiteX55" fmla="*/ 5685160 w 8636594"/>
              <a:gd name="connsiteY55" fmla="*/ 4078531 h 6031671"/>
              <a:gd name="connsiteX56" fmla="*/ 5756074 w 8636594"/>
              <a:gd name="connsiteY56" fmla="*/ 3968727 h 6031671"/>
              <a:gd name="connsiteX57" fmla="*/ 5873483 w 8636594"/>
              <a:gd name="connsiteY57" fmla="*/ 3783989 h 6031671"/>
              <a:gd name="connsiteX58" fmla="*/ 6203209 w 8636594"/>
              <a:gd name="connsiteY58" fmla="*/ 3258640 h 6031671"/>
              <a:gd name="connsiteX59" fmla="*/ 6299430 w 8636594"/>
              <a:gd name="connsiteY59" fmla="*/ 3107321 h 6031671"/>
              <a:gd name="connsiteX60" fmla="*/ 6372650 w 8636594"/>
              <a:gd name="connsiteY60" fmla="*/ 2993735 h 6031671"/>
              <a:gd name="connsiteX61" fmla="*/ 6453197 w 8636594"/>
              <a:gd name="connsiteY61" fmla="*/ 2869788 h 6031671"/>
              <a:gd name="connsiteX62" fmla="*/ 6564167 w 8636594"/>
              <a:gd name="connsiteY62" fmla="*/ 2696807 h 6031671"/>
              <a:gd name="connsiteX63" fmla="*/ 6976233 w 8636594"/>
              <a:gd name="connsiteY63" fmla="*/ 2045274 h 6031671"/>
              <a:gd name="connsiteX64" fmla="*/ 7086755 w 8636594"/>
              <a:gd name="connsiteY64" fmla="*/ 1872743 h 6031671"/>
              <a:gd name="connsiteX65" fmla="*/ 7170279 w 8636594"/>
              <a:gd name="connsiteY65" fmla="*/ 1744202 h 6031671"/>
              <a:gd name="connsiteX66" fmla="*/ 7226351 w 8636594"/>
              <a:gd name="connsiteY66" fmla="*/ 1659017 h 6031671"/>
              <a:gd name="connsiteX67" fmla="*/ 7282789 w 8636594"/>
              <a:gd name="connsiteY67" fmla="*/ 1574303 h 6031671"/>
              <a:gd name="connsiteX68" fmla="*/ 7339643 w 8636594"/>
              <a:gd name="connsiteY68" fmla="*/ 1490113 h 6031671"/>
              <a:gd name="connsiteX69" fmla="*/ 7396957 w 8636594"/>
              <a:gd name="connsiteY69" fmla="*/ 1406503 h 6031671"/>
              <a:gd name="connsiteX70" fmla="*/ 7454781 w 8636594"/>
              <a:gd name="connsiteY70" fmla="*/ 1323526 h 6031671"/>
              <a:gd name="connsiteX71" fmla="*/ 7513161 w 8636594"/>
              <a:gd name="connsiteY71" fmla="*/ 1241237 h 6031671"/>
              <a:gd name="connsiteX72" fmla="*/ 7572144 w 8636594"/>
              <a:gd name="connsiteY72" fmla="*/ 1159689 h 6031671"/>
              <a:gd name="connsiteX73" fmla="*/ 7601877 w 8636594"/>
              <a:gd name="connsiteY73" fmla="*/ 1119210 h 6031671"/>
              <a:gd name="connsiteX74" fmla="*/ 7631779 w 8636594"/>
              <a:gd name="connsiteY74" fmla="*/ 1078937 h 6031671"/>
              <a:gd name="connsiteX75" fmla="*/ 7661855 w 8636594"/>
              <a:gd name="connsiteY75" fmla="*/ 1038876 h 6031671"/>
              <a:gd name="connsiteX76" fmla="*/ 7692111 w 8636594"/>
              <a:gd name="connsiteY76" fmla="*/ 999035 h 6031671"/>
              <a:gd name="connsiteX77" fmla="*/ 7722554 w 8636594"/>
              <a:gd name="connsiteY77" fmla="*/ 959419 h 6031671"/>
              <a:gd name="connsiteX78" fmla="*/ 7753190 w 8636594"/>
              <a:gd name="connsiteY78" fmla="*/ 920037 h 6031671"/>
              <a:gd name="connsiteX79" fmla="*/ 7784023 w 8636594"/>
              <a:gd name="connsiteY79" fmla="*/ 880894 h 6031671"/>
              <a:gd name="connsiteX80" fmla="*/ 7815061 w 8636594"/>
              <a:gd name="connsiteY80" fmla="*/ 841997 h 6031671"/>
              <a:gd name="connsiteX81" fmla="*/ 7846308 w 8636594"/>
              <a:gd name="connsiteY81" fmla="*/ 803354 h 6031671"/>
              <a:gd name="connsiteX82" fmla="*/ 7877772 w 8636594"/>
              <a:gd name="connsiteY82" fmla="*/ 764970 h 6031671"/>
              <a:gd name="connsiteX83" fmla="*/ 7909458 w 8636594"/>
              <a:gd name="connsiteY83" fmla="*/ 726853 h 6031671"/>
              <a:gd name="connsiteX84" fmla="*/ 7941371 w 8636594"/>
              <a:gd name="connsiteY84" fmla="*/ 689010 h 6031671"/>
              <a:gd name="connsiteX85" fmla="*/ 7973518 w 8636594"/>
              <a:gd name="connsiteY85" fmla="*/ 651447 h 6031671"/>
              <a:gd name="connsiteX86" fmla="*/ 8005905 w 8636594"/>
              <a:gd name="connsiteY86" fmla="*/ 614171 h 6031671"/>
              <a:gd name="connsiteX87" fmla="*/ 8038538 w 8636594"/>
              <a:gd name="connsiteY87" fmla="*/ 577189 h 6031671"/>
              <a:gd name="connsiteX88" fmla="*/ 8071421 w 8636594"/>
              <a:gd name="connsiteY88" fmla="*/ 540507 h 6031671"/>
              <a:gd name="connsiteX89" fmla="*/ 8104563 w 8636594"/>
              <a:gd name="connsiteY89" fmla="*/ 504132 h 6031671"/>
              <a:gd name="connsiteX90" fmla="*/ 8137967 w 8636594"/>
              <a:gd name="connsiteY90" fmla="*/ 468072 h 6031671"/>
              <a:gd name="connsiteX91" fmla="*/ 8171641 w 8636594"/>
              <a:gd name="connsiteY91" fmla="*/ 432332 h 6031671"/>
              <a:gd name="connsiteX92" fmla="*/ 8205590 w 8636594"/>
              <a:gd name="connsiteY92" fmla="*/ 396920 h 6031671"/>
              <a:gd name="connsiteX93" fmla="*/ 8239820 w 8636594"/>
              <a:gd name="connsiteY93" fmla="*/ 361843 h 6031671"/>
              <a:gd name="connsiteX94" fmla="*/ 8274337 w 8636594"/>
              <a:gd name="connsiteY94" fmla="*/ 327107 h 6031671"/>
              <a:gd name="connsiteX95" fmla="*/ 8309147 w 8636594"/>
              <a:gd name="connsiteY95" fmla="*/ 292718 h 6031671"/>
              <a:gd name="connsiteX96" fmla="*/ 8344256 w 8636594"/>
              <a:gd name="connsiteY96" fmla="*/ 258685 h 6031671"/>
              <a:gd name="connsiteX97" fmla="*/ 8379669 w 8636594"/>
              <a:gd name="connsiteY97" fmla="*/ 225013 h 6031671"/>
              <a:gd name="connsiteX98" fmla="*/ 8415394 w 8636594"/>
              <a:gd name="connsiteY98" fmla="*/ 191709 h 6031671"/>
              <a:gd name="connsiteX99" fmla="*/ 8451434 w 8636594"/>
              <a:gd name="connsiteY99" fmla="*/ 158780 h 6031671"/>
              <a:gd name="connsiteX100" fmla="*/ 8487798 w 8636594"/>
              <a:gd name="connsiteY100" fmla="*/ 126233 h 6031671"/>
              <a:gd name="connsiteX101" fmla="*/ 8524489 w 8636594"/>
              <a:gd name="connsiteY101" fmla="*/ 94075 h 6031671"/>
              <a:gd name="connsiteX102" fmla="*/ 8561515 w 8636594"/>
              <a:gd name="connsiteY102" fmla="*/ 62312 h 6031671"/>
              <a:gd name="connsiteX103" fmla="*/ 8598881 w 8636594"/>
              <a:gd name="connsiteY103" fmla="*/ 30951 h 6031671"/>
              <a:gd name="connsiteX104" fmla="*/ 8636594 w 8636594"/>
              <a:gd name="connsiteY104" fmla="*/ 0 h 6031671"/>
              <a:gd name="connsiteX0" fmla="*/ 8636594 w 8636594"/>
              <a:gd name="connsiteY0" fmla="*/ 0 h 6008288"/>
              <a:gd name="connsiteX1" fmla="*/ 5293 w 8636594"/>
              <a:gd name="connsiteY1" fmla="*/ 0 h 6008288"/>
              <a:gd name="connsiteX2" fmla="*/ 0 w 8636594"/>
              <a:gd name="connsiteY2" fmla="*/ 5587843 h 6008288"/>
              <a:gd name="connsiteX3" fmla="*/ 3842810 w 8636594"/>
              <a:gd name="connsiteY3" fmla="*/ 6008288 h 6008288"/>
              <a:gd name="connsiteX4" fmla="*/ 3882352 w 8636594"/>
              <a:gd name="connsiteY4" fmla="*/ 5984588 h 6008288"/>
              <a:gd name="connsiteX5" fmla="*/ 3921445 w 8636594"/>
              <a:gd name="connsiteY5" fmla="*/ 5960574 h 6008288"/>
              <a:gd name="connsiteX6" fmla="*/ 3960096 w 8636594"/>
              <a:gd name="connsiteY6" fmla="*/ 5936250 h 6008288"/>
              <a:gd name="connsiteX7" fmla="*/ 3998311 w 8636594"/>
              <a:gd name="connsiteY7" fmla="*/ 5911619 h 6008288"/>
              <a:gd name="connsiteX8" fmla="*/ 4036095 w 8636594"/>
              <a:gd name="connsiteY8" fmla="*/ 5886685 h 6008288"/>
              <a:gd name="connsiteX9" fmla="*/ 4073456 w 8636594"/>
              <a:gd name="connsiteY9" fmla="*/ 5861452 h 6008288"/>
              <a:gd name="connsiteX10" fmla="*/ 4110400 w 8636594"/>
              <a:gd name="connsiteY10" fmla="*/ 5835922 h 6008288"/>
              <a:gd name="connsiteX11" fmla="*/ 4146933 w 8636594"/>
              <a:gd name="connsiteY11" fmla="*/ 5810100 h 6008288"/>
              <a:gd name="connsiteX12" fmla="*/ 4183061 w 8636594"/>
              <a:gd name="connsiteY12" fmla="*/ 5783988 h 6008288"/>
              <a:gd name="connsiteX13" fmla="*/ 4218791 w 8636594"/>
              <a:gd name="connsiteY13" fmla="*/ 5757591 h 6008288"/>
              <a:gd name="connsiteX14" fmla="*/ 4254129 w 8636594"/>
              <a:gd name="connsiteY14" fmla="*/ 5730912 h 6008288"/>
              <a:gd name="connsiteX15" fmla="*/ 4289081 w 8636594"/>
              <a:gd name="connsiteY15" fmla="*/ 5703955 h 6008288"/>
              <a:gd name="connsiteX16" fmla="*/ 4323654 w 8636594"/>
              <a:gd name="connsiteY16" fmla="*/ 5676722 h 6008288"/>
              <a:gd name="connsiteX17" fmla="*/ 4357854 w 8636594"/>
              <a:gd name="connsiteY17" fmla="*/ 5649218 h 6008288"/>
              <a:gd name="connsiteX18" fmla="*/ 4391688 w 8636594"/>
              <a:gd name="connsiteY18" fmla="*/ 5621446 h 6008288"/>
              <a:gd name="connsiteX19" fmla="*/ 4425162 w 8636594"/>
              <a:gd name="connsiteY19" fmla="*/ 5593409 h 6008288"/>
              <a:gd name="connsiteX20" fmla="*/ 4458281 w 8636594"/>
              <a:gd name="connsiteY20" fmla="*/ 5565111 h 6008288"/>
              <a:gd name="connsiteX21" fmla="*/ 4491053 w 8636594"/>
              <a:gd name="connsiteY21" fmla="*/ 5536556 h 6008288"/>
              <a:gd name="connsiteX22" fmla="*/ 4523484 w 8636594"/>
              <a:gd name="connsiteY22" fmla="*/ 5507747 h 6008288"/>
              <a:gd name="connsiteX23" fmla="*/ 4555580 w 8636594"/>
              <a:gd name="connsiteY23" fmla="*/ 5478687 h 6008288"/>
              <a:gd name="connsiteX24" fmla="*/ 4587347 w 8636594"/>
              <a:gd name="connsiteY24" fmla="*/ 5449380 h 6008288"/>
              <a:gd name="connsiteX25" fmla="*/ 4618793 w 8636594"/>
              <a:gd name="connsiteY25" fmla="*/ 5419830 h 6008288"/>
              <a:gd name="connsiteX26" fmla="*/ 4649922 w 8636594"/>
              <a:gd name="connsiteY26" fmla="*/ 5390040 h 6008288"/>
              <a:gd name="connsiteX27" fmla="*/ 4680742 w 8636594"/>
              <a:gd name="connsiteY27" fmla="*/ 5360014 h 6008288"/>
              <a:gd name="connsiteX28" fmla="*/ 4711259 w 8636594"/>
              <a:gd name="connsiteY28" fmla="*/ 5329755 h 6008288"/>
              <a:gd name="connsiteX29" fmla="*/ 4741478 w 8636594"/>
              <a:gd name="connsiteY29" fmla="*/ 5299266 h 6008288"/>
              <a:gd name="connsiteX30" fmla="*/ 4771408 w 8636594"/>
              <a:gd name="connsiteY30" fmla="*/ 5268551 h 6008288"/>
              <a:gd name="connsiteX31" fmla="*/ 4801053 w 8636594"/>
              <a:gd name="connsiteY31" fmla="*/ 5237614 h 6008288"/>
              <a:gd name="connsiteX32" fmla="*/ 4830420 w 8636594"/>
              <a:gd name="connsiteY32" fmla="*/ 5206458 h 6008288"/>
              <a:gd name="connsiteX33" fmla="*/ 4859516 w 8636594"/>
              <a:gd name="connsiteY33" fmla="*/ 5175087 h 6008288"/>
              <a:gd name="connsiteX34" fmla="*/ 4888347 w 8636594"/>
              <a:gd name="connsiteY34" fmla="*/ 5143504 h 6008288"/>
              <a:gd name="connsiteX35" fmla="*/ 4916919 w 8636594"/>
              <a:gd name="connsiteY35" fmla="*/ 5111713 h 6008288"/>
              <a:gd name="connsiteX36" fmla="*/ 4945238 w 8636594"/>
              <a:gd name="connsiteY36" fmla="*/ 5079717 h 6008288"/>
              <a:gd name="connsiteX37" fmla="*/ 4973311 w 8636594"/>
              <a:gd name="connsiteY37" fmla="*/ 5047519 h 6008288"/>
              <a:gd name="connsiteX38" fmla="*/ 5001145 w 8636594"/>
              <a:gd name="connsiteY38" fmla="*/ 5015124 h 6008288"/>
              <a:gd name="connsiteX39" fmla="*/ 5028745 w 8636594"/>
              <a:gd name="connsiteY39" fmla="*/ 4982535 h 6008288"/>
              <a:gd name="connsiteX40" fmla="*/ 5056117 w 8636594"/>
              <a:gd name="connsiteY40" fmla="*/ 4949755 h 6008288"/>
              <a:gd name="connsiteX41" fmla="*/ 5083269 w 8636594"/>
              <a:gd name="connsiteY41" fmla="*/ 4916787 h 6008288"/>
              <a:gd name="connsiteX42" fmla="*/ 5110207 w 8636594"/>
              <a:gd name="connsiteY42" fmla="*/ 4883636 h 6008288"/>
              <a:gd name="connsiteX43" fmla="*/ 5136937 w 8636594"/>
              <a:gd name="connsiteY43" fmla="*/ 4850305 h 6008288"/>
              <a:gd name="connsiteX44" fmla="*/ 5163464 w 8636594"/>
              <a:gd name="connsiteY44" fmla="*/ 4816797 h 6008288"/>
              <a:gd name="connsiteX45" fmla="*/ 5215940 w 8636594"/>
              <a:gd name="connsiteY45" fmla="*/ 4749265 h 6008288"/>
              <a:gd name="connsiteX46" fmla="*/ 5267684 w 8636594"/>
              <a:gd name="connsiteY46" fmla="*/ 4681068 h 6008288"/>
              <a:gd name="connsiteX47" fmla="*/ 5318748 w 8636594"/>
              <a:gd name="connsiteY47" fmla="*/ 4612234 h 6008288"/>
              <a:gd name="connsiteX48" fmla="*/ 5369182 w 8636594"/>
              <a:gd name="connsiteY48" fmla="*/ 4542793 h 6008288"/>
              <a:gd name="connsiteX49" fmla="*/ 5419038 w 8636594"/>
              <a:gd name="connsiteY49" fmla="*/ 4472771 h 6008288"/>
              <a:gd name="connsiteX50" fmla="*/ 5468365 w 8636594"/>
              <a:gd name="connsiteY50" fmla="*/ 4402196 h 6008288"/>
              <a:gd name="connsiteX51" fmla="*/ 5517215 w 8636594"/>
              <a:gd name="connsiteY51" fmla="*/ 4331098 h 6008288"/>
              <a:gd name="connsiteX52" fmla="*/ 5565637 w 8636594"/>
              <a:gd name="connsiteY52" fmla="*/ 4259503 h 6008288"/>
              <a:gd name="connsiteX53" fmla="*/ 5613684 w 8636594"/>
              <a:gd name="connsiteY53" fmla="*/ 4187441 h 6008288"/>
              <a:gd name="connsiteX54" fmla="*/ 5685160 w 8636594"/>
              <a:gd name="connsiteY54" fmla="*/ 4078531 h 6008288"/>
              <a:gd name="connsiteX55" fmla="*/ 5756074 w 8636594"/>
              <a:gd name="connsiteY55" fmla="*/ 3968727 h 6008288"/>
              <a:gd name="connsiteX56" fmla="*/ 5873483 w 8636594"/>
              <a:gd name="connsiteY56" fmla="*/ 3783989 h 6008288"/>
              <a:gd name="connsiteX57" fmla="*/ 6203209 w 8636594"/>
              <a:gd name="connsiteY57" fmla="*/ 3258640 h 6008288"/>
              <a:gd name="connsiteX58" fmla="*/ 6299430 w 8636594"/>
              <a:gd name="connsiteY58" fmla="*/ 3107321 h 6008288"/>
              <a:gd name="connsiteX59" fmla="*/ 6372650 w 8636594"/>
              <a:gd name="connsiteY59" fmla="*/ 2993735 h 6008288"/>
              <a:gd name="connsiteX60" fmla="*/ 6453197 w 8636594"/>
              <a:gd name="connsiteY60" fmla="*/ 2869788 h 6008288"/>
              <a:gd name="connsiteX61" fmla="*/ 6564167 w 8636594"/>
              <a:gd name="connsiteY61" fmla="*/ 2696807 h 6008288"/>
              <a:gd name="connsiteX62" fmla="*/ 6976233 w 8636594"/>
              <a:gd name="connsiteY62" fmla="*/ 2045274 h 6008288"/>
              <a:gd name="connsiteX63" fmla="*/ 7086755 w 8636594"/>
              <a:gd name="connsiteY63" fmla="*/ 1872743 h 6008288"/>
              <a:gd name="connsiteX64" fmla="*/ 7170279 w 8636594"/>
              <a:gd name="connsiteY64" fmla="*/ 1744202 h 6008288"/>
              <a:gd name="connsiteX65" fmla="*/ 7226351 w 8636594"/>
              <a:gd name="connsiteY65" fmla="*/ 1659017 h 6008288"/>
              <a:gd name="connsiteX66" fmla="*/ 7282789 w 8636594"/>
              <a:gd name="connsiteY66" fmla="*/ 1574303 h 6008288"/>
              <a:gd name="connsiteX67" fmla="*/ 7339643 w 8636594"/>
              <a:gd name="connsiteY67" fmla="*/ 1490113 h 6008288"/>
              <a:gd name="connsiteX68" fmla="*/ 7396957 w 8636594"/>
              <a:gd name="connsiteY68" fmla="*/ 1406503 h 6008288"/>
              <a:gd name="connsiteX69" fmla="*/ 7454781 w 8636594"/>
              <a:gd name="connsiteY69" fmla="*/ 1323526 h 6008288"/>
              <a:gd name="connsiteX70" fmla="*/ 7513161 w 8636594"/>
              <a:gd name="connsiteY70" fmla="*/ 1241237 h 6008288"/>
              <a:gd name="connsiteX71" fmla="*/ 7572144 w 8636594"/>
              <a:gd name="connsiteY71" fmla="*/ 1159689 h 6008288"/>
              <a:gd name="connsiteX72" fmla="*/ 7601877 w 8636594"/>
              <a:gd name="connsiteY72" fmla="*/ 1119210 h 6008288"/>
              <a:gd name="connsiteX73" fmla="*/ 7631779 w 8636594"/>
              <a:gd name="connsiteY73" fmla="*/ 1078937 h 6008288"/>
              <a:gd name="connsiteX74" fmla="*/ 7661855 w 8636594"/>
              <a:gd name="connsiteY74" fmla="*/ 1038876 h 6008288"/>
              <a:gd name="connsiteX75" fmla="*/ 7692111 w 8636594"/>
              <a:gd name="connsiteY75" fmla="*/ 999035 h 6008288"/>
              <a:gd name="connsiteX76" fmla="*/ 7722554 w 8636594"/>
              <a:gd name="connsiteY76" fmla="*/ 959419 h 6008288"/>
              <a:gd name="connsiteX77" fmla="*/ 7753190 w 8636594"/>
              <a:gd name="connsiteY77" fmla="*/ 920037 h 6008288"/>
              <a:gd name="connsiteX78" fmla="*/ 7784023 w 8636594"/>
              <a:gd name="connsiteY78" fmla="*/ 880894 h 6008288"/>
              <a:gd name="connsiteX79" fmla="*/ 7815061 w 8636594"/>
              <a:gd name="connsiteY79" fmla="*/ 841997 h 6008288"/>
              <a:gd name="connsiteX80" fmla="*/ 7846308 w 8636594"/>
              <a:gd name="connsiteY80" fmla="*/ 803354 h 6008288"/>
              <a:gd name="connsiteX81" fmla="*/ 7877772 w 8636594"/>
              <a:gd name="connsiteY81" fmla="*/ 764970 h 6008288"/>
              <a:gd name="connsiteX82" fmla="*/ 7909458 w 8636594"/>
              <a:gd name="connsiteY82" fmla="*/ 726853 h 6008288"/>
              <a:gd name="connsiteX83" fmla="*/ 7941371 w 8636594"/>
              <a:gd name="connsiteY83" fmla="*/ 689010 h 6008288"/>
              <a:gd name="connsiteX84" fmla="*/ 7973518 w 8636594"/>
              <a:gd name="connsiteY84" fmla="*/ 651447 h 6008288"/>
              <a:gd name="connsiteX85" fmla="*/ 8005905 w 8636594"/>
              <a:gd name="connsiteY85" fmla="*/ 614171 h 6008288"/>
              <a:gd name="connsiteX86" fmla="*/ 8038538 w 8636594"/>
              <a:gd name="connsiteY86" fmla="*/ 577189 h 6008288"/>
              <a:gd name="connsiteX87" fmla="*/ 8071421 w 8636594"/>
              <a:gd name="connsiteY87" fmla="*/ 540507 h 6008288"/>
              <a:gd name="connsiteX88" fmla="*/ 8104563 w 8636594"/>
              <a:gd name="connsiteY88" fmla="*/ 504132 h 6008288"/>
              <a:gd name="connsiteX89" fmla="*/ 8137967 w 8636594"/>
              <a:gd name="connsiteY89" fmla="*/ 468072 h 6008288"/>
              <a:gd name="connsiteX90" fmla="*/ 8171641 w 8636594"/>
              <a:gd name="connsiteY90" fmla="*/ 432332 h 6008288"/>
              <a:gd name="connsiteX91" fmla="*/ 8205590 w 8636594"/>
              <a:gd name="connsiteY91" fmla="*/ 396920 h 6008288"/>
              <a:gd name="connsiteX92" fmla="*/ 8239820 w 8636594"/>
              <a:gd name="connsiteY92" fmla="*/ 361843 h 6008288"/>
              <a:gd name="connsiteX93" fmla="*/ 8274337 w 8636594"/>
              <a:gd name="connsiteY93" fmla="*/ 327107 h 6008288"/>
              <a:gd name="connsiteX94" fmla="*/ 8309147 w 8636594"/>
              <a:gd name="connsiteY94" fmla="*/ 292718 h 6008288"/>
              <a:gd name="connsiteX95" fmla="*/ 8344256 w 8636594"/>
              <a:gd name="connsiteY95" fmla="*/ 258685 h 6008288"/>
              <a:gd name="connsiteX96" fmla="*/ 8379669 w 8636594"/>
              <a:gd name="connsiteY96" fmla="*/ 225013 h 6008288"/>
              <a:gd name="connsiteX97" fmla="*/ 8415394 w 8636594"/>
              <a:gd name="connsiteY97" fmla="*/ 191709 h 6008288"/>
              <a:gd name="connsiteX98" fmla="*/ 8451434 w 8636594"/>
              <a:gd name="connsiteY98" fmla="*/ 158780 h 6008288"/>
              <a:gd name="connsiteX99" fmla="*/ 8487798 w 8636594"/>
              <a:gd name="connsiteY99" fmla="*/ 126233 h 6008288"/>
              <a:gd name="connsiteX100" fmla="*/ 8524489 w 8636594"/>
              <a:gd name="connsiteY100" fmla="*/ 94075 h 6008288"/>
              <a:gd name="connsiteX101" fmla="*/ 8561515 w 8636594"/>
              <a:gd name="connsiteY101" fmla="*/ 62312 h 6008288"/>
              <a:gd name="connsiteX102" fmla="*/ 8598881 w 8636594"/>
              <a:gd name="connsiteY102" fmla="*/ 30951 h 6008288"/>
              <a:gd name="connsiteX103" fmla="*/ 8636594 w 8636594"/>
              <a:gd name="connsiteY103" fmla="*/ 0 h 6008288"/>
              <a:gd name="connsiteX0" fmla="*/ 8636594 w 8636594"/>
              <a:gd name="connsiteY0" fmla="*/ 0 h 5984588"/>
              <a:gd name="connsiteX1" fmla="*/ 5293 w 8636594"/>
              <a:gd name="connsiteY1" fmla="*/ 0 h 5984588"/>
              <a:gd name="connsiteX2" fmla="*/ 0 w 8636594"/>
              <a:gd name="connsiteY2" fmla="*/ 5587843 h 5984588"/>
              <a:gd name="connsiteX3" fmla="*/ 3882352 w 8636594"/>
              <a:gd name="connsiteY3" fmla="*/ 5984588 h 5984588"/>
              <a:gd name="connsiteX4" fmla="*/ 3921445 w 8636594"/>
              <a:gd name="connsiteY4" fmla="*/ 5960574 h 5984588"/>
              <a:gd name="connsiteX5" fmla="*/ 3960096 w 8636594"/>
              <a:gd name="connsiteY5" fmla="*/ 5936250 h 5984588"/>
              <a:gd name="connsiteX6" fmla="*/ 3998311 w 8636594"/>
              <a:gd name="connsiteY6" fmla="*/ 5911619 h 5984588"/>
              <a:gd name="connsiteX7" fmla="*/ 4036095 w 8636594"/>
              <a:gd name="connsiteY7" fmla="*/ 5886685 h 5984588"/>
              <a:gd name="connsiteX8" fmla="*/ 4073456 w 8636594"/>
              <a:gd name="connsiteY8" fmla="*/ 5861452 h 5984588"/>
              <a:gd name="connsiteX9" fmla="*/ 4110400 w 8636594"/>
              <a:gd name="connsiteY9" fmla="*/ 5835922 h 5984588"/>
              <a:gd name="connsiteX10" fmla="*/ 4146933 w 8636594"/>
              <a:gd name="connsiteY10" fmla="*/ 5810100 h 5984588"/>
              <a:gd name="connsiteX11" fmla="*/ 4183061 w 8636594"/>
              <a:gd name="connsiteY11" fmla="*/ 5783988 h 5984588"/>
              <a:gd name="connsiteX12" fmla="*/ 4218791 w 8636594"/>
              <a:gd name="connsiteY12" fmla="*/ 5757591 h 5984588"/>
              <a:gd name="connsiteX13" fmla="*/ 4254129 w 8636594"/>
              <a:gd name="connsiteY13" fmla="*/ 5730912 h 5984588"/>
              <a:gd name="connsiteX14" fmla="*/ 4289081 w 8636594"/>
              <a:gd name="connsiteY14" fmla="*/ 5703955 h 5984588"/>
              <a:gd name="connsiteX15" fmla="*/ 4323654 w 8636594"/>
              <a:gd name="connsiteY15" fmla="*/ 5676722 h 5984588"/>
              <a:gd name="connsiteX16" fmla="*/ 4357854 w 8636594"/>
              <a:gd name="connsiteY16" fmla="*/ 5649218 h 5984588"/>
              <a:gd name="connsiteX17" fmla="*/ 4391688 w 8636594"/>
              <a:gd name="connsiteY17" fmla="*/ 5621446 h 5984588"/>
              <a:gd name="connsiteX18" fmla="*/ 4425162 w 8636594"/>
              <a:gd name="connsiteY18" fmla="*/ 5593409 h 5984588"/>
              <a:gd name="connsiteX19" fmla="*/ 4458281 w 8636594"/>
              <a:gd name="connsiteY19" fmla="*/ 5565111 h 5984588"/>
              <a:gd name="connsiteX20" fmla="*/ 4491053 w 8636594"/>
              <a:gd name="connsiteY20" fmla="*/ 5536556 h 5984588"/>
              <a:gd name="connsiteX21" fmla="*/ 4523484 w 8636594"/>
              <a:gd name="connsiteY21" fmla="*/ 5507747 h 5984588"/>
              <a:gd name="connsiteX22" fmla="*/ 4555580 w 8636594"/>
              <a:gd name="connsiteY22" fmla="*/ 5478687 h 5984588"/>
              <a:gd name="connsiteX23" fmla="*/ 4587347 w 8636594"/>
              <a:gd name="connsiteY23" fmla="*/ 5449380 h 5984588"/>
              <a:gd name="connsiteX24" fmla="*/ 4618793 w 8636594"/>
              <a:gd name="connsiteY24" fmla="*/ 5419830 h 5984588"/>
              <a:gd name="connsiteX25" fmla="*/ 4649922 w 8636594"/>
              <a:gd name="connsiteY25" fmla="*/ 5390040 h 5984588"/>
              <a:gd name="connsiteX26" fmla="*/ 4680742 w 8636594"/>
              <a:gd name="connsiteY26" fmla="*/ 5360014 h 5984588"/>
              <a:gd name="connsiteX27" fmla="*/ 4711259 w 8636594"/>
              <a:gd name="connsiteY27" fmla="*/ 5329755 h 5984588"/>
              <a:gd name="connsiteX28" fmla="*/ 4741478 w 8636594"/>
              <a:gd name="connsiteY28" fmla="*/ 5299266 h 5984588"/>
              <a:gd name="connsiteX29" fmla="*/ 4771408 w 8636594"/>
              <a:gd name="connsiteY29" fmla="*/ 5268551 h 5984588"/>
              <a:gd name="connsiteX30" fmla="*/ 4801053 w 8636594"/>
              <a:gd name="connsiteY30" fmla="*/ 5237614 h 5984588"/>
              <a:gd name="connsiteX31" fmla="*/ 4830420 w 8636594"/>
              <a:gd name="connsiteY31" fmla="*/ 5206458 h 5984588"/>
              <a:gd name="connsiteX32" fmla="*/ 4859516 w 8636594"/>
              <a:gd name="connsiteY32" fmla="*/ 5175087 h 5984588"/>
              <a:gd name="connsiteX33" fmla="*/ 4888347 w 8636594"/>
              <a:gd name="connsiteY33" fmla="*/ 5143504 h 5984588"/>
              <a:gd name="connsiteX34" fmla="*/ 4916919 w 8636594"/>
              <a:gd name="connsiteY34" fmla="*/ 5111713 h 5984588"/>
              <a:gd name="connsiteX35" fmla="*/ 4945238 w 8636594"/>
              <a:gd name="connsiteY35" fmla="*/ 5079717 h 5984588"/>
              <a:gd name="connsiteX36" fmla="*/ 4973311 w 8636594"/>
              <a:gd name="connsiteY36" fmla="*/ 5047519 h 5984588"/>
              <a:gd name="connsiteX37" fmla="*/ 5001145 w 8636594"/>
              <a:gd name="connsiteY37" fmla="*/ 5015124 h 5984588"/>
              <a:gd name="connsiteX38" fmla="*/ 5028745 w 8636594"/>
              <a:gd name="connsiteY38" fmla="*/ 4982535 h 5984588"/>
              <a:gd name="connsiteX39" fmla="*/ 5056117 w 8636594"/>
              <a:gd name="connsiteY39" fmla="*/ 4949755 h 5984588"/>
              <a:gd name="connsiteX40" fmla="*/ 5083269 w 8636594"/>
              <a:gd name="connsiteY40" fmla="*/ 4916787 h 5984588"/>
              <a:gd name="connsiteX41" fmla="*/ 5110207 w 8636594"/>
              <a:gd name="connsiteY41" fmla="*/ 4883636 h 5984588"/>
              <a:gd name="connsiteX42" fmla="*/ 5136937 w 8636594"/>
              <a:gd name="connsiteY42" fmla="*/ 4850305 h 5984588"/>
              <a:gd name="connsiteX43" fmla="*/ 5163464 w 8636594"/>
              <a:gd name="connsiteY43" fmla="*/ 4816797 h 5984588"/>
              <a:gd name="connsiteX44" fmla="*/ 5215940 w 8636594"/>
              <a:gd name="connsiteY44" fmla="*/ 4749265 h 5984588"/>
              <a:gd name="connsiteX45" fmla="*/ 5267684 w 8636594"/>
              <a:gd name="connsiteY45" fmla="*/ 4681068 h 5984588"/>
              <a:gd name="connsiteX46" fmla="*/ 5318748 w 8636594"/>
              <a:gd name="connsiteY46" fmla="*/ 4612234 h 5984588"/>
              <a:gd name="connsiteX47" fmla="*/ 5369182 w 8636594"/>
              <a:gd name="connsiteY47" fmla="*/ 4542793 h 5984588"/>
              <a:gd name="connsiteX48" fmla="*/ 5419038 w 8636594"/>
              <a:gd name="connsiteY48" fmla="*/ 4472771 h 5984588"/>
              <a:gd name="connsiteX49" fmla="*/ 5468365 w 8636594"/>
              <a:gd name="connsiteY49" fmla="*/ 4402196 h 5984588"/>
              <a:gd name="connsiteX50" fmla="*/ 5517215 w 8636594"/>
              <a:gd name="connsiteY50" fmla="*/ 4331098 h 5984588"/>
              <a:gd name="connsiteX51" fmla="*/ 5565637 w 8636594"/>
              <a:gd name="connsiteY51" fmla="*/ 4259503 h 5984588"/>
              <a:gd name="connsiteX52" fmla="*/ 5613684 w 8636594"/>
              <a:gd name="connsiteY52" fmla="*/ 4187441 h 5984588"/>
              <a:gd name="connsiteX53" fmla="*/ 5685160 w 8636594"/>
              <a:gd name="connsiteY53" fmla="*/ 4078531 h 5984588"/>
              <a:gd name="connsiteX54" fmla="*/ 5756074 w 8636594"/>
              <a:gd name="connsiteY54" fmla="*/ 3968727 h 5984588"/>
              <a:gd name="connsiteX55" fmla="*/ 5873483 w 8636594"/>
              <a:gd name="connsiteY55" fmla="*/ 3783989 h 5984588"/>
              <a:gd name="connsiteX56" fmla="*/ 6203209 w 8636594"/>
              <a:gd name="connsiteY56" fmla="*/ 3258640 h 5984588"/>
              <a:gd name="connsiteX57" fmla="*/ 6299430 w 8636594"/>
              <a:gd name="connsiteY57" fmla="*/ 3107321 h 5984588"/>
              <a:gd name="connsiteX58" fmla="*/ 6372650 w 8636594"/>
              <a:gd name="connsiteY58" fmla="*/ 2993735 h 5984588"/>
              <a:gd name="connsiteX59" fmla="*/ 6453197 w 8636594"/>
              <a:gd name="connsiteY59" fmla="*/ 2869788 h 5984588"/>
              <a:gd name="connsiteX60" fmla="*/ 6564167 w 8636594"/>
              <a:gd name="connsiteY60" fmla="*/ 2696807 h 5984588"/>
              <a:gd name="connsiteX61" fmla="*/ 6976233 w 8636594"/>
              <a:gd name="connsiteY61" fmla="*/ 2045274 h 5984588"/>
              <a:gd name="connsiteX62" fmla="*/ 7086755 w 8636594"/>
              <a:gd name="connsiteY62" fmla="*/ 1872743 h 5984588"/>
              <a:gd name="connsiteX63" fmla="*/ 7170279 w 8636594"/>
              <a:gd name="connsiteY63" fmla="*/ 1744202 h 5984588"/>
              <a:gd name="connsiteX64" fmla="*/ 7226351 w 8636594"/>
              <a:gd name="connsiteY64" fmla="*/ 1659017 h 5984588"/>
              <a:gd name="connsiteX65" fmla="*/ 7282789 w 8636594"/>
              <a:gd name="connsiteY65" fmla="*/ 1574303 h 5984588"/>
              <a:gd name="connsiteX66" fmla="*/ 7339643 w 8636594"/>
              <a:gd name="connsiteY66" fmla="*/ 1490113 h 5984588"/>
              <a:gd name="connsiteX67" fmla="*/ 7396957 w 8636594"/>
              <a:gd name="connsiteY67" fmla="*/ 1406503 h 5984588"/>
              <a:gd name="connsiteX68" fmla="*/ 7454781 w 8636594"/>
              <a:gd name="connsiteY68" fmla="*/ 1323526 h 5984588"/>
              <a:gd name="connsiteX69" fmla="*/ 7513161 w 8636594"/>
              <a:gd name="connsiteY69" fmla="*/ 1241237 h 5984588"/>
              <a:gd name="connsiteX70" fmla="*/ 7572144 w 8636594"/>
              <a:gd name="connsiteY70" fmla="*/ 1159689 h 5984588"/>
              <a:gd name="connsiteX71" fmla="*/ 7601877 w 8636594"/>
              <a:gd name="connsiteY71" fmla="*/ 1119210 h 5984588"/>
              <a:gd name="connsiteX72" fmla="*/ 7631779 w 8636594"/>
              <a:gd name="connsiteY72" fmla="*/ 1078937 h 5984588"/>
              <a:gd name="connsiteX73" fmla="*/ 7661855 w 8636594"/>
              <a:gd name="connsiteY73" fmla="*/ 1038876 h 5984588"/>
              <a:gd name="connsiteX74" fmla="*/ 7692111 w 8636594"/>
              <a:gd name="connsiteY74" fmla="*/ 999035 h 5984588"/>
              <a:gd name="connsiteX75" fmla="*/ 7722554 w 8636594"/>
              <a:gd name="connsiteY75" fmla="*/ 959419 h 5984588"/>
              <a:gd name="connsiteX76" fmla="*/ 7753190 w 8636594"/>
              <a:gd name="connsiteY76" fmla="*/ 920037 h 5984588"/>
              <a:gd name="connsiteX77" fmla="*/ 7784023 w 8636594"/>
              <a:gd name="connsiteY77" fmla="*/ 880894 h 5984588"/>
              <a:gd name="connsiteX78" fmla="*/ 7815061 w 8636594"/>
              <a:gd name="connsiteY78" fmla="*/ 841997 h 5984588"/>
              <a:gd name="connsiteX79" fmla="*/ 7846308 w 8636594"/>
              <a:gd name="connsiteY79" fmla="*/ 803354 h 5984588"/>
              <a:gd name="connsiteX80" fmla="*/ 7877772 w 8636594"/>
              <a:gd name="connsiteY80" fmla="*/ 764970 h 5984588"/>
              <a:gd name="connsiteX81" fmla="*/ 7909458 w 8636594"/>
              <a:gd name="connsiteY81" fmla="*/ 726853 h 5984588"/>
              <a:gd name="connsiteX82" fmla="*/ 7941371 w 8636594"/>
              <a:gd name="connsiteY82" fmla="*/ 689010 h 5984588"/>
              <a:gd name="connsiteX83" fmla="*/ 7973518 w 8636594"/>
              <a:gd name="connsiteY83" fmla="*/ 651447 h 5984588"/>
              <a:gd name="connsiteX84" fmla="*/ 8005905 w 8636594"/>
              <a:gd name="connsiteY84" fmla="*/ 614171 h 5984588"/>
              <a:gd name="connsiteX85" fmla="*/ 8038538 w 8636594"/>
              <a:gd name="connsiteY85" fmla="*/ 577189 h 5984588"/>
              <a:gd name="connsiteX86" fmla="*/ 8071421 w 8636594"/>
              <a:gd name="connsiteY86" fmla="*/ 540507 h 5984588"/>
              <a:gd name="connsiteX87" fmla="*/ 8104563 w 8636594"/>
              <a:gd name="connsiteY87" fmla="*/ 504132 h 5984588"/>
              <a:gd name="connsiteX88" fmla="*/ 8137967 w 8636594"/>
              <a:gd name="connsiteY88" fmla="*/ 468072 h 5984588"/>
              <a:gd name="connsiteX89" fmla="*/ 8171641 w 8636594"/>
              <a:gd name="connsiteY89" fmla="*/ 432332 h 5984588"/>
              <a:gd name="connsiteX90" fmla="*/ 8205590 w 8636594"/>
              <a:gd name="connsiteY90" fmla="*/ 396920 h 5984588"/>
              <a:gd name="connsiteX91" fmla="*/ 8239820 w 8636594"/>
              <a:gd name="connsiteY91" fmla="*/ 361843 h 5984588"/>
              <a:gd name="connsiteX92" fmla="*/ 8274337 w 8636594"/>
              <a:gd name="connsiteY92" fmla="*/ 327107 h 5984588"/>
              <a:gd name="connsiteX93" fmla="*/ 8309147 w 8636594"/>
              <a:gd name="connsiteY93" fmla="*/ 292718 h 5984588"/>
              <a:gd name="connsiteX94" fmla="*/ 8344256 w 8636594"/>
              <a:gd name="connsiteY94" fmla="*/ 258685 h 5984588"/>
              <a:gd name="connsiteX95" fmla="*/ 8379669 w 8636594"/>
              <a:gd name="connsiteY95" fmla="*/ 225013 h 5984588"/>
              <a:gd name="connsiteX96" fmla="*/ 8415394 w 8636594"/>
              <a:gd name="connsiteY96" fmla="*/ 191709 h 5984588"/>
              <a:gd name="connsiteX97" fmla="*/ 8451434 w 8636594"/>
              <a:gd name="connsiteY97" fmla="*/ 158780 h 5984588"/>
              <a:gd name="connsiteX98" fmla="*/ 8487798 w 8636594"/>
              <a:gd name="connsiteY98" fmla="*/ 126233 h 5984588"/>
              <a:gd name="connsiteX99" fmla="*/ 8524489 w 8636594"/>
              <a:gd name="connsiteY99" fmla="*/ 94075 h 5984588"/>
              <a:gd name="connsiteX100" fmla="*/ 8561515 w 8636594"/>
              <a:gd name="connsiteY100" fmla="*/ 62312 h 5984588"/>
              <a:gd name="connsiteX101" fmla="*/ 8598881 w 8636594"/>
              <a:gd name="connsiteY101" fmla="*/ 30951 h 5984588"/>
              <a:gd name="connsiteX102" fmla="*/ 8636594 w 8636594"/>
              <a:gd name="connsiteY102" fmla="*/ 0 h 5984588"/>
              <a:gd name="connsiteX0" fmla="*/ 8636594 w 8636594"/>
              <a:gd name="connsiteY0" fmla="*/ 0 h 5960574"/>
              <a:gd name="connsiteX1" fmla="*/ 5293 w 8636594"/>
              <a:gd name="connsiteY1" fmla="*/ 0 h 5960574"/>
              <a:gd name="connsiteX2" fmla="*/ 0 w 8636594"/>
              <a:gd name="connsiteY2" fmla="*/ 5587843 h 5960574"/>
              <a:gd name="connsiteX3" fmla="*/ 3921445 w 8636594"/>
              <a:gd name="connsiteY3" fmla="*/ 5960574 h 5960574"/>
              <a:gd name="connsiteX4" fmla="*/ 3960096 w 8636594"/>
              <a:gd name="connsiteY4" fmla="*/ 5936250 h 5960574"/>
              <a:gd name="connsiteX5" fmla="*/ 3998311 w 8636594"/>
              <a:gd name="connsiteY5" fmla="*/ 5911619 h 5960574"/>
              <a:gd name="connsiteX6" fmla="*/ 4036095 w 8636594"/>
              <a:gd name="connsiteY6" fmla="*/ 5886685 h 5960574"/>
              <a:gd name="connsiteX7" fmla="*/ 4073456 w 8636594"/>
              <a:gd name="connsiteY7" fmla="*/ 5861452 h 5960574"/>
              <a:gd name="connsiteX8" fmla="*/ 4110400 w 8636594"/>
              <a:gd name="connsiteY8" fmla="*/ 5835922 h 5960574"/>
              <a:gd name="connsiteX9" fmla="*/ 4146933 w 8636594"/>
              <a:gd name="connsiteY9" fmla="*/ 5810100 h 5960574"/>
              <a:gd name="connsiteX10" fmla="*/ 4183061 w 8636594"/>
              <a:gd name="connsiteY10" fmla="*/ 5783988 h 5960574"/>
              <a:gd name="connsiteX11" fmla="*/ 4218791 w 8636594"/>
              <a:gd name="connsiteY11" fmla="*/ 5757591 h 5960574"/>
              <a:gd name="connsiteX12" fmla="*/ 4254129 w 8636594"/>
              <a:gd name="connsiteY12" fmla="*/ 5730912 h 5960574"/>
              <a:gd name="connsiteX13" fmla="*/ 4289081 w 8636594"/>
              <a:gd name="connsiteY13" fmla="*/ 5703955 h 5960574"/>
              <a:gd name="connsiteX14" fmla="*/ 4323654 w 8636594"/>
              <a:gd name="connsiteY14" fmla="*/ 5676722 h 5960574"/>
              <a:gd name="connsiteX15" fmla="*/ 4357854 w 8636594"/>
              <a:gd name="connsiteY15" fmla="*/ 5649218 h 5960574"/>
              <a:gd name="connsiteX16" fmla="*/ 4391688 w 8636594"/>
              <a:gd name="connsiteY16" fmla="*/ 5621446 h 5960574"/>
              <a:gd name="connsiteX17" fmla="*/ 4425162 w 8636594"/>
              <a:gd name="connsiteY17" fmla="*/ 5593409 h 5960574"/>
              <a:gd name="connsiteX18" fmla="*/ 4458281 w 8636594"/>
              <a:gd name="connsiteY18" fmla="*/ 5565111 h 5960574"/>
              <a:gd name="connsiteX19" fmla="*/ 4491053 w 8636594"/>
              <a:gd name="connsiteY19" fmla="*/ 5536556 h 5960574"/>
              <a:gd name="connsiteX20" fmla="*/ 4523484 w 8636594"/>
              <a:gd name="connsiteY20" fmla="*/ 5507747 h 5960574"/>
              <a:gd name="connsiteX21" fmla="*/ 4555580 w 8636594"/>
              <a:gd name="connsiteY21" fmla="*/ 5478687 h 5960574"/>
              <a:gd name="connsiteX22" fmla="*/ 4587347 w 8636594"/>
              <a:gd name="connsiteY22" fmla="*/ 5449380 h 5960574"/>
              <a:gd name="connsiteX23" fmla="*/ 4618793 w 8636594"/>
              <a:gd name="connsiteY23" fmla="*/ 5419830 h 5960574"/>
              <a:gd name="connsiteX24" fmla="*/ 4649922 w 8636594"/>
              <a:gd name="connsiteY24" fmla="*/ 5390040 h 5960574"/>
              <a:gd name="connsiteX25" fmla="*/ 4680742 w 8636594"/>
              <a:gd name="connsiteY25" fmla="*/ 5360014 h 5960574"/>
              <a:gd name="connsiteX26" fmla="*/ 4711259 w 8636594"/>
              <a:gd name="connsiteY26" fmla="*/ 5329755 h 5960574"/>
              <a:gd name="connsiteX27" fmla="*/ 4741478 w 8636594"/>
              <a:gd name="connsiteY27" fmla="*/ 5299266 h 5960574"/>
              <a:gd name="connsiteX28" fmla="*/ 4771408 w 8636594"/>
              <a:gd name="connsiteY28" fmla="*/ 5268551 h 5960574"/>
              <a:gd name="connsiteX29" fmla="*/ 4801053 w 8636594"/>
              <a:gd name="connsiteY29" fmla="*/ 5237614 h 5960574"/>
              <a:gd name="connsiteX30" fmla="*/ 4830420 w 8636594"/>
              <a:gd name="connsiteY30" fmla="*/ 5206458 h 5960574"/>
              <a:gd name="connsiteX31" fmla="*/ 4859516 w 8636594"/>
              <a:gd name="connsiteY31" fmla="*/ 5175087 h 5960574"/>
              <a:gd name="connsiteX32" fmla="*/ 4888347 w 8636594"/>
              <a:gd name="connsiteY32" fmla="*/ 5143504 h 5960574"/>
              <a:gd name="connsiteX33" fmla="*/ 4916919 w 8636594"/>
              <a:gd name="connsiteY33" fmla="*/ 5111713 h 5960574"/>
              <a:gd name="connsiteX34" fmla="*/ 4945238 w 8636594"/>
              <a:gd name="connsiteY34" fmla="*/ 5079717 h 5960574"/>
              <a:gd name="connsiteX35" fmla="*/ 4973311 w 8636594"/>
              <a:gd name="connsiteY35" fmla="*/ 5047519 h 5960574"/>
              <a:gd name="connsiteX36" fmla="*/ 5001145 w 8636594"/>
              <a:gd name="connsiteY36" fmla="*/ 5015124 h 5960574"/>
              <a:gd name="connsiteX37" fmla="*/ 5028745 w 8636594"/>
              <a:gd name="connsiteY37" fmla="*/ 4982535 h 5960574"/>
              <a:gd name="connsiteX38" fmla="*/ 5056117 w 8636594"/>
              <a:gd name="connsiteY38" fmla="*/ 4949755 h 5960574"/>
              <a:gd name="connsiteX39" fmla="*/ 5083269 w 8636594"/>
              <a:gd name="connsiteY39" fmla="*/ 4916787 h 5960574"/>
              <a:gd name="connsiteX40" fmla="*/ 5110207 w 8636594"/>
              <a:gd name="connsiteY40" fmla="*/ 4883636 h 5960574"/>
              <a:gd name="connsiteX41" fmla="*/ 5136937 w 8636594"/>
              <a:gd name="connsiteY41" fmla="*/ 4850305 h 5960574"/>
              <a:gd name="connsiteX42" fmla="*/ 5163464 w 8636594"/>
              <a:gd name="connsiteY42" fmla="*/ 4816797 h 5960574"/>
              <a:gd name="connsiteX43" fmla="*/ 5215940 w 8636594"/>
              <a:gd name="connsiteY43" fmla="*/ 4749265 h 5960574"/>
              <a:gd name="connsiteX44" fmla="*/ 5267684 w 8636594"/>
              <a:gd name="connsiteY44" fmla="*/ 4681068 h 5960574"/>
              <a:gd name="connsiteX45" fmla="*/ 5318748 w 8636594"/>
              <a:gd name="connsiteY45" fmla="*/ 4612234 h 5960574"/>
              <a:gd name="connsiteX46" fmla="*/ 5369182 w 8636594"/>
              <a:gd name="connsiteY46" fmla="*/ 4542793 h 5960574"/>
              <a:gd name="connsiteX47" fmla="*/ 5419038 w 8636594"/>
              <a:gd name="connsiteY47" fmla="*/ 4472771 h 5960574"/>
              <a:gd name="connsiteX48" fmla="*/ 5468365 w 8636594"/>
              <a:gd name="connsiteY48" fmla="*/ 4402196 h 5960574"/>
              <a:gd name="connsiteX49" fmla="*/ 5517215 w 8636594"/>
              <a:gd name="connsiteY49" fmla="*/ 4331098 h 5960574"/>
              <a:gd name="connsiteX50" fmla="*/ 5565637 w 8636594"/>
              <a:gd name="connsiteY50" fmla="*/ 4259503 h 5960574"/>
              <a:gd name="connsiteX51" fmla="*/ 5613684 w 8636594"/>
              <a:gd name="connsiteY51" fmla="*/ 4187441 h 5960574"/>
              <a:gd name="connsiteX52" fmla="*/ 5685160 w 8636594"/>
              <a:gd name="connsiteY52" fmla="*/ 4078531 h 5960574"/>
              <a:gd name="connsiteX53" fmla="*/ 5756074 w 8636594"/>
              <a:gd name="connsiteY53" fmla="*/ 3968727 h 5960574"/>
              <a:gd name="connsiteX54" fmla="*/ 5873483 w 8636594"/>
              <a:gd name="connsiteY54" fmla="*/ 3783989 h 5960574"/>
              <a:gd name="connsiteX55" fmla="*/ 6203209 w 8636594"/>
              <a:gd name="connsiteY55" fmla="*/ 3258640 h 5960574"/>
              <a:gd name="connsiteX56" fmla="*/ 6299430 w 8636594"/>
              <a:gd name="connsiteY56" fmla="*/ 3107321 h 5960574"/>
              <a:gd name="connsiteX57" fmla="*/ 6372650 w 8636594"/>
              <a:gd name="connsiteY57" fmla="*/ 2993735 h 5960574"/>
              <a:gd name="connsiteX58" fmla="*/ 6453197 w 8636594"/>
              <a:gd name="connsiteY58" fmla="*/ 2869788 h 5960574"/>
              <a:gd name="connsiteX59" fmla="*/ 6564167 w 8636594"/>
              <a:gd name="connsiteY59" fmla="*/ 2696807 h 5960574"/>
              <a:gd name="connsiteX60" fmla="*/ 6976233 w 8636594"/>
              <a:gd name="connsiteY60" fmla="*/ 2045274 h 5960574"/>
              <a:gd name="connsiteX61" fmla="*/ 7086755 w 8636594"/>
              <a:gd name="connsiteY61" fmla="*/ 1872743 h 5960574"/>
              <a:gd name="connsiteX62" fmla="*/ 7170279 w 8636594"/>
              <a:gd name="connsiteY62" fmla="*/ 1744202 h 5960574"/>
              <a:gd name="connsiteX63" fmla="*/ 7226351 w 8636594"/>
              <a:gd name="connsiteY63" fmla="*/ 1659017 h 5960574"/>
              <a:gd name="connsiteX64" fmla="*/ 7282789 w 8636594"/>
              <a:gd name="connsiteY64" fmla="*/ 1574303 h 5960574"/>
              <a:gd name="connsiteX65" fmla="*/ 7339643 w 8636594"/>
              <a:gd name="connsiteY65" fmla="*/ 1490113 h 5960574"/>
              <a:gd name="connsiteX66" fmla="*/ 7396957 w 8636594"/>
              <a:gd name="connsiteY66" fmla="*/ 1406503 h 5960574"/>
              <a:gd name="connsiteX67" fmla="*/ 7454781 w 8636594"/>
              <a:gd name="connsiteY67" fmla="*/ 1323526 h 5960574"/>
              <a:gd name="connsiteX68" fmla="*/ 7513161 w 8636594"/>
              <a:gd name="connsiteY68" fmla="*/ 1241237 h 5960574"/>
              <a:gd name="connsiteX69" fmla="*/ 7572144 w 8636594"/>
              <a:gd name="connsiteY69" fmla="*/ 1159689 h 5960574"/>
              <a:gd name="connsiteX70" fmla="*/ 7601877 w 8636594"/>
              <a:gd name="connsiteY70" fmla="*/ 1119210 h 5960574"/>
              <a:gd name="connsiteX71" fmla="*/ 7631779 w 8636594"/>
              <a:gd name="connsiteY71" fmla="*/ 1078937 h 5960574"/>
              <a:gd name="connsiteX72" fmla="*/ 7661855 w 8636594"/>
              <a:gd name="connsiteY72" fmla="*/ 1038876 h 5960574"/>
              <a:gd name="connsiteX73" fmla="*/ 7692111 w 8636594"/>
              <a:gd name="connsiteY73" fmla="*/ 999035 h 5960574"/>
              <a:gd name="connsiteX74" fmla="*/ 7722554 w 8636594"/>
              <a:gd name="connsiteY74" fmla="*/ 959419 h 5960574"/>
              <a:gd name="connsiteX75" fmla="*/ 7753190 w 8636594"/>
              <a:gd name="connsiteY75" fmla="*/ 920037 h 5960574"/>
              <a:gd name="connsiteX76" fmla="*/ 7784023 w 8636594"/>
              <a:gd name="connsiteY76" fmla="*/ 880894 h 5960574"/>
              <a:gd name="connsiteX77" fmla="*/ 7815061 w 8636594"/>
              <a:gd name="connsiteY77" fmla="*/ 841997 h 5960574"/>
              <a:gd name="connsiteX78" fmla="*/ 7846308 w 8636594"/>
              <a:gd name="connsiteY78" fmla="*/ 803354 h 5960574"/>
              <a:gd name="connsiteX79" fmla="*/ 7877772 w 8636594"/>
              <a:gd name="connsiteY79" fmla="*/ 764970 h 5960574"/>
              <a:gd name="connsiteX80" fmla="*/ 7909458 w 8636594"/>
              <a:gd name="connsiteY80" fmla="*/ 726853 h 5960574"/>
              <a:gd name="connsiteX81" fmla="*/ 7941371 w 8636594"/>
              <a:gd name="connsiteY81" fmla="*/ 689010 h 5960574"/>
              <a:gd name="connsiteX82" fmla="*/ 7973518 w 8636594"/>
              <a:gd name="connsiteY82" fmla="*/ 651447 h 5960574"/>
              <a:gd name="connsiteX83" fmla="*/ 8005905 w 8636594"/>
              <a:gd name="connsiteY83" fmla="*/ 614171 h 5960574"/>
              <a:gd name="connsiteX84" fmla="*/ 8038538 w 8636594"/>
              <a:gd name="connsiteY84" fmla="*/ 577189 h 5960574"/>
              <a:gd name="connsiteX85" fmla="*/ 8071421 w 8636594"/>
              <a:gd name="connsiteY85" fmla="*/ 540507 h 5960574"/>
              <a:gd name="connsiteX86" fmla="*/ 8104563 w 8636594"/>
              <a:gd name="connsiteY86" fmla="*/ 504132 h 5960574"/>
              <a:gd name="connsiteX87" fmla="*/ 8137967 w 8636594"/>
              <a:gd name="connsiteY87" fmla="*/ 468072 h 5960574"/>
              <a:gd name="connsiteX88" fmla="*/ 8171641 w 8636594"/>
              <a:gd name="connsiteY88" fmla="*/ 432332 h 5960574"/>
              <a:gd name="connsiteX89" fmla="*/ 8205590 w 8636594"/>
              <a:gd name="connsiteY89" fmla="*/ 396920 h 5960574"/>
              <a:gd name="connsiteX90" fmla="*/ 8239820 w 8636594"/>
              <a:gd name="connsiteY90" fmla="*/ 361843 h 5960574"/>
              <a:gd name="connsiteX91" fmla="*/ 8274337 w 8636594"/>
              <a:gd name="connsiteY91" fmla="*/ 327107 h 5960574"/>
              <a:gd name="connsiteX92" fmla="*/ 8309147 w 8636594"/>
              <a:gd name="connsiteY92" fmla="*/ 292718 h 5960574"/>
              <a:gd name="connsiteX93" fmla="*/ 8344256 w 8636594"/>
              <a:gd name="connsiteY93" fmla="*/ 258685 h 5960574"/>
              <a:gd name="connsiteX94" fmla="*/ 8379669 w 8636594"/>
              <a:gd name="connsiteY94" fmla="*/ 225013 h 5960574"/>
              <a:gd name="connsiteX95" fmla="*/ 8415394 w 8636594"/>
              <a:gd name="connsiteY95" fmla="*/ 191709 h 5960574"/>
              <a:gd name="connsiteX96" fmla="*/ 8451434 w 8636594"/>
              <a:gd name="connsiteY96" fmla="*/ 158780 h 5960574"/>
              <a:gd name="connsiteX97" fmla="*/ 8487798 w 8636594"/>
              <a:gd name="connsiteY97" fmla="*/ 126233 h 5960574"/>
              <a:gd name="connsiteX98" fmla="*/ 8524489 w 8636594"/>
              <a:gd name="connsiteY98" fmla="*/ 94075 h 5960574"/>
              <a:gd name="connsiteX99" fmla="*/ 8561515 w 8636594"/>
              <a:gd name="connsiteY99" fmla="*/ 62312 h 5960574"/>
              <a:gd name="connsiteX100" fmla="*/ 8598881 w 8636594"/>
              <a:gd name="connsiteY100" fmla="*/ 30951 h 5960574"/>
              <a:gd name="connsiteX101" fmla="*/ 8636594 w 8636594"/>
              <a:gd name="connsiteY101" fmla="*/ 0 h 5960574"/>
              <a:gd name="connsiteX0" fmla="*/ 8636594 w 8636594"/>
              <a:gd name="connsiteY0" fmla="*/ 0 h 5936250"/>
              <a:gd name="connsiteX1" fmla="*/ 5293 w 8636594"/>
              <a:gd name="connsiteY1" fmla="*/ 0 h 5936250"/>
              <a:gd name="connsiteX2" fmla="*/ 0 w 8636594"/>
              <a:gd name="connsiteY2" fmla="*/ 5587843 h 5936250"/>
              <a:gd name="connsiteX3" fmla="*/ 3960096 w 8636594"/>
              <a:gd name="connsiteY3" fmla="*/ 5936250 h 5936250"/>
              <a:gd name="connsiteX4" fmla="*/ 3998311 w 8636594"/>
              <a:gd name="connsiteY4" fmla="*/ 5911619 h 5936250"/>
              <a:gd name="connsiteX5" fmla="*/ 4036095 w 8636594"/>
              <a:gd name="connsiteY5" fmla="*/ 5886685 h 5936250"/>
              <a:gd name="connsiteX6" fmla="*/ 4073456 w 8636594"/>
              <a:gd name="connsiteY6" fmla="*/ 5861452 h 5936250"/>
              <a:gd name="connsiteX7" fmla="*/ 4110400 w 8636594"/>
              <a:gd name="connsiteY7" fmla="*/ 5835922 h 5936250"/>
              <a:gd name="connsiteX8" fmla="*/ 4146933 w 8636594"/>
              <a:gd name="connsiteY8" fmla="*/ 5810100 h 5936250"/>
              <a:gd name="connsiteX9" fmla="*/ 4183061 w 8636594"/>
              <a:gd name="connsiteY9" fmla="*/ 5783988 h 5936250"/>
              <a:gd name="connsiteX10" fmla="*/ 4218791 w 8636594"/>
              <a:gd name="connsiteY10" fmla="*/ 5757591 h 5936250"/>
              <a:gd name="connsiteX11" fmla="*/ 4254129 w 8636594"/>
              <a:gd name="connsiteY11" fmla="*/ 5730912 h 5936250"/>
              <a:gd name="connsiteX12" fmla="*/ 4289081 w 8636594"/>
              <a:gd name="connsiteY12" fmla="*/ 5703955 h 5936250"/>
              <a:gd name="connsiteX13" fmla="*/ 4323654 w 8636594"/>
              <a:gd name="connsiteY13" fmla="*/ 5676722 h 5936250"/>
              <a:gd name="connsiteX14" fmla="*/ 4357854 w 8636594"/>
              <a:gd name="connsiteY14" fmla="*/ 5649218 h 5936250"/>
              <a:gd name="connsiteX15" fmla="*/ 4391688 w 8636594"/>
              <a:gd name="connsiteY15" fmla="*/ 5621446 h 5936250"/>
              <a:gd name="connsiteX16" fmla="*/ 4425162 w 8636594"/>
              <a:gd name="connsiteY16" fmla="*/ 5593409 h 5936250"/>
              <a:gd name="connsiteX17" fmla="*/ 4458281 w 8636594"/>
              <a:gd name="connsiteY17" fmla="*/ 5565111 h 5936250"/>
              <a:gd name="connsiteX18" fmla="*/ 4491053 w 8636594"/>
              <a:gd name="connsiteY18" fmla="*/ 5536556 h 5936250"/>
              <a:gd name="connsiteX19" fmla="*/ 4523484 w 8636594"/>
              <a:gd name="connsiteY19" fmla="*/ 5507747 h 5936250"/>
              <a:gd name="connsiteX20" fmla="*/ 4555580 w 8636594"/>
              <a:gd name="connsiteY20" fmla="*/ 5478687 h 5936250"/>
              <a:gd name="connsiteX21" fmla="*/ 4587347 w 8636594"/>
              <a:gd name="connsiteY21" fmla="*/ 5449380 h 5936250"/>
              <a:gd name="connsiteX22" fmla="*/ 4618793 w 8636594"/>
              <a:gd name="connsiteY22" fmla="*/ 5419830 h 5936250"/>
              <a:gd name="connsiteX23" fmla="*/ 4649922 w 8636594"/>
              <a:gd name="connsiteY23" fmla="*/ 5390040 h 5936250"/>
              <a:gd name="connsiteX24" fmla="*/ 4680742 w 8636594"/>
              <a:gd name="connsiteY24" fmla="*/ 5360014 h 5936250"/>
              <a:gd name="connsiteX25" fmla="*/ 4711259 w 8636594"/>
              <a:gd name="connsiteY25" fmla="*/ 5329755 h 5936250"/>
              <a:gd name="connsiteX26" fmla="*/ 4741478 w 8636594"/>
              <a:gd name="connsiteY26" fmla="*/ 5299266 h 5936250"/>
              <a:gd name="connsiteX27" fmla="*/ 4771408 w 8636594"/>
              <a:gd name="connsiteY27" fmla="*/ 5268551 h 5936250"/>
              <a:gd name="connsiteX28" fmla="*/ 4801053 w 8636594"/>
              <a:gd name="connsiteY28" fmla="*/ 5237614 h 5936250"/>
              <a:gd name="connsiteX29" fmla="*/ 4830420 w 8636594"/>
              <a:gd name="connsiteY29" fmla="*/ 5206458 h 5936250"/>
              <a:gd name="connsiteX30" fmla="*/ 4859516 w 8636594"/>
              <a:gd name="connsiteY30" fmla="*/ 5175087 h 5936250"/>
              <a:gd name="connsiteX31" fmla="*/ 4888347 w 8636594"/>
              <a:gd name="connsiteY31" fmla="*/ 5143504 h 5936250"/>
              <a:gd name="connsiteX32" fmla="*/ 4916919 w 8636594"/>
              <a:gd name="connsiteY32" fmla="*/ 5111713 h 5936250"/>
              <a:gd name="connsiteX33" fmla="*/ 4945238 w 8636594"/>
              <a:gd name="connsiteY33" fmla="*/ 5079717 h 5936250"/>
              <a:gd name="connsiteX34" fmla="*/ 4973311 w 8636594"/>
              <a:gd name="connsiteY34" fmla="*/ 5047519 h 5936250"/>
              <a:gd name="connsiteX35" fmla="*/ 5001145 w 8636594"/>
              <a:gd name="connsiteY35" fmla="*/ 5015124 h 5936250"/>
              <a:gd name="connsiteX36" fmla="*/ 5028745 w 8636594"/>
              <a:gd name="connsiteY36" fmla="*/ 4982535 h 5936250"/>
              <a:gd name="connsiteX37" fmla="*/ 5056117 w 8636594"/>
              <a:gd name="connsiteY37" fmla="*/ 4949755 h 5936250"/>
              <a:gd name="connsiteX38" fmla="*/ 5083269 w 8636594"/>
              <a:gd name="connsiteY38" fmla="*/ 4916787 h 5936250"/>
              <a:gd name="connsiteX39" fmla="*/ 5110207 w 8636594"/>
              <a:gd name="connsiteY39" fmla="*/ 4883636 h 5936250"/>
              <a:gd name="connsiteX40" fmla="*/ 5136937 w 8636594"/>
              <a:gd name="connsiteY40" fmla="*/ 4850305 h 5936250"/>
              <a:gd name="connsiteX41" fmla="*/ 5163464 w 8636594"/>
              <a:gd name="connsiteY41" fmla="*/ 4816797 h 5936250"/>
              <a:gd name="connsiteX42" fmla="*/ 5215940 w 8636594"/>
              <a:gd name="connsiteY42" fmla="*/ 4749265 h 5936250"/>
              <a:gd name="connsiteX43" fmla="*/ 5267684 w 8636594"/>
              <a:gd name="connsiteY43" fmla="*/ 4681068 h 5936250"/>
              <a:gd name="connsiteX44" fmla="*/ 5318748 w 8636594"/>
              <a:gd name="connsiteY44" fmla="*/ 4612234 h 5936250"/>
              <a:gd name="connsiteX45" fmla="*/ 5369182 w 8636594"/>
              <a:gd name="connsiteY45" fmla="*/ 4542793 h 5936250"/>
              <a:gd name="connsiteX46" fmla="*/ 5419038 w 8636594"/>
              <a:gd name="connsiteY46" fmla="*/ 4472771 h 5936250"/>
              <a:gd name="connsiteX47" fmla="*/ 5468365 w 8636594"/>
              <a:gd name="connsiteY47" fmla="*/ 4402196 h 5936250"/>
              <a:gd name="connsiteX48" fmla="*/ 5517215 w 8636594"/>
              <a:gd name="connsiteY48" fmla="*/ 4331098 h 5936250"/>
              <a:gd name="connsiteX49" fmla="*/ 5565637 w 8636594"/>
              <a:gd name="connsiteY49" fmla="*/ 4259503 h 5936250"/>
              <a:gd name="connsiteX50" fmla="*/ 5613684 w 8636594"/>
              <a:gd name="connsiteY50" fmla="*/ 4187441 h 5936250"/>
              <a:gd name="connsiteX51" fmla="*/ 5685160 w 8636594"/>
              <a:gd name="connsiteY51" fmla="*/ 4078531 h 5936250"/>
              <a:gd name="connsiteX52" fmla="*/ 5756074 w 8636594"/>
              <a:gd name="connsiteY52" fmla="*/ 3968727 h 5936250"/>
              <a:gd name="connsiteX53" fmla="*/ 5873483 w 8636594"/>
              <a:gd name="connsiteY53" fmla="*/ 3783989 h 5936250"/>
              <a:gd name="connsiteX54" fmla="*/ 6203209 w 8636594"/>
              <a:gd name="connsiteY54" fmla="*/ 3258640 h 5936250"/>
              <a:gd name="connsiteX55" fmla="*/ 6299430 w 8636594"/>
              <a:gd name="connsiteY55" fmla="*/ 3107321 h 5936250"/>
              <a:gd name="connsiteX56" fmla="*/ 6372650 w 8636594"/>
              <a:gd name="connsiteY56" fmla="*/ 2993735 h 5936250"/>
              <a:gd name="connsiteX57" fmla="*/ 6453197 w 8636594"/>
              <a:gd name="connsiteY57" fmla="*/ 2869788 h 5936250"/>
              <a:gd name="connsiteX58" fmla="*/ 6564167 w 8636594"/>
              <a:gd name="connsiteY58" fmla="*/ 2696807 h 5936250"/>
              <a:gd name="connsiteX59" fmla="*/ 6976233 w 8636594"/>
              <a:gd name="connsiteY59" fmla="*/ 2045274 h 5936250"/>
              <a:gd name="connsiteX60" fmla="*/ 7086755 w 8636594"/>
              <a:gd name="connsiteY60" fmla="*/ 1872743 h 5936250"/>
              <a:gd name="connsiteX61" fmla="*/ 7170279 w 8636594"/>
              <a:gd name="connsiteY61" fmla="*/ 1744202 h 5936250"/>
              <a:gd name="connsiteX62" fmla="*/ 7226351 w 8636594"/>
              <a:gd name="connsiteY62" fmla="*/ 1659017 h 5936250"/>
              <a:gd name="connsiteX63" fmla="*/ 7282789 w 8636594"/>
              <a:gd name="connsiteY63" fmla="*/ 1574303 h 5936250"/>
              <a:gd name="connsiteX64" fmla="*/ 7339643 w 8636594"/>
              <a:gd name="connsiteY64" fmla="*/ 1490113 h 5936250"/>
              <a:gd name="connsiteX65" fmla="*/ 7396957 w 8636594"/>
              <a:gd name="connsiteY65" fmla="*/ 1406503 h 5936250"/>
              <a:gd name="connsiteX66" fmla="*/ 7454781 w 8636594"/>
              <a:gd name="connsiteY66" fmla="*/ 1323526 h 5936250"/>
              <a:gd name="connsiteX67" fmla="*/ 7513161 w 8636594"/>
              <a:gd name="connsiteY67" fmla="*/ 1241237 h 5936250"/>
              <a:gd name="connsiteX68" fmla="*/ 7572144 w 8636594"/>
              <a:gd name="connsiteY68" fmla="*/ 1159689 h 5936250"/>
              <a:gd name="connsiteX69" fmla="*/ 7601877 w 8636594"/>
              <a:gd name="connsiteY69" fmla="*/ 1119210 h 5936250"/>
              <a:gd name="connsiteX70" fmla="*/ 7631779 w 8636594"/>
              <a:gd name="connsiteY70" fmla="*/ 1078937 h 5936250"/>
              <a:gd name="connsiteX71" fmla="*/ 7661855 w 8636594"/>
              <a:gd name="connsiteY71" fmla="*/ 1038876 h 5936250"/>
              <a:gd name="connsiteX72" fmla="*/ 7692111 w 8636594"/>
              <a:gd name="connsiteY72" fmla="*/ 999035 h 5936250"/>
              <a:gd name="connsiteX73" fmla="*/ 7722554 w 8636594"/>
              <a:gd name="connsiteY73" fmla="*/ 959419 h 5936250"/>
              <a:gd name="connsiteX74" fmla="*/ 7753190 w 8636594"/>
              <a:gd name="connsiteY74" fmla="*/ 920037 h 5936250"/>
              <a:gd name="connsiteX75" fmla="*/ 7784023 w 8636594"/>
              <a:gd name="connsiteY75" fmla="*/ 880894 h 5936250"/>
              <a:gd name="connsiteX76" fmla="*/ 7815061 w 8636594"/>
              <a:gd name="connsiteY76" fmla="*/ 841997 h 5936250"/>
              <a:gd name="connsiteX77" fmla="*/ 7846308 w 8636594"/>
              <a:gd name="connsiteY77" fmla="*/ 803354 h 5936250"/>
              <a:gd name="connsiteX78" fmla="*/ 7877772 w 8636594"/>
              <a:gd name="connsiteY78" fmla="*/ 764970 h 5936250"/>
              <a:gd name="connsiteX79" fmla="*/ 7909458 w 8636594"/>
              <a:gd name="connsiteY79" fmla="*/ 726853 h 5936250"/>
              <a:gd name="connsiteX80" fmla="*/ 7941371 w 8636594"/>
              <a:gd name="connsiteY80" fmla="*/ 689010 h 5936250"/>
              <a:gd name="connsiteX81" fmla="*/ 7973518 w 8636594"/>
              <a:gd name="connsiteY81" fmla="*/ 651447 h 5936250"/>
              <a:gd name="connsiteX82" fmla="*/ 8005905 w 8636594"/>
              <a:gd name="connsiteY82" fmla="*/ 614171 h 5936250"/>
              <a:gd name="connsiteX83" fmla="*/ 8038538 w 8636594"/>
              <a:gd name="connsiteY83" fmla="*/ 577189 h 5936250"/>
              <a:gd name="connsiteX84" fmla="*/ 8071421 w 8636594"/>
              <a:gd name="connsiteY84" fmla="*/ 540507 h 5936250"/>
              <a:gd name="connsiteX85" fmla="*/ 8104563 w 8636594"/>
              <a:gd name="connsiteY85" fmla="*/ 504132 h 5936250"/>
              <a:gd name="connsiteX86" fmla="*/ 8137967 w 8636594"/>
              <a:gd name="connsiteY86" fmla="*/ 468072 h 5936250"/>
              <a:gd name="connsiteX87" fmla="*/ 8171641 w 8636594"/>
              <a:gd name="connsiteY87" fmla="*/ 432332 h 5936250"/>
              <a:gd name="connsiteX88" fmla="*/ 8205590 w 8636594"/>
              <a:gd name="connsiteY88" fmla="*/ 396920 h 5936250"/>
              <a:gd name="connsiteX89" fmla="*/ 8239820 w 8636594"/>
              <a:gd name="connsiteY89" fmla="*/ 361843 h 5936250"/>
              <a:gd name="connsiteX90" fmla="*/ 8274337 w 8636594"/>
              <a:gd name="connsiteY90" fmla="*/ 327107 h 5936250"/>
              <a:gd name="connsiteX91" fmla="*/ 8309147 w 8636594"/>
              <a:gd name="connsiteY91" fmla="*/ 292718 h 5936250"/>
              <a:gd name="connsiteX92" fmla="*/ 8344256 w 8636594"/>
              <a:gd name="connsiteY92" fmla="*/ 258685 h 5936250"/>
              <a:gd name="connsiteX93" fmla="*/ 8379669 w 8636594"/>
              <a:gd name="connsiteY93" fmla="*/ 225013 h 5936250"/>
              <a:gd name="connsiteX94" fmla="*/ 8415394 w 8636594"/>
              <a:gd name="connsiteY94" fmla="*/ 191709 h 5936250"/>
              <a:gd name="connsiteX95" fmla="*/ 8451434 w 8636594"/>
              <a:gd name="connsiteY95" fmla="*/ 158780 h 5936250"/>
              <a:gd name="connsiteX96" fmla="*/ 8487798 w 8636594"/>
              <a:gd name="connsiteY96" fmla="*/ 126233 h 5936250"/>
              <a:gd name="connsiteX97" fmla="*/ 8524489 w 8636594"/>
              <a:gd name="connsiteY97" fmla="*/ 94075 h 5936250"/>
              <a:gd name="connsiteX98" fmla="*/ 8561515 w 8636594"/>
              <a:gd name="connsiteY98" fmla="*/ 62312 h 5936250"/>
              <a:gd name="connsiteX99" fmla="*/ 8598881 w 8636594"/>
              <a:gd name="connsiteY99" fmla="*/ 30951 h 5936250"/>
              <a:gd name="connsiteX100" fmla="*/ 8636594 w 8636594"/>
              <a:gd name="connsiteY100" fmla="*/ 0 h 5936250"/>
              <a:gd name="connsiteX0" fmla="*/ 8636594 w 8636594"/>
              <a:gd name="connsiteY0" fmla="*/ 0 h 5911619"/>
              <a:gd name="connsiteX1" fmla="*/ 5293 w 8636594"/>
              <a:gd name="connsiteY1" fmla="*/ 0 h 5911619"/>
              <a:gd name="connsiteX2" fmla="*/ 0 w 8636594"/>
              <a:gd name="connsiteY2" fmla="*/ 5587843 h 5911619"/>
              <a:gd name="connsiteX3" fmla="*/ 3998311 w 8636594"/>
              <a:gd name="connsiteY3" fmla="*/ 5911619 h 5911619"/>
              <a:gd name="connsiteX4" fmla="*/ 4036095 w 8636594"/>
              <a:gd name="connsiteY4" fmla="*/ 5886685 h 5911619"/>
              <a:gd name="connsiteX5" fmla="*/ 4073456 w 8636594"/>
              <a:gd name="connsiteY5" fmla="*/ 5861452 h 5911619"/>
              <a:gd name="connsiteX6" fmla="*/ 4110400 w 8636594"/>
              <a:gd name="connsiteY6" fmla="*/ 5835922 h 5911619"/>
              <a:gd name="connsiteX7" fmla="*/ 4146933 w 8636594"/>
              <a:gd name="connsiteY7" fmla="*/ 5810100 h 5911619"/>
              <a:gd name="connsiteX8" fmla="*/ 4183061 w 8636594"/>
              <a:gd name="connsiteY8" fmla="*/ 5783988 h 5911619"/>
              <a:gd name="connsiteX9" fmla="*/ 4218791 w 8636594"/>
              <a:gd name="connsiteY9" fmla="*/ 5757591 h 5911619"/>
              <a:gd name="connsiteX10" fmla="*/ 4254129 w 8636594"/>
              <a:gd name="connsiteY10" fmla="*/ 5730912 h 5911619"/>
              <a:gd name="connsiteX11" fmla="*/ 4289081 w 8636594"/>
              <a:gd name="connsiteY11" fmla="*/ 5703955 h 5911619"/>
              <a:gd name="connsiteX12" fmla="*/ 4323654 w 8636594"/>
              <a:gd name="connsiteY12" fmla="*/ 5676722 h 5911619"/>
              <a:gd name="connsiteX13" fmla="*/ 4357854 w 8636594"/>
              <a:gd name="connsiteY13" fmla="*/ 5649218 h 5911619"/>
              <a:gd name="connsiteX14" fmla="*/ 4391688 w 8636594"/>
              <a:gd name="connsiteY14" fmla="*/ 5621446 h 5911619"/>
              <a:gd name="connsiteX15" fmla="*/ 4425162 w 8636594"/>
              <a:gd name="connsiteY15" fmla="*/ 5593409 h 5911619"/>
              <a:gd name="connsiteX16" fmla="*/ 4458281 w 8636594"/>
              <a:gd name="connsiteY16" fmla="*/ 5565111 h 5911619"/>
              <a:gd name="connsiteX17" fmla="*/ 4491053 w 8636594"/>
              <a:gd name="connsiteY17" fmla="*/ 5536556 h 5911619"/>
              <a:gd name="connsiteX18" fmla="*/ 4523484 w 8636594"/>
              <a:gd name="connsiteY18" fmla="*/ 5507747 h 5911619"/>
              <a:gd name="connsiteX19" fmla="*/ 4555580 w 8636594"/>
              <a:gd name="connsiteY19" fmla="*/ 5478687 h 5911619"/>
              <a:gd name="connsiteX20" fmla="*/ 4587347 w 8636594"/>
              <a:gd name="connsiteY20" fmla="*/ 5449380 h 5911619"/>
              <a:gd name="connsiteX21" fmla="*/ 4618793 w 8636594"/>
              <a:gd name="connsiteY21" fmla="*/ 5419830 h 5911619"/>
              <a:gd name="connsiteX22" fmla="*/ 4649922 w 8636594"/>
              <a:gd name="connsiteY22" fmla="*/ 5390040 h 5911619"/>
              <a:gd name="connsiteX23" fmla="*/ 4680742 w 8636594"/>
              <a:gd name="connsiteY23" fmla="*/ 5360014 h 5911619"/>
              <a:gd name="connsiteX24" fmla="*/ 4711259 w 8636594"/>
              <a:gd name="connsiteY24" fmla="*/ 5329755 h 5911619"/>
              <a:gd name="connsiteX25" fmla="*/ 4741478 w 8636594"/>
              <a:gd name="connsiteY25" fmla="*/ 5299266 h 5911619"/>
              <a:gd name="connsiteX26" fmla="*/ 4771408 w 8636594"/>
              <a:gd name="connsiteY26" fmla="*/ 5268551 h 5911619"/>
              <a:gd name="connsiteX27" fmla="*/ 4801053 w 8636594"/>
              <a:gd name="connsiteY27" fmla="*/ 5237614 h 5911619"/>
              <a:gd name="connsiteX28" fmla="*/ 4830420 w 8636594"/>
              <a:gd name="connsiteY28" fmla="*/ 5206458 h 5911619"/>
              <a:gd name="connsiteX29" fmla="*/ 4859516 w 8636594"/>
              <a:gd name="connsiteY29" fmla="*/ 5175087 h 5911619"/>
              <a:gd name="connsiteX30" fmla="*/ 4888347 w 8636594"/>
              <a:gd name="connsiteY30" fmla="*/ 5143504 h 5911619"/>
              <a:gd name="connsiteX31" fmla="*/ 4916919 w 8636594"/>
              <a:gd name="connsiteY31" fmla="*/ 5111713 h 5911619"/>
              <a:gd name="connsiteX32" fmla="*/ 4945238 w 8636594"/>
              <a:gd name="connsiteY32" fmla="*/ 5079717 h 5911619"/>
              <a:gd name="connsiteX33" fmla="*/ 4973311 w 8636594"/>
              <a:gd name="connsiteY33" fmla="*/ 5047519 h 5911619"/>
              <a:gd name="connsiteX34" fmla="*/ 5001145 w 8636594"/>
              <a:gd name="connsiteY34" fmla="*/ 5015124 h 5911619"/>
              <a:gd name="connsiteX35" fmla="*/ 5028745 w 8636594"/>
              <a:gd name="connsiteY35" fmla="*/ 4982535 h 5911619"/>
              <a:gd name="connsiteX36" fmla="*/ 5056117 w 8636594"/>
              <a:gd name="connsiteY36" fmla="*/ 4949755 h 5911619"/>
              <a:gd name="connsiteX37" fmla="*/ 5083269 w 8636594"/>
              <a:gd name="connsiteY37" fmla="*/ 4916787 h 5911619"/>
              <a:gd name="connsiteX38" fmla="*/ 5110207 w 8636594"/>
              <a:gd name="connsiteY38" fmla="*/ 4883636 h 5911619"/>
              <a:gd name="connsiteX39" fmla="*/ 5136937 w 8636594"/>
              <a:gd name="connsiteY39" fmla="*/ 4850305 h 5911619"/>
              <a:gd name="connsiteX40" fmla="*/ 5163464 w 8636594"/>
              <a:gd name="connsiteY40" fmla="*/ 4816797 h 5911619"/>
              <a:gd name="connsiteX41" fmla="*/ 5215940 w 8636594"/>
              <a:gd name="connsiteY41" fmla="*/ 4749265 h 5911619"/>
              <a:gd name="connsiteX42" fmla="*/ 5267684 w 8636594"/>
              <a:gd name="connsiteY42" fmla="*/ 4681068 h 5911619"/>
              <a:gd name="connsiteX43" fmla="*/ 5318748 w 8636594"/>
              <a:gd name="connsiteY43" fmla="*/ 4612234 h 5911619"/>
              <a:gd name="connsiteX44" fmla="*/ 5369182 w 8636594"/>
              <a:gd name="connsiteY44" fmla="*/ 4542793 h 5911619"/>
              <a:gd name="connsiteX45" fmla="*/ 5419038 w 8636594"/>
              <a:gd name="connsiteY45" fmla="*/ 4472771 h 5911619"/>
              <a:gd name="connsiteX46" fmla="*/ 5468365 w 8636594"/>
              <a:gd name="connsiteY46" fmla="*/ 4402196 h 5911619"/>
              <a:gd name="connsiteX47" fmla="*/ 5517215 w 8636594"/>
              <a:gd name="connsiteY47" fmla="*/ 4331098 h 5911619"/>
              <a:gd name="connsiteX48" fmla="*/ 5565637 w 8636594"/>
              <a:gd name="connsiteY48" fmla="*/ 4259503 h 5911619"/>
              <a:gd name="connsiteX49" fmla="*/ 5613684 w 8636594"/>
              <a:gd name="connsiteY49" fmla="*/ 4187441 h 5911619"/>
              <a:gd name="connsiteX50" fmla="*/ 5685160 w 8636594"/>
              <a:gd name="connsiteY50" fmla="*/ 4078531 h 5911619"/>
              <a:gd name="connsiteX51" fmla="*/ 5756074 w 8636594"/>
              <a:gd name="connsiteY51" fmla="*/ 3968727 h 5911619"/>
              <a:gd name="connsiteX52" fmla="*/ 5873483 w 8636594"/>
              <a:gd name="connsiteY52" fmla="*/ 3783989 h 5911619"/>
              <a:gd name="connsiteX53" fmla="*/ 6203209 w 8636594"/>
              <a:gd name="connsiteY53" fmla="*/ 3258640 h 5911619"/>
              <a:gd name="connsiteX54" fmla="*/ 6299430 w 8636594"/>
              <a:gd name="connsiteY54" fmla="*/ 3107321 h 5911619"/>
              <a:gd name="connsiteX55" fmla="*/ 6372650 w 8636594"/>
              <a:gd name="connsiteY55" fmla="*/ 2993735 h 5911619"/>
              <a:gd name="connsiteX56" fmla="*/ 6453197 w 8636594"/>
              <a:gd name="connsiteY56" fmla="*/ 2869788 h 5911619"/>
              <a:gd name="connsiteX57" fmla="*/ 6564167 w 8636594"/>
              <a:gd name="connsiteY57" fmla="*/ 2696807 h 5911619"/>
              <a:gd name="connsiteX58" fmla="*/ 6976233 w 8636594"/>
              <a:gd name="connsiteY58" fmla="*/ 2045274 h 5911619"/>
              <a:gd name="connsiteX59" fmla="*/ 7086755 w 8636594"/>
              <a:gd name="connsiteY59" fmla="*/ 1872743 h 5911619"/>
              <a:gd name="connsiteX60" fmla="*/ 7170279 w 8636594"/>
              <a:gd name="connsiteY60" fmla="*/ 1744202 h 5911619"/>
              <a:gd name="connsiteX61" fmla="*/ 7226351 w 8636594"/>
              <a:gd name="connsiteY61" fmla="*/ 1659017 h 5911619"/>
              <a:gd name="connsiteX62" fmla="*/ 7282789 w 8636594"/>
              <a:gd name="connsiteY62" fmla="*/ 1574303 h 5911619"/>
              <a:gd name="connsiteX63" fmla="*/ 7339643 w 8636594"/>
              <a:gd name="connsiteY63" fmla="*/ 1490113 h 5911619"/>
              <a:gd name="connsiteX64" fmla="*/ 7396957 w 8636594"/>
              <a:gd name="connsiteY64" fmla="*/ 1406503 h 5911619"/>
              <a:gd name="connsiteX65" fmla="*/ 7454781 w 8636594"/>
              <a:gd name="connsiteY65" fmla="*/ 1323526 h 5911619"/>
              <a:gd name="connsiteX66" fmla="*/ 7513161 w 8636594"/>
              <a:gd name="connsiteY66" fmla="*/ 1241237 h 5911619"/>
              <a:gd name="connsiteX67" fmla="*/ 7572144 w 8636594"/>
              <a:gd name="connsiteY67" fmla="*/ 1159689 h 5911619"/>
              <a:gd name="connsiteX68" fmla="*/ 7601877 w 8636594"/>
              <a:gd name="connsiteY68" fmla="*/ 1119210 h 5911619"/>
              <a:gd name="connsiteX69" fmla="*/ 7631779 w 8636594"/>
              <a:gd name="connsiteY69" fmla="*/ 1078937 h 5911619"/>
              <a:gd name="connsiteX70" fmla="*/ 7661855 w 8636594"/>
              <a:gd name="connsiteY70" fmla="*/ 1038876 h 5911619"/>
              <a:gd name="connsiteX71" fmla="*/ 7692111 w 8636594"/>
              <a:gd name="connsiteY71" fmla="*/ 999035 h 5911619"/>
              <a:gd name="connsiteX72" fmla="*/ 7722554 w 8636594"/>
              <a:gd name="connsiteY72" fmla="*/ 959419 h 5911619"/>
              <a:gd name="connsiteX73" fmla="*/ 7753190 w 8636594"/>
              <a:gd name="connsiteY73" fmla="*/ 920037 h 5911619"/>
              <a:gd name="connsiteX74" fmla="*/ 7784023 w 8636594"/>
              <a:gd name="connsiteY74" fmla="*/ 880894 h 5911619"/>
              <a:gd name="connsiteX75" fmla="*/ 7815061 w 8636594"/>
              <a:gd name="connsiteY75" fmla="*/ 841997 h 5911619"/>
              <a:gd name="connsiteX76" fmla="*/ 7846308 w 8636594"/>
              <a:gd name="connsiteY76" fmla="*/ 803354 h 5911619"/>
              <a:gd name="connsiteX77" fmla="*/ 7877772 w 8636594"/>
              <a:gd name="connsiteY77" fmla="*/ 764970 h 5911619"/>
              <a:gd name="connsiteX78" fmla="*/ 7909458 w 8636594"/>
              <a:gd name="connsiteY78" fmla="*/ 726853 h 5911619"/>
              <a:gd name="connsiteX79" fmla="*/ 7941371 w 8636594"/>
              <a:gd name="connsiteY79" fmla="*/ 689010 h 5911619"/>
              <a:gd name="connsiteX80" fmla="*/ 7973518 w 8636594"/>
              <a:gd name="connsiteY80" fmla="*/ 651447 h 5911619"/>
              <a:gd name="connsiteX81" fmla="*/ 8005905 w 8636594"/>
              <a:gd name="connsiteY81" fmla="*/ 614171 h 5911619"/>
              <a:gd name="connsiteX82" fmla="*/ 8038538 w 8636594"/>
              <a:gd name="connsiteY82" fmla="*/ 577189 h 5911619"/>
              <a:gd name="connsiteX83" fmla="*/ 8071421 w 8636594"/>
              <a:gd name="connsiteY83" fmla="*/ 540507 h 5911619"/>
              <a:gd name="connsiteX84" fmla="*/ 8104563 w 8636594"/>
              <a:gd name="connsiteY84" fmla="*/ 504132 h 5911619"/>
              <a:gd name="connsiteX85" fmla="*/ 8137967 w 8636594"/>
              <a:gd name="connsiteY85" fmla="*/ 468072 h 5911619"/>
              <a:gd name="connsiteX86" fmla="*/ 8171641 w 8636594"/>
              <a:gd name="connsiteY86" fmla="*/ 432332 h 5911619"/>
              <a:gd name="connsiteX87" fmla="*/ 8205590 w 8636594"/>
              <a:gd name="connsiteY87" fmla="*/ 396920 h 5911619"/>
              <a:gd name="connsiteX88" fmla="*/ 8239820 w 8636594"/>
              <a:gd name="connsiteY88" fmla="*/ 361843 h 5911619"/>
              <a:gd name="connsiteX89" fmla="*/ 8274337 w 8636594"/>
              <a:gd name="connsiteY89" fmla="*/ 327107 h 5911619"/>
              <a:gd name="connsiteX90" fmla="*/ 8309147 w 8636594"/>
              <a:gd name="connsiteY90" fmla="*/ 292718 h 5911619"/>
              <a:gd name="connsiteX91" fmla="*/ 8344256 w 8636594"/>
              <a:gd name="connsiteY91" fmla="*/ 258685 h 5911619"/>
              <a:gd name="connsiteX92" fmla="*/ 8379669 w 8636594"/>
              <a:gd name="connsiteY92" fmla="*/ 225013 h 5911619"/>
              <a:gd name="connsiteX93" fmla="*/ 8415394 w 8636594"/>
              <a:gd name="connsiteY93" fmla="*/ 191709 h 5911619"/>
              <a:gd name="connsiteX94" fmla="*/ 8451434 w 8636594"/>
              <a:gd name="connsiteY94" fmla="*/ 158780 h 5911619"/>
              <a:gd name="connsiteX95" fmla="*/ 8487798 w 8636594"/>
              <a:gd name="connsiteY95" fmla="*/ 126233 h 5911619"/>
              <a:gd name="connsiteX96" fmla="*/ 8524489 w 8636594"/>
              <a:gd name="connsiteY96" fmla="*/ 94075 h 5911619"/>
              <a:gd name="connsiteX97" fmla="*/ 8561515 w 8636594"/>
              <a:gd name="connsiteY97" fmla="*/ 62312 h 5911619"/>
              <a:gd name="connsiteX98" fmla="*/ 8598881 w 8636594"/>
              <a:gd name="connsiteY98" fmla="*/ 30951 h 5911619"/>
              <a:gd name="connsiteX99" fmla="*/ 8636594 w 8636594"/>
              <a:gd name="connsiteY99" fmla="*/ 0 h 5911619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073456 w 8636594"/>
              <a:gd name="connsiteY4" fmla="*/ 5861452 h 5886685"/>
              <a:gd name="connsiteX5" fmla="*/ 4110400 w 8636594"/>
              <a:gd name="connsiteY5" fmla="*/ 5835922 h 5886685"/>
              <a:gd name="connsiteX6" fmla="*/ 4146933 w 8636594"/>
              <a:gd name="connsiteY6" fmla="*/ 5810100 h 5886685"/>
              <a:gd name="connsiteX7" fmla="*/ 4183061 w 8636594"/>
              <a:gd name="connsiteY7" fmla="*/ 5783988 h 5886685"/>
              <a:gd name="connsiteX8" fmla="*/ 4218791 w 8636594"/>
              <a:gd name="connsiteY8" fmla="*/ 5757591 h 5886685"/>
              <a:gd name="connsiteX9" fmla="*/ 4254129 w 8636594"/>
              <a:gd name="connsiteY9" fmla="*/ 5730912 h 5886685"/>
              <a:gd name="connsiteX10" fmla="*/ 4289081 w 8636594"/>
              <a:gd name="connsiteY10" fmla="*/ 5703955 h 5886685"/>
              <a:gd name="connsiteX11" fmla="*/ 4323654 w 8636594"/>
              <a:gd name="connsiteY11" fmla="*/ 5676722 h 5886685"/>
              <a:gd name="connsiteX12" fmla="*/ 4357854 w 8636594"/>
              <a:gd name="connsiteY12" fmla="*/ 5649218 h 5886685"/>
              <a:gd name="connsiteX13" fmla="*/ 4391688 w 8636594"/>
              <a:gd name="connsiteY13" fmla="*/ 5621446 h 5886685"/>
              <a:gd name="connsiteX14" fmla="*/ 4425162 w 8636594"/>
              <a:gd name="connsiteY14" fmla="*/ 5593409 h 5886685"/>
              <a:gd name="connsiteX15" fmla="*/ 4458281 w 8636594"/>
              <a:gd name="connsiteY15" fmla="*/ 5565111 h 5886685"/>
              <a:gd name="connsiteX16" fmla="*/ 4491053 w 8636594"/>
              <a:gd name="connsiteY16" fmla="*/ 5536556 h 5886685"/>
              <a:gd name="connsiteX17" fmla="*/ 4523484 w 8636594"/>
              <a:gd name="connsiteY17" fmla="*/ 5507747 h 5886685"/>
              <a:gd name="connsiteX18" fmla="*/ 4555580 w 8636594"/>
              <a:gd name="connsiteY18" fmla="*/ 5478687 h 5886685"/>
              <a:gd name="connsiteX19" fmla="*/ 4587347 w 8636594"/>
              <a:gd name="connsiteY19" fmla="*/ 5449380 h 5886685"/>
              <a:gd name="connsiteX20" fmla="*/ 4618793 w 8636594"/>
              <a:gd name="connsiteY20" fmla="*/ 5419830 h 5886685"/>
              <a:gd name="connsiteX21" fmla="*/ 4649922 w 8636594"/>
              <a:gd name="connsiteY21" fmla="*/ 5390040 h 5886685"/>
              <a:gd name="connsiteX22" fmla="*/ 4680742 w 8636594"/>
              <a:gd name="connsiteY22" fmla="*/ 5360014 h 5886685"/>
              <a:gd name="connsiteX23" fmla="*/ 4711259 w 8636594"/>
              <a:gd name="connsiteY23" fmla="*/ 5329755 h 5886685"/>
              <a:gd name="connsiteX24" fmla="*/ 4741478 w 8636594"/>
              <a:gd name="connsiteY24" fmla="*/ 5299266 h 5886685"/>
              <a:gd name="connsiteX25" fmla="*/ 4771408 w 8636594"/>
              <a:gd name="connsiteY25" fmla="*/ 5268551 h 5886685"/>
              <a:gd name="connsiteX26" fmla="*/ 4801053 w 8636594"/>
              <a:gd name="connsiteY26" fmla="*/ 5237614 h 5886685"/>
              <a:gd name="connsiteX27" fmla="*/ 4830420 w 8636594"/>
              <a:gd name="connsiteY27" fmla="*/ 5206458 h 5886685"/>
              <a:gd name="connsiteX28" fmla="*/ 4859516 w 8636594"/>
              <a:gd name="connsiteY28" fmla="*/ 5175087 h 5886685"/>
              <a:gd name="connsiteX29" fmla="*/ 4888347 w 8636594"/>
              <a:gd name="connsiteY29" fmla="*/ 5143504 h 5886685"/>
              <a:gd name="connsiteX30" fmla="*/ 4916919 w 8636594"/>
              <a:gd name="connsiteY30" fmla="*/ 5111713 h 5886685"/>
              <a:gd name="connsiteX31" fmla="*/ 4945238 w 8636594"/>
              <a:gd name="connsiteY31" fmla="*/ 5079717 h 5886685"/>
              <a:gd name="connsiteX32" fmla="*/ 4973311 w 8636594"/>
              <a:gd name="connsiteY32" fmla="*/ 5047519 h 5886685"/>
              <a:gd name="connsiteX33" fmla="*/ 5001145 w 8636594"/>
              <a:gd name="connsiteY33" fmla="*/ 5015124 h 5886685"/>
              <a:gd name="connsiteX34" fmla="*/ 5028745 w 8636594"/>
              <a:gd name="connsiteY34" fmla="*/ 4982535 h 5886685"/>
              <a:gd name="connsiteX35" fmla="*/ 5056117 w 8636594"/>
              <a:gd name="connsiteY35" fmla="*/ 4949755 h 5886685"/>
              <a:gd name="connsiteX36" fmla="*/ 5083269 w 8636594"/>
              <a:gd name="connsiteY36" fmla="*/ 4916787 h 5886685"/>
              <a:gd name="connsiteX37" fmla="*/ 5110207 w 8636594"/>
              <a:gd name="connsiteY37" fmla="*/ 4883636 h 5886685"/>
              <a:gd name="connsiteX38" fmla="*/ 5136937 w 8636594"/>
              <a:gd name="connsiteY38" fmla="*/ 4850305 h 5886685"/>
              <a:gd name="connsiteX39" fmla="*/ 5163464 w 8636594"/>
              <a:gd name="connsiteY39" fmla="*/ 4816797 h 5886685"/>
              <a:gd name="connsiteX40" fmla="*/ 5215940 w 8636594"/>
              <a:gd name="connsiteY40" fmla="*/ 4749265 h 5886685"/>
              <a:gd name="connsiteX41" fmla="*/ 5267684 w 8636594"/>
              <a:gd name="connsiteY41" fmla="*/ 4681068 h 5886685"/>
              <a:gd name="connsiteX42" fmla="*/ 5318748 w 8636594"/>
              <a:gd name="connsiteY42" fmla="*/ 4612234 h 5886685"/>
              <a:gd name="connsiteX43" fmla="*/ 5369182 w 8636594"/>
              <a:gd name="connsiteY43" fmla="*/ 4542793 h 5886685"/>
              <a:gd name="connsiteX44" fmla="*/ 5419038 w 8636594"/>
              <a:gd name="connsiteY44" fmla="*/ 4472771 h 5886685"/>
              <a:gd name="connsiteX45" fmla="*/ 5468365 w 8636594"/>
              <a:gd name="connsiteY45" fmla="*/ 4402196 h 5886685"/>
              <a:gd name="connsiteX46" fmla="*/ 5517215 w 8636594"/>
              <a:gd name="connsiteY46" fmla="*/ 4331098 h 5886685"/>
              <a:gd name="connsiteX47" fmla="*/ 5565637 w 8636594"/>
              <a:gd name="connsiteY47" fmla="*/ 4259503 h 5886685"/>
              <a:gd name="connsiteX48" fmla="*/ 5613684 w 8636594"/>
              <a:gd name="connsiteY48" fmla="*/ 4187441 h 5886685"/>
              <a:gd name="connsiteX49" fmla="*/ 5685160 w 8636594"/>
              <a:gd name="connsiteY49" fmla="*/ 4078531 h 5886685"/>
              <a:gd name="connsiteX50" fmla="*/ 5756074 w 8636594"/>
              <a:gd name="connsiteY50" fmla="*/ 3968727 h 5886685"/>
              <a:gd name="connsiteX51" fmla="*/ 5873483 w 8636594"/>
              <a:gd name="connsiteY51" fmla="*/ 3783989 h 5886685"/>
              <a:gd name="connsiteX52" fmla="*/ 6203209 w 8636594"/>
              <a:gd name="connsiteY52" fmla="*/ 3258640 h 5886685"/>
              <a:gd name="connsiteX53" fmla="*/ 6299430 w 8636594"/>
              <a:gd name="connsiteY53" fmla="*/ 3107321 h 5886685"/>
              <a:gd name="connsiteX54" fmla="*/ 6372650 w 8636594"/>
              <a:gd name="connsiteY54" fmla="*/ 2993735 h 5886685"/>
              <a:gd name="connsiteX55" fmla="*/ 6453197 w 8636594"/>
              <a:gd name="connsiteY55" fmla="*/ 2869788 h 5886685"/>
              <a:gd name="connsiteX56" fmla="*/ 6564167 w 8636594"/>
              <a:gd name="connsiteY56" fmla="*/ 2696807 h 5886685"/>
              <a:gd name="connsiteX57" fmla="*/ 6976233 w 8636594"/>
              <a:gd name="connsiteY57" fmla="*/ 2045274 h 5886685"/>
              <a:gd name="connsiteX58" fmla="*/ 7086755 w 8636594"/>
              <a:gd name="connsiteY58" fmla="*/ 1872743 h 5886685"/>
              <a:gd name="connsiteX59" fmla="*/ 7170279 w 8636594"/>
              <a:gd name="connsiteY59" fmla="*/ 1744202 h 5886685"/>
              <a:gd name="connsiteX60" fmla="*/ 7226351 w 8636594"/>
              <a:gd name="connsiteY60" fmla="*/ 1659017 h 5886685"/>
              <a:gd name="connsiteX61" fmla="*/ 7282789 w 8636594"/>
              <a:gd name="connsiteY61" fmla="*/ 1574303 h 5886685"/>
              <a:gd name="connsiteX62" fmla="*/ 7339643 w 8636594"/>
              <a:gd name="connsiteY62" fmla="*/ 1490113 h 5886685"/>
              <a:gd name="connsiteX63" fmla="*/ 7396957 w 8636594"/>
              <a:gd name="connsiteY63" fmla="*/ 1406503 h 5886685"/>
              <a:gd name="connsiteX64" fmla="*/ 7454781 w 8636594"/>
              <a:gd name="connsiteY64" fmla="*/ 1323526 h 5886685"/>
              <a:gd name="connsiteX65" fmla="*/ 7513161 w 8636594"/>
              <a:gd name="connsiteY65" fmla="*/ 1241237 h 5886685"/>
              <a:gd name="connsiteX66" fmla="*/ 7572144 w 8636594"/>
              <a:gd name="connsiteY66" fmla="*/ 1159689 h 5886685"/>
              <a:gd name="connsiteX67" fmla="*/ 7601877 w 8636594"/>
              <a:gd name="connsiteY67" fmla="*/ 1119210 h 5886685"/>
              <a:gd name="connsiteX68" fmla="*/ 7631779 w 8636594"/>
              <a:gd name="connsiteY68" fmla="*/ 1078937 h 5886685"/>
              <a:gd name="connsiteX69" fmla="*/ 7661855 w 8636594"/>
              <a:gd name="connsiteY69" fmla="*/ 1038876 h 5886685"/>
              <a:gd name="connsiteX70" fmla="*/ 7692111 w 8636594"/>
              <a:gd name="connsiteY70" fmla="*/ 999035 h 5886685"/>
              <a:gd name="connsiteX71" fmla="*/ 7722554 w 8636594"/>
              <a:gd name="connsiteY71" fmla="*/ 959419 h 5886685"/>
              <a:gd name="connsiteX72" fmla="*/ 7753190 w 8636594"/>
              <a:gd name="connsiteY72" fmla="*/ 920037 h 5886685"/>
              <a:gd name="connsiteX73" fmla="*/ 7784023 w 8636594"/>
              <a:gd name="connsiteY73" fmla="*/ 880894 h 5886685"/>
              <a:gd name="connsiteX74" fmla="*/ 7815061 w 8636594"/>
              <a:gd name="connsiteY74" fmla="*/ 841997 h 5886685"/>
              <a:gd name="connsiteX75" fmla="*/ 7846308 w 8636594"/>
              <a:gd name="connsiteY75" fmla="*/ 803354 h 5886685"/>
              <a:gd name="connsiteX76" fmla="*/ 7877772 w 8636594"/>
              <a:gd name="connsiteY76" fmla="*/ 764970 h 5886685"/>
              <a:gd name="connsiteX77" fmla="*/ 7909458 w 8636594"/>
              <a:gd name="connsiteY77" fmla="*/ 726853 h 5886685"/>
              <a:gd name="connsiteX78" fmla="*/ 7941371 w 8636594"/>
              <a:gd name="connsiteY78" fmla="*/ 689010 h 5886685"/>
              <a:gd name="connsiteX79" fmla="*/ 7973518 w 8636594"/>
              <a:gd name="connsiteY79" fmla="*/ 651447 h 5886685"/>
              <a:gd name="connsiteX80" fmla="*/ 8005905 w 8636594"/>
              <a:gd name="connsiteY80" fmla="*/ 614171 h 5886685"/>
              <a:gd name="connsiteX81" fmla="*/ 8038538 w 8636594"/>
              <a:gd name="connsiteY81" fmla="*/ 577189 h 5886685"/>
              <a:gd name="connsiteX82" fmla="*/ 8071421 w 8636594"/>
              <a:gd name="connsiteY82" fmla="*/ 540507 h 5886685"/>
              <a:gd name="connsiteX83" fmla="*/ 8104563 w 8636594"/>
              <a:gd name="connsiteY83" fmla="*/ 504132 h 5886685"/>
              <a:gd name="connsiteX84" fmla="*/ 8137967 w 8636594"/>
              <a:gd name="connsiteY84" fmla="*/ 468072 h 5886685"/>
              <a:gd name="connsiteX85" fmla="*/ 8171641 w 8636594"/>
              <a:gd name="connsiteY85" fmla="*/ 432332 h 5886685"/>
              <a:gd name="connsiteX86" fmla="*/ 8205590 w 8636594"/>
              <a:gd name="connsiteY86" fmla="*/ 396920 h 5886685"/>
              <a:gd name="connsiteX87" fmla="*/ 8239820 w 8636594"/>
              <a:gd name="connsiteY87" fmla="*/ 361843 h 5886685"/>
              <a:gd name="connsiteX88" fmla="*/ 8274337 w 8636594"/>
              <a:gd name="connsiteY88" fmla="*/ 327107 h 5886685"/>
              <a:gd name="connsiteX89" fmla="*/ 8309147 w 8636594"/>
              <a:gd name="connsiteY89" fmla="*/ 292718 h 5886685"/>
              <a:gd name="connsiteX90" fmla="*/ 8344256 w 8636594"/>
              <a:gd name="connsiteY90" fmla="*/ 258685 h 5886685"/>
              <a:gd name="connsiteX91" fmla="*/ 8379669 w 8636594"/>
              <a:gd name="connsiteY91" fmla="*/ 225013 h 5886685"/>
              <a:gd name="connsiteX92" fmla="*/ 8415394 w 8636594"/>
              <a:gd name="connsiteY92" fmla="*/ 191709 h 5886685"/>
              <a:gd name="connsiteX93" fmla="*/ 8451434 w 8636594"/>
              <a:gd name="connsiteY93" fmla="*/ 158780 h 5886685"/>
              <a:gd name="connsiteX94" fmla="*/ 8487798 w 8636594"/>
              <a:gd name="connsiteY94" fmla="*/ 126233 h 5886685"/>
              <a:gd name="connsiteX95" fmla="*/ 8524489 w 8636594"/>
              <a:gd name="connsiteY95" fmla="*/ 94075 h 5886685"/>
              <a:gd name="connsiteX96" fmla="*/ 8561515 w 8636594"/>
              <a:gd name="connsiteY96" fmla="*/ 62312 h 5886685"/>
              <a:gd name="connsiteX97" fmla="*/ 8598881 w 8636594"/>
              <a:gd name="connsiteY97" fmla="*/ 30951 h 5886685"/>
              <a:gd name="connsiteX98" fmla="*/ 8636594 w 8636594"/>
              <a:gd name="connsiteY98" fmla="*/ 0 h 5886685"/>
              <a:gd name="connsiteX0" fmla="*/ 8636594 w 8636594"/>
              <a:gd name="connsiteY0" fmla="*/ 0 h 5886685"/>
              <a:gd name="connsiteX1" fmla="*/ 5293 w 8636594"/>
              <a:gd name="connsiteY1" fmla="*/ 0 h 5886685"/>
              <a:gd name="connsiteX2" fmla="*/ 0 w 8636594"/>
              <a:gd name="connsiteY2" fmla="*/ 5587843 h 5886685"/>
              <a:gd name="connsiteX3" fmla="*/ 4036095 w 8636594"/>
              <a:gd name="connsiteY3" fmla="*/ 5886685 h 5886685"/>
              <a:gd name="connsiteX4" fmla="*/ 4110400 w 8636594"/>
              <a:gd name="connsiteY4" fmla="*/ 5835922 h 5886685"/>
              <a:gd name="connsiteX5" fmla="*/ 4146933 w 8636594"/>
              <a:gd name="connsiteY5" fmla="*/ 5810100 h 5886685"/>
              <a:gd name="connsiteX6" fmla="*/ 4183061 w 8636594"/>
              <a:gd name="connsiteY6" fmla="*/ 5783988 h 5886685"/>
              <a:gd name="connsiteX7" fmla="*/ 4218791 w 8636594"/>
              <a:gd name="connsiteY7" fmla="*/ 5757591 h 5886685"/>
              <a:gd name="connsiteX8" fmla="*/ 4254129 w 8636594"/>
              <a:gd name="connsiteY8" fmla="*/ 5730912 h 5886685"/>
              <a:gd name="connsiteX9" fmla="*/ 4289081 w 8636594"/>
              <a:gd name="connsiteY9" fmla="*/ 5703955 h 5886685"/>
              <a:gd name="connsiteX10" fmla="*/ 4323654 w 8636594"/>
              <a:gd name="connsiteY10" fmla="*/ 5676722 h 5886685"/>
              <a:gd name="connsiteX11" fmla="*/ 4357854 w 8636594"/>
              <a:gd name="connsiteY11" fmla="*/ 5649218 h 5886685"/>
              <a:gd name="connsiteX12" fmla="*/ 4391688 w 8636594"/>
              <a:gd name="connsiteY12" fmla="*/ 5621446 h 5886685"/>
              <a:gd name="connsiteX13" fmla="*/ 4425162 w 8636594"/>
              <a:gd name="connsiteY13" fmla="*/ 5593409 h 5886685"/>
              <a:gd name="connsiteX14" fmla="*/ 4458281 w 8636594"/>
              <a:gd name="connsiteY14" fmla="*/ 5565111 h 5886685"/>
              <a:gd name="connsiteX15" fmla="*/ 4491053 w 8636594"/>
              <a:gd name="connsiteY15" fmla="*/ 5536556 h 5886685"/>
              <a:gd name="connsiteX16" fmla="*/ 4523484 w 8636594"/>
              <a:gd name="connsiteY16" fmla="*/ 5507747 h 5886685"/>
              <a:gd name="connsiteX17" fmla="*/ 4555580 w 8636594"/>
              <a:gd name="connsiteY17" fmla="*/ 5478687 h 5886685"/>
              <a:gd name="connsiteX18" fmla="*/ 4587347 w 8636594"/>
              <a:gd name="connsiteY18" fmla="*/ 5449380 h 5886685"/>
              <a:gd name="connsiteX19" fmla="*/ 4618793 w 8636594"/>
              <a:gd name="connsiteY19" fmla="*/ 5419830 h 5886685"/>
              <a:gd name="connsiteX20" fmla="*/ 4649922 w 8636594"/>
              <a:gd name="connsiteY20" fmla="*/ 5390040 h 5886685"/>
              <a:gd name="connsiteX21" fmla="*/ 4680742 w 8636594"/>
              <a:gd name="connsiteY21" fmla="*/ 5360014 h 5886685"/>
              <a:gd name="connsiteX22" fmla="*/ 4711259 w 8636594"/>
              <a:gd name="connsiteY22" fmla="*/ 5329755 h 5886685"/>
              <a:gd name="connsiteX23" fmla="*/ 4741478 w 8636594"/>
              <a:gd name="connsiteY23" fmla="*/ 5299266 h 5886685"/>
              <a:gd name="connsiteX24" fmla="*/ 4771408 w 8636594"/>
              <a:gd name="connsiteY24" fmla="*/ 5268551 h 5886685"/>
              <a:gd name="connsiteX25" fmla="*/ 4801053 w 8636594"/>
              <a:gd name="connsiteY25" fmla="*/ 5237614 h 5886685"/>
              <a:gd name="connsiteX26" fmla="*/ 4830420 w 8636594"/>
              <a:gd name="connsiteY26" fmla="*/ 5206458 h 5886685"/>
              <a:gd name="connsiteX27" fmla="*/ 4859516 w 8636594"/>
              <a:gd name="connsiteY27" fmla="*/ 5175087 h 5886685"/>
              <a:gd name="connsiteX28" fmla="*/ 4888347 w 8636594"/>
              <a:gd name="connsiteY28" fmla="*/ 5143504 h 5886685"/>
              <a:gd name="connsiteX29" fmla="*/ 4916919 w 8636594"/>
              <a:gd name="connsiteY29" fmla="*/ 5111713 h 5886685"/>
              <a:gd name="connsiteX30" fmla="*/ 4945238 w 8636594"/>
              <a:gd name="connsiteY30" fmla="*/ 5079717 h 5886685"/>
              <a:gd name="connsiteX31" fmla="*/ 4973311 w 8636594"/>
              <a:gd name="connsiteY31" fmla="*/ 5047519 h 5886685"/>
              <a:gd name="connsiteX32" fmla="*/ 5001145 w 8636594"/>
              <a:gd name="connsiteY32" fmla="*/ 5015124 h 5886685"/>
              <a:gd name="connsiteX33" fmla="*/ 5028745 w 8636594"/>
              <a:gd name="connsiteY33" fmla="*/ 4982535 h 5886685"/>
              <a:gd name="connsiteX34" fmla="*/ 5056117 w 8636594"/>
              <a:gd name="connsiteY34" fmla="*/ 4949755 h 5886685"/>
              <a:gd name="connsiteX35" fmla="*/ 5083269 w 8636594"/>
              <a:gd name="connsiteY35" fmla="*/ 4916787 h 5886685"/>
              <a:gd name="connsiteX36" fmla="*/ 5110207 w 8636594"/>
              <a:gd name="connsiteY36" fmla="*/ 4883636 h 5886685"/>
              <a:gd name="connsiteX37" fmla="*/ 5136937 w 8636594"/>
              <a:gd name="connsiteY37" fmla="*/ 4850305 h 5886685"/>
              <a:gd name="connsiteX38" fmla="*/ 5163464 w 8636594"/>
              <a:gd name="connsiteY38" fmla="*/ 4816797 h 5886685"/>
              <a:gd name="connsiteX39" fmla="*/ 5215940 w 8636594"/>
              <a:gd name="connsiteY39" fmla="*/ 4749265 h 5886685"/>
              <a:gd name="connsiteX40" fmla="*/ 5267684 w 8636594"/>
              <a:gd name="connsiteY40" fmla="*/ 4681068 h 5886685"/>
              <a:gd name="connsiteX41" fmla="*/ 5318748 w 8636594"/>
              <a:gd name="connsiteY41" fmla="*/ 4612234 h 5886685"/>
              <a:gd name="connsiteX42" fmla="*/ 5369182 w 8636594"/>
              <a:gd name="connsiteY42" fmla="*/ 4542793 h 5886685"/>
              <a:gd name="connsiteX43" fmla="*/ 5419038 w 8636594"/>
              <a:gd name="connsiteY43" fmla="*/ 4472771 h 5886685"/>
              <a:gd name="connsiteX44" fmla="*/ 5468365 w 8636594"/>
              <a:gd name="connsiteY44" fmla="*/ 4402196 h 5886685"/>
              <a:gd name="connsiteX45" fmla="*/ 5517215 w 8636594"/>
              <a:gd name="connsiteY45" fmla="*/ 4331098 h 5886685"/>
              <a:gd name="connsiteX46" fmla="*/ 5565637 w 8636594"/>
              <a:gd name="connsiteY46" fmla="*/ 4259503 h 5886685"/>
              <a:gd name="connsiteX47" fmla="*/ 5613684 w 8636594"/>
              <a:gd name="connsiteY47" fmla="*/ 4187441 h 5886685"/>
              <a:gd name="connsiteX48" fmla="*/ 5685160 w 8636594"/>
              <a:gd name="connsiteY48" fmla="*/ 4078531 h 5886685"/>
              <a:gd name="connsiteX49" fmla="*/ 5756074 w 8636594"/>
              <a:gd name="connsiteY49" fmla="*/ 3968727 h 5886685"/>
              <a:gd name="connsiteX50" fmla="*/ 5873483 w 8636594"/>
              <a:gd name="connsiteY50" fmla="*/ 3783989 h 5886685"/>
              <a:gd name="connsiteX51" fmla="*/ 6203209 w 8636594"/>
              <a:gd name="connsiteY51" fmla="*/ 3258640 h 5886685"/>
              <a:gd name="connsiteX52" fmla="*/ 6299430 w 8636594"/>
              <a:gd name="connsiteY52" fmla="*/ 3107321 h 5886685"/>
              <a:gd name="connsiteX53" fmla="*/ 6372650 w 8636594"/>
              <a:gd name="connsiteY53" fmla="*/ 2993735 h 5886685"/>
              <a:gd name="connsiteX54" fmla="*/ 6453197 w 8636594"/>
              <a:gd name="connsiteY54" fmla="*/ 2869788 h 5886685"/>
              <a:gd name="connsiteX55" fmla="*/ 6564167 w 8636594"/>
              <a:gd name="connsiteY55" fmla="*/ 2696807 h 5886685"/>
              <a:gd name="connsiteX56" fmla="*/ 6976233 w 8636594"/>
              <a:gd name="connsiteY56" fmla="*/ 2045274 h 5886685"/>
              <a:gd name="connsiteX57" fmla="*/ 7086755 w 8636594"/>
              <a:gd name="connsiteY57" fmla="*/ 1872743 h 5886685"/>
              <a:gd name="connsiteX58" fmla="*/ 7170279 w 8636594"/>
              <a:gd name="connsiteY58" fmla="*/ 1744202 h 5886685"/>
              <a:gd name="connsiteX59" fmla="*/ 7226351 w 8636594"/>
              <a:gd name="connsiteY59" fmla="*/ 1659017 h 5886685"/>
              <a:gd name="connsiteX60" fmla="*/ 7282789 w 8636594"/>
              <a:gd name="connsiteY60" fmla="*/ 1574303 h 5886685"/>
              <a:gd name="connsiteX61" fmla="*/ 7339643 w 8636594"/>
              <a:gd name="connsiteY61" fmla="*/ 1490113 h 5886685"/>
              <a:gd name="connsiteX62" fmla="*/ 7396957 w 8636594"/>
              <a:gd name="connsiteY62" fmla="*/ 1406503 h 5886685"/>
              <a:gd name="connsiteX63" fmla="*/ 7454781 w 8636594"/>
              <a:gd name="connsiteY63" fmla="*/ 1323526 h 5886685"/>
              <a:gd name="connsiteX64" fmla="*/ 7513161 w 8636594"/>
              <a:gd name="connsiteY64" fmla="*/ 1241237 h 5886685"/>
              <a:gd name="connsiteX65" fmla="*/ 7572144 w 8636594"/>
              <a:gd name="connsiteY65" fmla="*/ 1159689 h 5886685"/>
              <a:gd name="connsiteX66" fmla="*/ 7601877 w 8636594"/>
              <a:gd name="connsiteY66" fmla="*/ 1119210 h 5886685"/>
              <a:gd name="connsiteX67" fmla="*/ 7631779 w 8636594"/>
              <a:gd name="connsiteY67" fmla="*/ 1078937 h 5886685"/>
              <a:gd name="connsiteX68" fmla="*/ 7661855 w 8636594"/>
              <a:gd name="connsiteY68" fmla="*/ 1038876 h 5886685"/>
              <a:gd name="connsiteX69" fmla="*/ 7692111 w 8636594"/>
              <a:gd name="connsiteY69" fmla="*/ 999035 h 5886685"/>
              <a:gd name="connsiteX70" fmla="*/ 7722554 w 8636594"/>
              <a:gd name="connsiteY70" fmla="*/ 959419 h 5886685"/>
              <a:gd name="connsiteX71" fmla="*/ 7753190 w 8636594"/>
              <a:gd name="connsiteY71" fmla="*/ 920037 h 5886685"/>
              <a:gd name="connsiteX72" fmla="*/ 7784023 w 8636594"/>
              <a:gd name="connsiteY72" fmla="*/ 880894 h 5886685"/>
              <a:gd name="connsiteX73" fmla="*/ 7815061 w 8636594"/>
              <a:gd name="connsiteY73" fmla="*/ 841997 h 5886685"/>
              <a:gd name="connsiteX74" fmla="*/ 7846308 w 8636594"/>
              <a:gd name="connsiteY74" fmla="*/ 803354 h 5886685"/>
              <a:gd name="connsiteX75" fmla="*/ 7877772 w 8636594"/>
              <a:gd name="connsiteY75" fmla="*/ 764970 h 5886685"/>
              <a:gd name="connsiteX76" fmla="*/ 7909458 w 8636594"/>
              <a:gd name="connsiteY76" fmla="*/ 726853 h 5886685"/>
              <a:gd name="connsiteX77" fmla="*/ 7941371 w 8636594"/>
              <a:gd name="connsiteY77" fmla="*/ 689010 h 5886685"/>
              <a:gd name="connsiteX78" fmla="*/ 7973518 w 8636594"/>
              <a:gd name="connsiteY78" fmla="*/ 651447 h 5886685"/>
              <a:gd name="connsiteX79" fmla="*/ 8005905 w 8636594"/>
              <a:gd name="connsiteY79" fmla="*/ 614171 h 5886685"/>
              <a:gd name="connsiteX80" fmla="*/ 8038538 w 8636594"/>
              <a:gd name="connsiteY80" fmla="*/ 577189 h 5886685"/>
              <a:gd name="connsiteX81" fmla="*/ 8071421 w 8636594"/>
              <a:gd name="connsiteY81" fmla="*/ 540507 h 5886685"/>
              <a:gd name="connsiteX82" fmla="*/ 8104563 w 8636594"/>
              <a:gd name="connsiteY82" fmla="*/ 504132 h 5886685"/>
              <a:gd name="connsiteX83" fmla="*/ 8137967 w 8636594"/>
              <a:gd name="connsiteY83" fmla="*/ 468072 h 5886685"/>
              <a:gd name="connsiteX84" fmla="*/ 8171641 w 8636594"/>
              <a:gd name="connsiteY84" fmla="*/ 432332 h 5886685"/>
              <a:gd name="connsiteX85" fmla="*/ 8205590 w 8636594"/>
              <a:gd name="connsiteY85" fmla="*/ 396920 h 5886685"/>
              <a:gd name="connsiteX86" fmla="*/ 8239820 w 8636594"/>
              <a:gd name="connsiteY86" fmla="*/ 361843 h 5886685"/>
              <a:gd name="connsiteX87" fmla="*/ 8274337 w 8636594"/>
              <a:gd name="connsiteY87" fmla="*/ 327107 h 5886685"/>
              <a:gd name="connsiteX88" fmla="*/ 8309147 w 8636594"/>
              <a:gd name="connsiteY88" fmla="*/ 292718 h 5886685"/>
              <a:gd name="connsiteX89" fmla="*/ 8344256 w 8636594"/>
              <a:gd name="connsiteY89" fmla="*/ 258685 h 5886685"/>
              <a:gd name="connsiteX90" fmla="*/ 8379669 w 8636594"/>
              <a:gd name="connsiteY90" fmla="*/ 225013 h 5886685"/>
              <a:gd name="connsiteX91" fmla="*/ 8415394 w 8636594"/>
              <a:gd name="connsiteY91" fmla="*/ 191709 h 5886685"/>
              <a:gd name="connsiteX92" fmla="*/ 8451434 w 8636594"/>
              <a:gd name="connsiteY92" fmla="*/ 158780 h 5886685"/>
              <a:gd name="connsiteX93" fmla="*/ 8487798 w 8636594"/>
              <a:gd name="connsiteY93" fmla="*/ 126233 h 5886685"/>
              <a:gd name="connsiteX94" fmla="*/ 8524489 w 8636594"/>
              <a:gd name="connsiteY94" fmla="*/ 94075 h 5886685"/>
              <a:gd name="connsiteX95" fmla="*/ 8561515 w 8636594"/>
              <a:gd name="connsiteY95" fmla="*/ 62312 h 5886685"/>
              <a:gd name="connsiteX96" fmla="*/ 8598881 w 8636594"/>
              <a:gd name="connsiteY96" fmla="*/ 30951 h 5886685"/>
              <a:gd name="connsiteX97" fmla="*/ 8636594 w 8636594"/>
              <a:gd name="connsiteY97" fmla="*/ 0 h 5886685"/>
              <a:gd name="connsiteX0" fmla="*/ 8636594 w 8636594"/>
              <a:gd name="connsiteY0" fmla="*/ 0 h 5835922"/>
              <a:gd name="connsiteX1" fmla="*/ 5293 w 8636594"/>
              <a:gd name="connsiteY1" fmla="*/ 0 h 5835922"/>
              <a:gd name="connsiteX2" fmla="*/ 0 w 8636594"/>
              <a:gd name="connsiteY2" fmla="*/ 5587843 h 5835922"/>
              <a:gd name="connsiteX3" fmla="*/ 4110400 w 8636594"/>
              <a:gd name="connsiteY3" fmla="*/ 5835922 h 5835922"/>
              <a:gd name="connsiteX4" fmla="*/ 4146933 w 8636594"/>
              <a:gd name="connsiteY4" fmla="*/ 5810100 h 5835922"/>
              <a:gd name="connsiteX5" fmla="*/ 4183061 w 8636594"/>
              <a:gd name="connsiteY5" fmla="*/ 5783988 h 5835922"/>
              <a:gd name="connsiteX6" fmla="*/ 4218791 w 8636594"/>
              <a:gd name="connsiteY6" fmla="*/ 5757591 h 5835922"/>
              <a:gd name="connsiteX7" fmla="*/ 4254129 w 8636594"/>
              <a:gd name="connsiteY7" fmla="*/ 5730912 h 5835922"/>
              <a:gd name="connsiteX8" fmla="*/ 4289081 w 8636594"/>
              <a:gd name="connsiteY8" fmla="*/ 5703955 h 5835922"/>
              <a:gd name="connsiteX9" fmla="*/ 4323654 w 8636594"/>
              <a:gd name="connsiteY9" fmla="*/ 5676722 h 5835922"/>
              <a:gd name="connsiteX10" fmla="*/ 4357854 w 8636594"/>
              <a:gd name="connsiteY10" fmla="*/ 5649218 h 5835922"/>
              <a:gd name="connsiteX11" fmla="*/ 4391688 w 8636594"/>
              <a:gd name="connsiteY11" fmla="*/ 5621446 h 5835922"/>
              <a:gd name="connsiteX12" fmla="*/ 4425162 w 8636594"/>
              <a:gd name="connsiteY12" fmla="*/ 5593409 h 5835922"/>
              <a:gd name="connsiteX13" fmla="*/ 4458281 w 8636594"/>
              <a:gd name="connsiteY13" fmla="*/ 5565111 h 5835922"/>
              <a:gd name="connsiteX14" fmla="*/ 4491053 w 8636594"/>
              <a:gd name="connsiteY14" fmla="*/ 5536556 h 5835922"/>
              <a:gd name="connsiteX15" fmla="*/ 4523484 w 8636594"/>
              <a:gd name="connsiteY15" fmla="*/ 5507747 h 5835922"/>
              <a:gd name="connsiteX16" fmla="*/ 4555580 w 8636594"/>
              <a:gd name="connsiteY16" fmla="*/ 5478687 h 5835922"/>
              <a:gd name="connsiteX17" fmla="*/ 4587347 w 8636594"/>
              <a:gd name="connsiteY17" fmla="*/ 5449380 h 5835922"/>
              <a:gd name="connsiteX18" fmla="*/ 4618793 w 8636594"/>
              <a:gd name="connsiteY18" fmla="*/ 5419830 h 5835922"/>
              <a:gd name="connsiteX19" fmla="*/ 4649922 w 8636594"/>
              <a:gd name="connsiteY19" fmla="*/ 5390040 h 5835922"/>
              <a:gd name="connsiteX20" fmla="*/ 4680742 w 8636594"/>
              <a:gd name="connsiteY20" fmla="*/ 5360014 h 5835922"/>
              <a:gd name="connsiteX21" fmla="*/ 4711259 w 8636594"/>
              <a:gd name="connsiteY21" fmla="*/ 5329755 h 5835922"/>
              <a:gd name="connsiteX22" fmla="*/ 4741478 w 8636594"/>
              <a:gd name="connsiteY22" fmla="*/ 5299266 h 5835922"/>
              <a:gd name="connsiteX23" fmla="*/ 4771408 w 8636594"/>
              <a:gd name="connsiteY23" fmla="*/ 5268551 h 5835922"/>
              <a:gd name="connsiteX24" fmla="*/ 4801053 w 8636594"/>
              <a:gd name="connsiteY24" fmla="*/ 5237614 h 5835922"/>
              <a:gd name="connsiteX25" fmla="*/ 4830420 w 8636594"/>
              <a:gd name="connsiteY25" fmla="*/ 5206458 h 5835922"/>
              <a:gd name="connsiteX26" fmla="*/ 4859516 w 8636594"/>
              <a:gd name="connsiteY26" fmla="*/ 5175087 h 5835922"/>
              <a:gd name="connsiteX27" fmla="*/ 4888347 w 8636594"/>
              <a:gd name="connsiteY27" fmla="*/ 5143504 h 5835922"/>
              <a:gd name="connsiteX28" fmla="*/ 4916919 w 8636594"/>
              <a:gd name="connsiteY28" fmla="*/ 5111713 h 5835922"/>
              <a:gd name="connsiteX29" fmla="*/ 4945238 w 8636594"/>
              <a:gd name="connsiteY29" fmla="*/ 5079717 h 5835922"/>
              <a:gd name="connsiteX30" fmla="*/ 4973311 w 8636594"/>
              <a:gd name="connsiteY30" fmla="*/ 5047519 h 5835922"/>
              <a:gd name="connsiteX31" fmla="*/ 5001145 w 8636594"/>
              <a:gd name="connsiteY31" fmla="*/ 5015124 h 5835922"/>
              <a:gd name="connsiteX32" fmla="*/ 5028745 w 8636594"/>
              <a:gd name="connsiteY32" fmla="*/ 4982535 h 5835922"/>
              <a:gd name="connsiteX33" fmla="*/ 5056117 w 8636594"/>
              <a:gd name="connsiteY33" fmla="*/ 4949755 h 5835922"/>
              <a:gd name="connsiteX34" fmla="*/ 5083269 w 8636594"/>
              <a:gd name="connsiteY34" fmla="*/ 4916787 h 5835922"/>
              <a:gd name="connsiteX35" fmla="*/ 5110207 w 8636594"/>
              <a:gd name="connsiteY35" fmla="*/ 4883636 h 5835922"/>
              <a:gd name="connsiteX36" fmla="*/ 5136937 w 8636594"/>
              <a:gd name="connsiteY36" fmla="*/ 4850305 h 5835922"/>
              <a:gd name="connsiteX37" fmla="*/ 5163464 w 8636594"/>
              <a:gd name="connsiteY37" fmla="*/ 4816797 h 5835922"/>
              <a:gd name="connsiteX38" fmla="*/ 5215940 w 8636594"/>
              <a:gd name="connsiteY38" fmla="*/ 4749265 h 5835922"/>
              <a:gd name="connsiteX39" fmla="*/ 5267684 w 8636594"/>
              <a:gd name="connsiteY39" fmla="*/ 4681068 h 5835922"/>
              <a:gd name="connsiteX40" fmla="*/ 5318748 w 8636594"/>
              <a:gd name="connsiteY40" fmla="*/ 4612234 h 5835922"/>
              <a:gd name="connsiteX41" fmla="*/ 5369182 w 8636594"/>
              <a:gd name="connsiteY41" fmla="*/ 4542793 h 5835922"/>
              <a:gd name="connsiteX42" fmla="*/ 5419038 w 8636594"/>
              <a:gd name="connsiteY42" fmla="*/ 4472771 h 5835922"/>
              <a:gd name="connsiteX43" fmla="*/ 5468365 w 8636594"/>
              <a:gd name="connsiteY43" fmla="*/ 4402196 h 5835922"/>
              <a:gd name="connsiteX44" fmla="*/ 5517215 w 8636594"/>
              <a:gd name="connsiteY44" fmla="*/ 4331098 h 5835922"/>
              <a:gd name="connsiteX45" fmla="*/ 5565637 w 8636594"/>
              <a:gd name="connsiteY45" fmla="*/ 4259503 h 5835922"/>
              <a:gd name="connsiteX46" fmla="*/ 5613684 w 8636594"/>
              <a:gd name="connsiteY46" fmla="*/ 4187441 h 5835922"/>
              <a:gd name="connsiteX47" fmla="*/ 5685160 w 8636594"/>
              <a:gd name="connsiteY47" fmla="*/ 4078531 h 5835922"/>
              <a:gd name="connsiteX48" fmla="*/ 5756074 w 8636594"/>
              <a:gd name="connsiteY48" fmla="*/ 3968727 h 5835922"/>
              <a:gd name="connsiteX49" fmla="*/ 5873483 w 8636594"/>
              <a:gd name="connsiteY49" fmla="*/ 3783989 h 5835922"/>
              <a:gd name="connsiteX50" fmla="*/ 6203209 w 8636594"/>
              <a:gd name="connsiteY50" fmla="*/ 3258640 h 5835922"/>
              <a:gd name="connsiteX51" fmla="*/ 6299430 w 8636594"/>
              <a:gd name="connsiteY51" fmla="*/ 3107321 h 5835922"/>
              <a:gd name="connsiteX52" fmla="*/ 6372650 w 8636594"/>
              <a:gd name="connsiteY52" fmla="*/ 2993735 h 5835922"/>
              <a:gd name="connsiteX53" fmla="*/ 6453197 w 8636594"/>
              <a:gd name="connsiteY53" fmla="*/ 2869788 h 5835922"/>
              <a:gd name="connsiteX54" fmla="*/ 6564167 w 8636594"/>
              <a:gd name="connsiteY54" fmla="*/ 2696807 h 5835922"/>
              <a:gd name="connsiteX55" fmla="*/ 6976233 w 8636594"/>
              <a:gd name="connsiteY55" fmla="*/ 2045274 h 5835922"/>
              <a:gd name="connsiteX56" fmla="*/ 7086755 w 8636594"/>
              <a:gd name="connsiteY56" fmla="*/ 1872743 h 5835922"/>
              <a:gd name="connsiteX57" fmla="*/ 7170279 w 8636594"/>
              <a:gd name="connsiteY57" fmla="*/ 1744202 h 5835922"/>
              <a:gd name="connsiteX58" fmla="*/ 7226351 w 8636594"/>
              <a:gd name="connsiteY58" fmla="*/ 1659017 h 5835922"/>
              <a:gd name="connsiteX59" fmla="*/ 7282789 w 8636594"/>
              <a:gd name="connsiteY59" fmla="*/ 1574303 h 5835922"/>
              <a:gd name="connsiteX60" fmla="*/ 7339643 w 8636594"/>
              <a:gd name="connsiteY60" fmla="*/ 1490113 h 5835922"/>
              <a:gd name="connsiteX61" fmla="*/ 7396957 w 8636594"/>
              <a:gd name="connsiteY61" fmla="*/ 1406503 h 5835922"/>
              <a:gd name="connsiteX62" fmla="*/ 7454781 w 8636594"/>
              <a:gd name="connsiteY62" fmla="*/ 1323526 h 5835922"/>
              <a:gd name="connsiteX63" fmla="*/ 7513161 w 8636594"/>
              <a:gd name="connsiteY63" fmla="*/ 1241237 h 5835922"/>
              <a:gd name="connsiteX64" fmla="*/ 7572144 w 8636594"/>
              <a:gd name="connsiteY64" fmla="*/ 1159689 h 5835922"/>
              <a:gd name="connsiteX65" fmla="*/ 7601877 w 8636594"/>
              <a:gd name="connsiteY65" fmla="*/ 1119210 h 5835922"/>
              <a:gd name="connsiteX66" fmla="*/ 7631779 w 8636594"/>
              <a:gd name="connsiteY66" fmla="*/ 1078937 h 5835922"/>
              <a:gd name="connsiteX67" fmla="*/ 7661855 w 8636594"/>
              <a:gd name="connsiteY67" fmla="*/ 1038876 h 5835922"/>
              <a:gd name="connsiteX68" fmla="*/ 7692111 w 8636594"/>
              <a:gd name="connsiteY68" fmla="*/ 999035 h 5835922"/>
              <a:gd name="connsiteX69" fmla="*/ 7722554 w 8636594"/>
              <a:gd name="connsiteY69" fmla="*/ 959419 h 5835922"/>
              <a:gd name="connsiteX70" fmla="*/ 7753190 w 8636594"/>
              <a:gd name="connsiteY70" fmla="*/ 920037 h 5835922"/>
              <a:gd name="connsiteX71" fmla="*/ 7784023 w 8636594"/>
              <a:gd name="connsiteY71" fmla="*/ 880894 h 5835922"/>
              <a:gd name="connsiteX72" fmla="*/ 7815061 w 8636594"/>
              <a:gd name="connsiteY72" fmla="*/ 841997 h 5835922"/>
              <a:gd name="connsiteX73" fmla="*/ 7846308 w 8636594"/>
              <a:gd name="connsiteY73" fmla="*/ 803354 h 5835922"/>
              <a:gd name="connsiteX74" fmla="*/ 7877772 w 8636594"/>
              <a:gd name="connsiteY74" fmla="*/ 764970 h 5835922"/>
              <a:gd name="connsiteX75" fmla="*/ 7909458 w 8636594"/>
              <a:gd name="connsiteY75" fmla="*/ 726853 h 5835922"/>
              <a:gd name="connsiteX76" fmla="*/ 7941371 w 8636594"/>
              <a:gd name="connsiteY76" fmla="*/ 689010 h 5835922"/>
              <a:gd name="connsiteX77" fmla="*/ 7973518 w 8636594"/>
              <a:gd name="connsiteY77" fmla="*/ 651447 h 5835922"/>
              <a:gd name="connsiteX78" fmla="*/ 8005905 w 8636594"/>
              <a:gd name="connsiteY78" fmla="*/ 614171 h 5835922"/>
              <a:gd name="connsiteX79" fmla="*/ 8038538 w 8636594"/>
              <a:gd name="connsiteY79" fmla="*/ 577189 h 5835922"/>
              <a:gd name="connsiteX80" fmla="*/ 8071421 w 8636594"/>
              <a:gd name="connsiteY80" fmla="*/ 540507 h 5835922"/>
              <a:gd name="connsiteX81" fmla="*/ 8104563 w 8636594"/>
              <a:gd name="connsiteY81" fmla="*/ 504132 h 5835922"/>
              <a:gd name="connsiteX82" fmla="*/ 8137967 w 8636594"/>
              <a:gd name="connsiteY82" fmla="*/ 468072 h 5835922"/>
              <a:gd name="connsiteX83" fmla="*/ 8171641 w 8636594"/>
              <a:gd name="connsiteY83" fmla="*/ 432332 h 5835922"/>
              <a:gd name="connsiteX84" fmla="*/ 8205590 w 8636594"/>
              <a:gd name="connsiteY84" fmla="*/ 396920 h 5835922"/>
              <a:gd name="connsiteX85" fmla="*/ 8239820 w 8636594"/>
              <a:gd name="connsiteY85" fmla="*/ 361843 h 5835922"/>
              <a:gd name="connsiteX86" fmla="*/ 8274337 w 8636594"/>
              <a:gd name="connsiteY86" fmla="*/ 327107 h 5835922"/>
              <a:gd name="connsiteX87" fmla="*/ 8309147 w 8636594"/>
              <a:gd name="connsiteY87" fmla="*/ 292718 h 5835922"/>
              <a:gd name="connsiteX88" fmla="*/ 8344256 w 8636594"/>
              <a:gd name="connsiteY88" fmla="*/ 258685 h 5835922"/>
              <a:gd name="connsiteX89" fmla="*/ 8379669 w 8636594"/>
              <a:gd name="connsiteY89" fmla="*/ 225013 h 5835922"/>
              <a:gd name="connsiteX90" fmla="*/ 8415394 w 8636594"/>
              <a:gd name="connsiteY90" fmla="*/ 191709 h 5835922"/>
              <a:gd name="connsiteX91" fmla="*/ 8451434 w 8636594"/>
              <a:gd name="connsiteY91" fmla="*/ 158780 h 5835922"/>
              <a:gd name="connsiteX92" fmla="*/ 8487798 w 8636594"/>
              <a:gd name="connsiteY92" fmla="*/ 126233 h 5835922"/>
              <a:gd name="connsiteX93" fmla="*/ 8524489 w 8636594"/>
              <a:gd name="connsiteY93" fmla="*/ 94075 h 5835922"/>
              <a:gd name="connsiteX94" fmla="*/ 8561515 w 8636594"/>
              <a:gd name="connsiteY94" fmla="*/ 62312 h 5835922"/>
              <a:gd name="connsiteX95" fmla="*/ 8598881 w 8636594"/>
              <a:gd name="connsiteY95" fmla="*/ 30951 h 5835922"/>
              <a:gd name="connsiteX96" fmla="*/ 8636594 w 8636594"/>
              <a:gd name="connsiteY96" fmla="*/ 0 h 5835922"/>
              <a:gd name="connsiteX0" fmla="*/ 8636594 w 8636594"/>
              <a:gd name="connsiteY0" fmla="*/ 0 h 5810100"/>
              <a:gd name="connsiteX1" fmla="*/ 5293 w 8636594"/>
              <a:gd name="connsiteY1" fmla="*/ 0 h 5810100"/>
              <a:gd name="connsiteX2" fmla="*/ 0 w 8636594"/>
              <a:gd name="connsiteY2" fmla="*/ 5587843 h 5810100"/>
              <a:gd name="connsiteX3" fmla="*/ 4146933 w 8636594"/>
              <a:gd name="connsiteY3" fmla="*/ 5810100 h 5810100"/>
              <a:gd name="connsiteX4" fmla="*/ 4183061 w 8636594"/>
              <a:gd name="connsiteY4" fmla="*/ 5783988 h 5810100"/>
              <a:gd name="connsiteX5" fmla="*/ 4218791 w 8636594"/>
              <a:gd name="connsiteY5" fmla="*/ 5757591 h 5810100"/>
              <a:gd name="connsiteX6" fmla="*/ 4254129 w 8636594"/>
              <a:gd name="connsiteY6" fmla="*/ 5730912 h 5810100"/>
              <a:gd name="connsiteX7" fmla="*/ 4289081 w 8636594"/>
              <a:gd name="connsiteY7" fmla="*/ 5703955 h 5810100"/>
              <a:gd name="connsiteX8" fmla="*/ 4323654 w 8636594"/>
              <a:gd name="connsiteY8" fmla="*/ 5676722 h 5810100"/>
              <a:gd name="connsiteX9" fmla="*/ 4357854 w 8636594"/>
              <a:gd name="connsiteY9" fmla="*/ 5649218 h 5810100"/>
              <a:gd name="connsiteX10" fmla="*/ 4391688 w 8636594"/>
              <a:gd name="connsiteY10" fmla="*/ 5621446 h 5810100"/>
              <a:gd name="connsiteX11" fmla="*/ 4425162 w 8636594"/>
              <a:gd name="connsiteY11" fmla="*/ 5593409 h 5810100"/>
              <a:gd name="connsiteX12" fmla="*/ 4458281 w 8636594"/>
              <a:gd name="connsiteY12" fmla="*/ 5565111 h 5810100"/>
              <a:gd name="connsiteX13" fmla="*/ 4491053 w 8636594"/>
              <a:gd name="connsiteY13" fmla="*/ 5536556 h 5810100"/>
              <a:gd name="connsiteX14" fmla="*/ 4523484 w 8636594"/>
              <a:gd name="connsiteY14" fmla="*/ 5507747 h 5810100"/>
              <a:gd name="connsiteX15" fmla="*/ 4555580 w 8636594"/>
              <a:gd name="connsiteY15" fmla="*/ 5478687 h 5810100"/>
              <a:gd name="connsiteX16" fmla="*/ 4587347 w 8636594"/>
              <a:gd name="connsiteY16" fmla="*/ 5449380 h 5810100"/>
              <a:gd name="connsiteX17" fmla="*/ 4618793 w 8636594"/>
              <a:gd name="connsiteY17" fmla="*/ 5419830 h 5810100"/>
              <a:gd name="connsiteX18" fmla="*/ 4649922 w 8636594"/>
              <a:gd name="connsiteY18" fmla="*/ 5390040 h 5810100"/>
              <a:gd name="connsiteX19" fmla="*/ 4680742 w 8636594"/>
              <a:gd name="connsiteY19" fmla="*/ 5360014 h 5810100"/>
              <a:gd name="connsiteX20" fmla="*/ 4711259 w 8636594"/>
              <a:gd name="connsiteY20" fmla="*/ 5329755 h 5810100"/>
              <a:gd name="connsiteX21" fmla="*/ 4741478 w 8636594"/>
              <a:gd name="connsiteY21" fmla="*/ 5299266 h 5810100"/>
              <a:gd name="connsiteX22" fmla="*/ 4771408 w 8636594"/>
              <a:gd name="connsiteY22" fmla="*/ 5268551 h 5810100"/>
              <a:gd name="connsiteX23" fmla="*/ 4801053 w 8636594"/>
              <a:gd name="connsiteY23" fmla="*/ 5237614 h 5810100"/>
              <a:gd name="connsiteX24" fmla="*/ 4830420 w 8636594"/>
              <a:gd name="connsiteY24" fmla="*/ 5206458 h 5810100"/>
              <a:gd name="connsiteX25" fmla="*/ 4859516 w 8636594"/>
              <a:gd name="connsiteY25" fmla="*/ 5175087 h 5810100"/>
              <a:gd name="connsiteX26" fmla="*/ 4888347 w 8636594"/>
              <a:gd name="connsiteY26" fmla="*/ 5143504 h 5810100"/>
              <a:gd name="connsiteX27" fmla="*/ 4916919 w 8636594"/>
              <a:gd name="connsiteY27" fmla="*/ 5111713 h 5810100"/>
              <a:gd name="connsiteX28" fmla="*/ 4945238 w 8636594"/>
              <a:gd name="connsiteY28" fmla="*/ 5079717 h 5810100"/>
              <a:gd name="connsiteX29" fmla="*/ 4973311 w 8636594"/>
              <a:gd name="connsiteY29" fmla="*/ 5047519 h 5810100"/>
              <a:gd name="connsiteX30" fmla="*/ 5001145 w 8636594"/>
              <a:gd name="connsiteY30" fmla="*/ 5015124 h 5810100"/>
              <a:gd name="connsiteX31" fmla="*/ 5028745 w 8636594"/>
              <a:gd name="connsiteY31" fmla="*/ 4982535 h 5810100"/>
              <a:gd name="connsiteX32" fmla="*/ 5056117 w 8636594"/>
              <a:gd name="connsiteY32" fmla="*/ 4949755 h 5810100"/>
              <a:gd name="connsiteX33" fmla="*/ 5083269 w 8636594"/>
              <a:gd name="connsiteY33" fmla="*/ 4916787 h 5810100"/>
              <a:gd name="connsiteX34" fmla="*/ 5110207 w 8636594"/>
              <a:gd name="connsiteY34" fmla="*/ 4883636 h 5810100"/>
              <a:gd name="connsiteX35" fmla="*/ 5136937 w 8636594"/>
              <a:gd name="connsiteY35" fmla="*/ 4850305 h 5810100"/>
              <a:gd name="connsiteX36" fmla="*/ 5163464 w 8636594"/>
              <a:gd name="connsiteY36" fmla="*/ 4816797 h 5810100"/>
              <a:gd name="connsiteX37" fmla="*/ 5215940 w 8636594"/>
              <a:gd name="connsiteY37" fmla="*/ 4749265 h 5810100"/>
              <a:gd name="connsiteX38" fmla="*/ 5267684 w 8636594"/>
              <a:gd name="connsiteY38" fmla="*/ 4681068 h 5810100"/>
              <a:gd name="connsiteX39" fmla="*/ 5318748 w 8636594"/>
              <a:gd name="connsiteY39" fmla="*/ 4612234 h 5810100"/>
              <a:gd name="connsiteX40" fmla="*/ 5369182 w 8636594"/>
              <a:gd name="connsiteY40" fmla="*/ 4542793 h 5810100"/>
              <a:gd name="connsiteX41" fmla="*/ 5419038 w 8636594"/>
              <a:gd name="connsiteY41" fmla="*/ 4472771 h 5810100"/>
              <a:gd name="connsiteX42" fmla="*/ 5468365 w 8636594"/>
              <a:gd name="connsiteY42" fmla="*/ 4402196 h 5810100"/>
              <a:gd name="connsiteX43" fmla="*/ 5517215 w 8636594"/>
              <a:gd name="connsiteY43" fmla="*/ 4331098 h 5810100"/>
              <a:gd name="connsiteX44" fmla="*/ 5565637 w 8636594"/>
              <a:gd name="connsiteY44" fmla="*/ 4259503 h 5810100"/>
              <a:gd name="connsiteX45" fmla="*/ 5613684 w 8636594"/>
              <a:gd name="connsiteY45" fmla="*/ 4187441 h 5810100"/>
              <a:gd name="connsiteX46" fmla="*/ 5685160 w 8636594"/>
              <a:gd name="connsiteY46" fmla="*/ 4078531 h 5810100"/>
              <a:gd name="connsiteX47" fmla="*/ 5756074 w 8636594"/>
              <a:gd name="connsiteY47" fmla="*/ 3968727 h 5810100"/>
              <a:gd name="connsiteX48" fmla="*/ 5873483 w 8636594"/>
              <a:gd name="connsiteY48" fmla="*/ 3783989 h 5810100"/>
              <a:gd name="connsiteX49" fmla="*/ 6203209 w 8636594"/>
              <a:gd name="connsiteY49" fmla="*/ 3258640 h 5810100"/>
              <a:gd name="connsiteX50" fmla="*/ 6299430 w 8636594"/>
              <a:gd name="connsiteY50" fmla="*/ 3107321 h 5810100"/>
              <a:gd name="connsiteX51" fmla="*/ 6372650 w 8636594"/>
              <a:gd name="connsiteY51" fmla="*/ 2993735 h 5810100"/>
              <a:gd name="connsiteX52" fmla="*/ 6453197 w 8636594"/>
              <a:gd name="connsiteY52" fmla="*/ 2869788 h 5810100"/>
              <a:gd name="connsiteX53" fmla="*/ 6564167 w 8636594"/>
              <a:gd name="connsiteY53" fmla="*/ 2696807 h 5810100"/>
              <a:gd name="connsiteX54" fmla="*/ 6976233 w 8636594"/>
              <a:gd name="connsiteY54" fmla="*/ 2045274 h 5810100"/>
              <a:gd name="connsiteX55" fmla="*/ 7086755 w 8636594"/>
              <a:gd name="connsiteY55" fmla="*/ 1872743 h 5810100"/>
              <a:gd name="connsiteX56" fmla="*/ 7170279 w 8636594"/>
              <a:gd name="connsiteY56" fmla="*/ 1744202 h 5810100"/>
              <a:gd name="connsiteX57" fmla="*/ 7226351 w 8636594"/>
              <a:gd name="connsiteY57" fmla="*/ 1659017 h 5810100"/>
              <a:gd name="connsiteX58" fmla="*/ 7282789 w 8636594"/>
              <a:gd name="connsiteY58" fmla="*/ 1574303 h 5810100"/>
              <a:gd name="connsiteX59" fmla="*/ 7339643 w 8636594"/>
              <a:gd name="connsiteY59" fmla="*/ 1490113 h 5810100"/>
              <a:gd name="connsiteX60" fmla="*/ 7396957 w 8636594"/>
              <a:gd name="connsiteY60" fmla="*/ 1406503 h 5810100"/>
              <a:gd name="connsiteX61" fmla="*/ 7454781 w 8636594"/>
              <a:gd name="connsiteY61" fmla="*/ 1323526 h 5810100"/>
              <a:gd name="connsiteX62" fmla="*/ 7513161 w 8636594"/>
              <a:gd name="connsiteY62" fmla="*/ 1241237 h 5810100"/>
              <a:gd name="connsiteX63" fmla="*/ 7572144 w 8636594"/>
              <a:gd name="connsiteY63" fmla="*/ 1159689 h 5810100"/>
              <a:gd name="connsiteX64" fmla="*/ 7601877 w 8636594"/>
              <a:gd name="connsiteY64" fmla="*/ 1119210 h 5810100"/>
              <a:gd name="connsiteX65" fmla="*/ 7631779 w 8636594"/>
              <a:gd name="connsiteY65" fmla="*/ 1078937 h 5810100"/>
              <a:gd name="connsiteX66" fmla="*/ 7661855 w 8636594"/>
              <a:gd name="connsiteY66" fmla="*/ 1038876 h 5810100"/>
              <a:gd name="connsiteX67" fmla="*/ 7692111 w 8636594"/>
              <a:gd name="connsiteY67" fmla="*/ 999035 h 5810100"/>
              <a:gd name="connsiteX68" fmla="*/ 7722554 w 8636594"/>
              <a:gd name="connsiteY68" fmla="*/ 959419 h 5810100"/>
              <a:gd name="connsiteX69" fmla="*/ 7753190 w 8636594"/>
              <a:gd name="connsiteY69" fmla="*/ 920037 h 5810100"/>
              <a:gd name="connsiteX70" fmla="*/ 7784023 w 8636594"/>
              <a:gd name="connsiteY70" fmla="*/ 880894 h 5810100"/>
              <a:gd name="connsiteX71" fmla="*/ 7815061 w 8636594"/>
              <a:gd name="connsiteY71" fmla="*/ 841997 h 5810100"/>
              <a:gd name="connsiteX72" fmla="*/ 7846308 w 8636594"/>
              <a:gd name="connsiteY72" fmla="*/ 803354 h 5810100"/>
              <a:gd name="connsiteX73" fmla="*/ 7877772 w 8636594"/>
              <a:gd name="connsiteY73" fmla="*/ 764970 h 5810100"/>
              <a:gd name="connsiteX74" fmla="*/ 7909458 w 8636594"/>
              <a:gd name="connsiteY74" fmla="*/ 726853 h 5810100"/>
              <a:gd name="connsiteX75" fmla="*/ 7941371 w 8636594"/>
              <a:gd name="connsiteY75" fmla="*/ 689010 h 5810100"/>
              <a:gd name="connsiteX76" fmla="*/ 7973518 w 8636594"/>
              <a:gd name="connsiteY76" fmla="*/ 651447 h 5810100"/>
              <a:gd name="connsiteX77" fmla="*/ 8005905 w 8636594"/>
              <a:gd name="connsiteY77" fmla="*/ 614171 h 5810100"/>
              <a:gd name="connsiteX78" fmla="*/ 8038538 w 8636594"/>
              <a:gd name="connsiteY78" fmla="*/ 577189 h 5810100"/>
              <a:gd name="connsiteX79" fmla="*/ 8071421 w 8636594"/>
              <a:gd name="connsiteY79" fmla="*/ 540507 h 5810100"/>
              <a:gd name="connsiteX80" fmla="*/ 8104563 w 8636594"/>
              <a:gd name="connsiteY80" fmla="*/ 504132 h 5810100"/>
              <a:gd name="connsiteX81" fmla="*/ 8137967 w 8636594"/>
              <a:gd name="connsiteY81" fmla="*/ 468072 h 5810100"/>
              <a:gd name="connsiteX82" fmla="*/ 8171641 w 8636594"/>
              <a:gd name="connsiteY82" fmla="*/ 432332 h 5810100"/>
              <a:gd name="connsiteX83" fmla="*/ 8205590 w 8636594"/>
              <a:gd name="connsiteY83" fmla="*/ 396920 h 5810100"/>
              <a:gd name="connsiteX84" fmla="*/ 8239820 w 8636594"/>
              <a:gd name="connsiteY84" fmla="*/ 361843 h 5810100"/>
              <a:gd name="connsiteX85" fmla="*/ 8274337 w 8636594"/>
              <a:gd name="connsiteY85" fmla="*/ 327107 h 5810100"/>
              <a:gd name="connsiteX86" fmla="*/ 8309147 w 8636594"/>
              <a:gd name="connsiteY86" fmla="*/ 292718 h 5810100"/>
              <a:gd name="connsiteX87" fmla="*/ 8344256 w 8636594"/>
              <a:gd name="connsiteY87" fmla="*/ 258685 h 5810100"/>
              <a:gd name="connsiteX88" fmla="*/ 8379669 w 8636594"/>
              <a:gd name="connsiteY88" fmla="*/ 225013 h 5810100"/>
              <a:gd name="connsiteX89" fmla="*/ 8415394 w 8636594"/>
              <a:gd name="connsiteY89" fmla="*/ 191709 h 5810100"/>
              <a:gd name="connsiteX90" fmla="*/ 8451434 w 8636594"/>
              <a:gd name="connsiteY90" fmla="*/ 158780 h 5810100"/>
              <a:gd name="connsiteX91" fmla="*/ 8487798 w 8636594"/>
              <a:gd name="connsiteY91" fmla="*/ 126233 h 5810100"/>
              <a:gd name="connsiteX92" fmla="*/ 8524489 w 8636594"/>
              <a:gd name="connsiteY92" fmla="*/ 94075 h 5810100"/>
              <a:gd name="connsiteX93" fmla="*/ 8561515 w 8636594"/>
              <a:gd name="connsiteY93" fmla="*/ 62312 h 5810100"/>
              <a:gd name="connsiteX94" fmla="*/ 8598881 w 8636594"/>
              <a:gd name="connsiteY94" fmla="*/ 30951 h 5810100"/>
              <a:gd name="connsiteX95" fmla="*/ 8636594 w 8636594"/>
              <a:gd name="connsiteY95" fmla="*/ 0 h 5810100"/>
              <a:gd name="connsiteX0" fmla="*/ 8636594 w 8636594"/>
              <a:gd name="connsiteY0" fmla="*/ 0 h 5783988"/>
              <a:gd name="connsiteX1" fmla="*/ 5293 w 8636594"/>
              <a:gd name="connsiteY1" fmla="*/ 0 h 5783988"/>
              <a:gd name="connsiteX2" fmla="*/ 0 w 8636594"/>
              <a:gd name="connsiteY2" fmla="*/ 5587843 h 5783988"/>
              <a:gd name="connsiteX3" fmla="*/ 4183061 w 8636594"/>
              <a:gd name="connsiteY3" fmla="*/ 5783988 h 5783988"/>
              <a:gd name="connsiteX4" fmla="*/ 4218791 w 8636594"/>
              <a:gd name="connsiteY4" fmla="*/ 5757591 h 5783988"/>
              <a:gd name="connsiteX5" fmla="*/ 4254129 w 8636594"/>
              <a:gd name="connsiteY5" fmla="*/ 5730912 h 5783988"/>
              <a:gd name="connsiteX6" fmla="*/ 4289081 w 8636594"/>
              <a:gd name="connsiteY6" fmla="*/ 5703955 h 5783988"/>
              <a:gd name="connsiteX7" fmla="*/ 4323654 w 8636594"/>
              <a:gd name="connsiteY7" fmla="*/ 5676722 h 5783988"/>
              <a:gd name="connsiteX8" fmla="*/ 4357854 w 8636594"/>
              <a:gd name="connsiteY8" fmla="*/ 5649218 h 5783988"/>
              <a:gd name="connsiteX9" fmla="*/ 4391688 w 8636594"/>
              <a:gd name="connsiteY9" fmla="*/ 5621446 h 5783988"/>
              <a:gd name="connsiteX10" fmla="*/ 4425162 w 8636594"/>
              <a:gd name="connsiteY10" fmla="*/ 5593409 h 5783988"/>
              <a:gd name="connsiteX11" fmla="*/ 4458281 w 8636594"/>
              <a:gd name="connsiteY11" fmla="*/ 5565111 h 5783988"/>
              <a:gd name="connsiteX12" fmla="*/ 4491053 w 8636594"/>
              <a:gd name="connsiteY12" fmla="*/ 5536556 h 5783988"/>
              <a:gd name="connsiteX13" fmla="*/ 4523484 w 8636594"/>
              <a:gd name="connsiteY13" fmla="*/ 5507747 h 5783988"/>
              <a:gd name="connsiteX14" fmla="*/ 4555580 w 8636594"/>
              <a:gd name="connsiteY14" fmla="*/ 5478687 h 5783988"/>
              <a:gd name="connsiteX15" fmla="*/ 4587347 w 8636594"/>
              <a:gd name="connsiteY15" fmla="*/ 5449380 h 5783988"/>
              <a:gd name="connsiteX16" fmla="*/ 4618793 w 8636594"/>
              <a:gd name="connsiteY16" fmla="*/ 5419830 h 5783988"/>
              <a:gd name="connsiteX17" fmla="*/ 4649922 w 8636594"/>
              <a:gd name="connsiteY17" fmla="*/ 5390040 h 5783988"/>
              <a:gd name="connsiteX18" fmla="*/ 4680742 w 8636594"/>
              <a:gd name="connsiteY18" fmla="*/ 5360014 h 5783988"/>
              <a:gd name="connsiteX19" fmla="*/ 4711259 w 8636594"/>
              <a:gd name="connsiteY19" fmla="*/ 5329755 h 5783988"/>
              <a:gd name="connsiteX20" fmla="*/ 4741478 w 8636594"/>
              <a:gd name="connsiteY20" fmla="*/ 5299266 h 5783988"/>
              <a:gd name="connsiteX21" fmla="*/ 4771408 w 8636594"/>
              <a:gd name="connsiteY21" fmla="*/ 5268551 h 5783988"/>
              <a:gd name="connsiteX22" fmla="*/ 4801053 w 8636594"/>
              <a:gd name="connsiteY22" fmla="*/ 5237614 h 5783988"/>
              <a:gd name="connsiteX23" fmla="*/ 4830420 w 8636594"/>
              <a:gd name="connsiteY23" fmla="*/ 5206458 h 5783988"/>
              <a:gd name="connsiteX24" fmla="*/ 4859516 w 8636594"/>
              <a:gd name="connsiteY24" fmla="*/ 5175087 h 5783988"/>
              <a:gd name="connsiteX25" fmla="*/ 4888347 w 8636594"/>
              <a:gd name="connsiteY25" fmla="*/ 5143504 h 5783988"/>
              <a:gd name="connsiteX26" fmla="*/ 4916919 w 8636594"/>
              <a:gd name="connsiteY26" fmla="*/ 5111713 h 5783988"/>
              <a:gd name="connsiteX27" fmla="*/ 4945238 w 8636594"/>
              <a:gd name="connsiteY27" fmla="*/ 5079717 h 5783988"/>
              <a:gd name="connsiteX28" fmla="*/ 4973311 w 8636594"/>
              <a:gd name="connsiteY28" fmla="*/ 5047519 h 5783988"/>
              <a:gd name="connsiteX29" fmla="*/ 5001145 w 8636594"/>
              <a:gd name="connsiteY29" fmla="*/ 5015124 h 5783988"/>
              <a:gd name="connsiteX30" fmla="*/ 5028745 w 8636594"/>
              <a:gd name="connsiteY30" fmla="*/ 4982535 h 5783988"/>
              <a:gd name="connsiteX31" fmla="*/ 5056117 w 8636594"/>
              <a:gd name="connsiteY31" fmla="*/ 4949755 h 5783988"/>
              <a:gd name="connsiteX32" fmla="*/ 5083269 w 8636594"/>
              <a:gd name="connsiteY32" fmla="*/ 4916787 h 5783988"/>
              <a:gd name="connsiteX33" fmla="*/ 5110207 w 8636594"/>
              <a:gd name="connsiteY33" fmla="*/ 4883636 h 5783988"/>
              <a:gd name="connsiteX34" fmla="*/ 5136937 w 8636594"/>
              <a:gd name="connsiteY34" fmla="*/ 4850305 h 5783988"/>
              <a:gd name="connsiteX35" fmla="*/ 5163464 w 8636594"/>
              <a:gd name="connsiteY35" fmla="*/ 4816797 h 5783988"/>
              <a:gd name="connsiteX36" fmla="*/ 5215940 w 8636594"/>
              <a:gd name="connsiteY36" fmla="*/ 4749265 h 5783988"/>
              <a:gd name="connsiteX37" fmla="*/ 5267684 w 8636594"/>
              <a:gd name="connsiteY37" fmla="*/ 4681068 h 5783988"/>
              <a:gd name="connsiteX38" fmla="*/ 5318748 w 8636594"/>
              <a:gd name="connsiteY38" fmla="*/ 4612234 h 5783988"/>
              <a:gd name="connsiteX39" fmla="*/ 5369182 w 8636594"/>
              <a:gd name="connsiteY39" fmla="*/ 4542793 h 5783988"/>
              <a:gd name="connsiteX40" fmla="*/ 5419038 w 8636594"/>
              <a:gd name="connsiteY40" fmla="*/ 4472771 h 5783988"/>
              <a:gd name="connsiteX41" fmla="*/ 5468365 w 8636594"/>
              <a:gd name="connsiteY41" fmla="*/ 4402196 h 5783988"/>
              <a:gd name="connsiteX42" fmla="*/ 5517215 w 8636594"/>
              <a:gd name="connsiteY42" fmla="*/ 4331098 h 5783988"/>
              <a:gd name="connsiteX43" fmla="*/ 5565637 w 8636594"/>
              <a:gd name="connsiteY43" fmla="*/ 4259503 h 5783988"/>
              <a:gd name="connsiteX44" fmla="*/ 5613684 w 8636594"/>
              <a:gd name="connsiteY44" fmla="*/ 4187441 h 5783988"/>
              <a:gd name="connsiteX45" fmla="*/ 5685160 w 8636594"/>
              <a:gd name="connsiteY45" fmla="*/ 4078531 h 5783988"/>
              <a:gd name="connsiteX46" fmla="*/ 5756074 w 8636594"/>
              <a:gd name="connsiteY46" fmla="*/ 3968727 h 5783988"/>
              <a:gd name="connsiteX47" fmla="*/ 5873483 w 8636594"/>
              <a:gd name="connsiteY47" fmla="*/ 3783989 h 5783988"/>
              <a:gd name="connsiteX48" fmla="*/ 6203209 w 8636594"/>
              <a:gd name="connsiteY48" fmla="*/ 3258640 h 5783988"/>
              <a:gd name="connsiteX49" fmla="*/ 6299430 w 8636594"/>
              <a:gd name="connsiteY49" fmla="*/ 3107321 h 5783988"/>
              <a:gd name="connsiteX50" fmla="*/ 6372650 w 8636594"/>
              <a:gd name="connsiteY50" fmla="*/ 2993735 h 5783988"/>
              <a:gd name="connsiteX51" fmla="*/ 6453197 w 8636594"/>
              <a:gd name="connsiteY51" fmla="*/ 2869788 h 5783988"/>
              <a:gd name="connsiteX52" fmla="*/ 6564167 w 8636594"/>
              <a:gd name="connsiteY52" fmla="*/ 2696807 h 5783988"/>
              <a:gd name="connsiteX53" fmla="*/ 6976233 w 8636594"/>
              <a:gd name="connsiteY53" fmla="*/ 2045274 h 5783988"/>
              <a:gd name="connsiteX54" fmla="*/ 7086755 w 8636594"/>
              <a:gd name="connsiteY54" fmla="*/ 1872743 h 5783988"/>
              <a:gd name="connsiteX55" fmla="*/ 7170279 w 8636594"/>
              <a:gd name="connsiteY55" fmla="*/ 1744202 h 5783988"/>
              <a:gd name="connsiteX56" fmla="*/ 7226351 w 8636594"/>
              <a:gd name="connsiteY56" fmla="*/ 1659017 h 5783988"/>
              <a:gd name="connsiteX57" fmla="*/ 7282789 w 8636594"/>
              <a:gd name="connsiteY57" fmla="*/ 1574303 h 5783988"/>
              <a:gd name="connsiteX58" fmla="*/ 7339643 w 8636594"/>
              <a:gd name="connsiteY58" fmla="*/ 1490113 h 5783988"/>
              <a:gd name="connsiteX59" fmla="*/ 7396957 w 8636594"/>
              <a:gd name="connsiteY59" fmla="*/ 1406503 h 5783988"/>
              <a:gd name="connsiteX60" fmla="*/ 7454781 w 8636594"/>
              <a:gd name="connsiteY60" fmla="*/ 1323526 h 5783988"/>
              <a:gd name="connsiteX61" fmla="*/ 7513161 w 8636594"/>
              <a:gd name="connsiteY61" fmla="*/ 1241237 h 5783988"/>
              <a:gd name="connsiteX62" fmla="*/ 7572144 w 8636594"/>
              <a:gd name="connsiteY62" fmla="*/ 1159689 h 5783988"/>
              <a:gd name="connsiteX63" fmla="*/ 7601877 w 8636594"/>
              <a:gd name="connsiteY63" fmla="*/ 1119210 h 5783988"/>
              <a:gd name="connsiteX64" fmla="*/ 7631779 w 8636594"/>
              <a:gd name="connsiteY64" fmla="*/ 1078937 h 5783988"/>
              <a:gd name="connsiteX65" fmla="*/ 7661855 w 8636594"/>
              <a:gd name="connsiteY65" fmla="*/ 1038876 h 5783988"/>
              <a:gd name="connsiteX66" fmla="*/ 7692111 w 8636594"/>
              <a:gd name="connsiteY66" fmla="*/ 999035 h 5783988"/>
              <a:gd name="connsiteX67" fmla="*/ 7722554 w 8636594"/>
              <a:gd name="connsiteY67" fmla="*/ 959419 h 5783988"/>
              <a:gd name="connsiteX68" fmla="*/ 7753190 w 8636594"/>
              <a:gd name="connsiteY68" fmla="*/ 920037 h 5783988"/>
              <a:gd name="connsiteX69" fmla="*/ 7784023 w 8636594"/>
              <a:gd name="connsiteY69" fmla="*/ 880894 h 5783988"/>
              <a:gd name="connsiteX70" fmla="*/ 7815061 w 8636594"/>
              <a:gd name="connsiteY70" fmla="*/ 841997 h 5783988"/>
              <a:gd name="connsiteX71" fmla="*/ 7846308 w 8636594"/>
              <a:gd name="connsiteY71" fmla="*/ 803354 h 5783988"/>
              <a:gd name="connsiteX72" fmla="*/ 7877772 w 8636594"/>
              <a:gd name="connsiteY72" fmla="*/ 764970 h 5783988"/>
              <a:gd name="connsiteX73" fmla="*/ 7909458 w 8636594"/>
              <a:gd name="connsiteY73" fmla="*/ 726853 h 5783988"/>
              <a:gd name="connsiteX74" fmla="*/ 7941371 w 8636594"/>
              <a:gd name="connsiteY74" fmla="*/ 689010 h 5783988"/>
              <a:gd name="connsiteX75" fmla="*/ 7973518 w 8636594"/>
              <a:gd name="connsiteY75" fmla="*/ 651447 h 5783988"/>
              <a:gd name="connsiteX76" fmla="*/ 8005905 w 8636594"/>
              <a:gd name="connsiteY76" fmla="*/ 614171 h 5783988"/>
              <a:gd name="connsiteX77" fmla="*/ 8038538 w 8636594"/>
              <a:gd name="connsiteY77" fmla="*/ 577189 h 5783988"/>
              <a:gd name="connsiteX78" fmla="*/ 8071421 w 8636594"/>
              <a:gd name="connsiteY78" fmla="*/ 540507 h 5783988"/>
              <a:gd name="connsiteX79" fmla="*/ 8104563 w 8636594"/>
              <a:gd name="connsiteY79" fmla="*/ 504132 h 5783988"/>
              <a:gd name="connsiteX80" fmla="*/ 8137967 w 8636594"/>
              <a:gd name="connsiteY80" fmla="*/ 468072 h 5783988"/>
              <a:gd name="connsiteX81" fmla="*/ 8171641 w 8636594"/>
              <a:gd name="connsiteY81" fmla="*/ 432332 h 5783988"/>
              <a:gd name="connsiteX82" fmla="*/ 8205590 w 8636594"/>
              <a:gd name="connsiteY82" fmla="*/ 396920 h 5783988"/>
              <a:gd name="connsiteX83" fmla="*/ 8239820 w 8636594"/>
              <a:gd name="connsiteY83" fmla="*/ 361843 h 5783988"/>
              <a:gd name="connsiteX84" fmla="*/ 8274337 w 8636594"/>
              <a:gd name="connsiteY84" fmla="*/ 327107 h 5783988"/>
              <a:gd name="connsiteX85" fmla="*/ 8309147 w 8636594"/>
              <a:gd name="connsiteY85" fmla="*/ 292718 h 5783988"/>
              <a:gd name="connsiteX86" fmla="*/ 8344256 w 8636594"/>
              <a:gd name="connsiteY86" fmla="*/ 258685 h 5783988"/>
              <a:gd name="connsiteX87" fmla="*/ 8379669 w 8636594"/>
              <a:gd name="connsiteY87" fmla="*/ 225013 h 5783988"/>
              <a:gd name="connsiteX88" fmla="*/ 8415394 w 8636594"/>
              <a:gd name="connsiteY88" fmla="*/ 191709 h 5783988"/>
              <a:gd name="connsiteX89" fmla="*/ 8451434 w 8636594"/>
              <a:gd name="connsiteY89" fmla="*/ 158780 h 5783988"/>
              <a:gd name="connsiteX90" fmla="*/ 8487798 w 8636594"/>
              <a:gd name="connsiteY90" fmla="*/ 126233 h 5783988"/>
              <a:gd name="connsiteX91" fmla="*/ 8524489 w 8636594"/>
              <a:gd name="connsiteY91" fmla="*/ 94075 h 5783988"/>
              <a:gd name="connsiteX92" fmla="*/ 8561515 w 8636594"/>
              <a:gd name="connsiteY92" fmla="*/ 62312 h 5783988"/>
              <a:gd name="connsiteX93" fmla="*/ 8598881 w 8636594"/>
              <a:gd name="connsiteY93" fmla="*/ 30951 h 5783988"/>
              <a:gd name="connsiteX94" fmla="*/ 8636594 w 8636594"/>
              <a:gd name="connsiteY94" fmla="*/ 0 h 5783988"/>
              <a:gd name="connsiteX0" fmla="*/ 8636594 w 8636594"/>
              <a:gd name="connsiteY0" fmla="*/ 0 h 5757591"/>
              <a:gd name="connsiteX1" fmla="*/ 5293 w 8636594"/>
              <a:gd name="connsiteY1" fmla="*/ 0 h 5757591"/>
              <a:gd name="connsiteX2" fmla="*/ 0 w 8636594"/>
              <a:gd name="connsiteY2" fmla="*/ 5587843 h 5757591"/>
              <a:gd name="connsiteX3" fmla="*/ 4218791 w 8636594"/>
              <a:gd name="connsiteY3" fmla="*/ 5757591 h 5757591"/>
              <a:gd name="connsiteX4" fmla="*/ 4254129 w 8636594"/>
              <a:gd name="connsiteY4" fmla="*/ 5730912 h 5757591"/>
              <a:gd name="connsiteX5" fmla="*/ 4289081 w 8636594"/>
              <a:gd name="connsiteY5" fmla="*/ 5703955 h 5757591"/>
              <a:gd name="connsiteX6" fmla="*/ 4323654 w 8636594"/>
              <a:gd name="connsiteY6" fmla="*/ 5676722 h 5757591"/>
              <a:gd name="connsiteX7" fmla="*/ 4357854 w 8636594"/>
              <a:gd name="connsiteY7" fmla="*/ 5649218 h 5757591"/>
              <a:gd name="connsiteX8" fmla="*/ 4391688 w 8636594"/>
              <a:gd name="connsiteY8" fmla="*/ 5621446 h 5757591"/>
              <a:gd name="connsiteX9" fmla="*/ 4425162 w 8636594"/>
              <a:gd name="connsiteY9" fmla="*/ 5593409 h 5757591"/>
              <a:gd name="connsiteX10" fmla="*/ 4458281 w 8636594"/>
              <a:gd name="connsiteY10" fmla="*/ 5565111 h 5757591"/>
              <a:gd name="connsiteX11" fmla="*/ 4491053 w 8636594"/>
              <a:gd name="connsiteY11" fmla="*/ 5536556 h 5757591"/>
              <a:gd name="connsiteX12" fmla="*/ 4523484 w 8636594"/>
              <a:gd name="connsiteY12" fmla="*/ 5507747 h 5757591"/>
              <a:gd name="connsiteX13" fmla="*/ 4555580 w 8636594"/>
              <a:gd name="connsiteY13" fmla="*/ 5478687 h 5757591"/>
              <a:gd name="connsiteX14" fmla="*/ 4587347 w 8636594"/>
              <a:gd name="connsiteY14" fmla="*/ 5449380 h 5757591"/>
              <a:gd name="connsiteX15" fmla="*/ 4618793 w 8636594"/>
              <a:gd name="connsiteY15" fmla="*/ 5419830 h 5757591"/>
              <a:gd name="connsiteX16" fmla="*/ 4649922 w 8636594"/>
              <a:gd name="connsiteY16" fmla="*/ 5390040 h 5757591"/>
              <a:gd name="connsiteX17" fmla="*/ 4680742 w 8636594"/>
              <a:gd name="connsiteY17" fmla="*/ 5360014 h 5757591"/>
              <a:gd name="connsiteX18" fmla="*/ 4711259 w 8636594"/>
              <a:gd name="connsiteY18" fmla="*/ 5329755 h 5757591"/>
              <a:gd name="connsiteX19" fmla="*/ 4741478 w 8636594"/>
              <a:gd name="connsiteY19" fmla="*/ 5299266 h 5757591"/>
              <a:gd name="connsiteX20" fmla="*/ 4771408 w 8636594"/>
              <a:gd name="connsiteY20" fmla="*/ 5268551 h 5757591"/>
              <a:gd name="connsiteX21" fmla="*/ 4801053 w 8636594"/>
              <a:gd name="connsiteY21" fmla="*/ 5237614 h 5757591"/>
              <a:gd name="connsiteX22" fmla="*/ 4830420 w 8636594"/>
              <a:gd name="connsiteY22" fmla="*/ 5206458 h 5757591"/>
              <a:gd name="connsiteX23" fmla="*/ 4859516 w 8636594"/>
              <a:gd name="connsiteY23" fmla="*/ 5175087 h 5757591"/>
              <a:gd name="connsiteX24" fmla="*/ 4888347 w 8636594"/>
              <a:gd name="connsiteY24" fmla="*/ 5143504 h 5757591"/>
              <a:gd name="connsiteX25" fmla="*/ 4916919 w 8636594"/>
              <a:gd name="connsiteY25" fmla="*/ 5111713 h 5757591"/>
              <a:gd name="connsiteX26" fmla="*/ 4945238 w 8636594"/>
              <a:gd name="connsiteY26" fmla="*/ 5079717 h 5757591"/>
              <a:gd name="connsiteX27" fmla="*/ 4973311 w 8636594"/>
              <a:gd name="connsiteY27" fmla="*/ 5047519 h 5757591"/>
              <a:gd name="connsiteX28" fmla="*/ 5001145 w 8636594"/>
              <a:gd name="connsiteY28" fmla="*/ 5015124 h 5757591"/>
              <a:gd name="connsiteX29" fmla="*/ 5028745 w 8636594"/>
              <a:gd name="connsiteY29" fmla="*/ 4982535 h 5757591"/>
              <a:gd name="connsiteX30" fmla="*/ 5056117 w 8636594"/>
              <a:gd name="connsiteY30" fmla="*/ 4949755 h 5757591"/>
              <a:gd name="connsiteX31" fmla="*/ 5083269 w 8636594"/>
              <a:gd name="connsiteY31" fmla="*/ 4916787 h 5757591"/>
              <a:gd name="connsiteX32" fmla="*/ 5110207 w 8636594"/>
              <a:gd name="connsiteY32" fmla="*/ 4883636 h 5757591"/>
              <a:gd name="connsiteX33" fmla="*/ 5136937 w 8636594"/>
              <a:gd name="connsiteY33" fmla="*/ 4850305 h 5757591"/>
              <a:gd name="connsiteX34" fmla="*/ 5163464 w 8636594"/>
              <a:gd name="connsiteY34" fmla="*/ 4816797 h 5757591"/>
              <a:gd name="connsiteX35" fmla="*/ 5215940 w 8636594"/>
              <a:gd name="connsiteY35" fmla="*/ 4749265 h 5757591"/>
              <a:gd name="connsiteX36" fmla="*/ 5267684 w 8636594"/>
              <a:gd name="connsiteY36" fmla="*/ 4681068 h 5757591"/>
              <a:gd name="connsiteX37" fmla="*/ 5318748 w 8636594"/>
              <a:gd name="connsiteY37" fmla="*/ 4612234 h 5757591"/>
              <a:gd name="connsiteX38" fmla="*/ 5369182 w 8636594"/>
              <a:gd name="connsiteY38" fmla="*/ 4542793 h 5757591"/>
              <a:gd name="connsiteX39" fmla="*/ 5419038 w 8636594"/>
              <a:gd name="connsiteY39" fmla="*/ 4472771 h 5757591"/>
              <a:gd name="connsiteX40" fmla="*/ 5468365 w 8636594"/>
              <a:gd name="connsiteY40" fmla="*/ 4402196 h 5757591"/>
              <a:gd name="connsiteX41" fmla="*/ 5517215 w 8636594"/>
              <a:gd name="connsiteY41" fmla="*/ 4331098 h 5757591"/>
              <a:gd name="connsiteX42" fmla="*/ 5565637 w 8636594"/>
              <a:gd name="connsiteY42" fmla="*/ 4259503 h 5757591"/>
              <a:gd name="connsiteX43" fmla="*/ 5613684 w 8636594"/>
              <a:gd name="connsiteY43" fmla="*/ 4187441 h 5757591"/>
              <a:gd name="connsiteX44" fmla="*/ 5685160 w 8636594"/>
              <a:gd name="connsiteY44" fmla="*/ 4078531 h 5757591"/>
              <a:gd name="connsiteX45" fmla="*/ 5756074 w 8636594"/>
              <a:gd name="connsiteY45" fmla="*/ 3968727 h 5757591"/>
              <a:gd name="connsiteX46" fmla="*/ 5873483 w 8636594"/>
              <a:gd name="connsiteY46" fmla="*/ 3783989 h 5757591"/>
              <a:gd name="connsiteX47" fmla="*/ 6203209 w 8636594"/>
              <a:gd name="connsiteY47" fmla="*/ 3258640 h 5757591"/>
              <a:gd name="connsiteX48" fmla="*/ 6299430 w 8636594"/>
              <a:gd name="connsiteY48" fmla="*/ 3107321 h 5757591"/>
              <a:gd name="connsiteX49" fmla="*/ 6372650 w 8636594"/>
              <a:gd name="connsiteY49" fmla="*/ 2993735 h 5757591"/>
              <a:gd name="connsiteX50" fmla="*/ 6453197 w 8636594"/>
              <a:gd name="connsiteY50" fmla="*/ 2869788 h 5757591"/>
              <a:gd name="connsiteX51" fmla="*/ 6564167 w 8636594"/>
              <a:gd name="connsiteY51" fmla="*/ 2696807 h 5757591"/>
              <a:gd name="connsiteX52" fmla="*/ 6976233 w 8636594"/>
              <a:gd name="connsiteY52" fmla="*/ 2045274 h 5757591"/>
              <a:gd name="connsiteX53" fmla="*/ 7086755 w 8636594"/>
              <a:gd name="connsiteY53" fmla="*/ 1872743 h 5757591"/>
              <a:gd name="connsiteX54" fmla="*/ 7170279 w 8636594"/>
              <a:gd name="connsiteY54" fmla="*/ 1744202 h 5757591"/>
              <a:gd name="connsiteX55" fmla="*/ 7226351 w 8636594"/>
              <a:gd name="connsiteY55" fmla="*/ 1659017 h 5757591"/>
              <a:gd name="connsiteX56" fmla="*/ 7282789 w 8636594"/>
              <a:gd name="connsiteY56" fmla="*/ 1574303 h 5757591"/>
              <a:gd name="connsiteX57" fmla="*/ 7339643 w 8636594"/>
              <a:gd name="connsiteY57" fmla="*/ 1490113 h 5757591"/>
              <a:gd name="connsiteX58" fmla="*/ 7396957 w 8636594"/>
              <a:gd name="connsiteY58" fmla="*/ 1406503 h 5757591"/>
              <a:gd name="connsiteX59" fmla="*/ 7454781 w 8636594"/>
              <a:gd name="connsiteY59" fmla="*/ 1323526 h 5757591"/>
              <a:gd name="connsiteX60" fmla="*/ 7513161 w 8636594"/>
              <a:gd name="connsiteY60" fmla="*/ 1241237 h 5757591"/>
              <a:gd name="connsiteX61" fmla="*/ 7572144 w 8636594"/>
              <a:gd name="connsiteY61" fmla="*/ 1159689 h 5757591"/>
              <a:gd name="connsiteX62" fmla="*/ 7601877 w 8636594"/>
              <a:gd name="connsiteY62" fmla="*/ 1119210 h 5757591"/>
              <a:gd name="connsiteX63" fmla="*/ 7631779 w 8636594"/>
              <a:gd name="connsiteY63" fmla="*/ 1078937 h 5757591"/>
              <a:gd name="connsiteX64" fmla="*/ 7661855 w 8636594"/>
              <a:gd name="connsiteY64" fmla="*/ 1038876 h 5757591"/>
              <a:gd name="connsiteX65" fmla="*/ 7692111 w 8636594"/>
              <a:gd name="connsiteY65" fmla="*/ 999035 h 5757591"/>
              <a:gd name="connsiteX66" fmla="*/ 7722554 w 8636594"/>
              <a:gd name="connsiteY66" fmla="*/ 959419 h 5757591"/>
              <a:gd name="connsiteX67" fmla="*/ 7753190 w 8636594"/>
              <a:gd name="connsiteY67" fmla="*/ 920037 h 5757591"/>
              <a:gd name="connsiteX68" fmla="*/ 7784023 w 8636594"/>
              <a:gd name="connsiteY68" fmla="*/ 880894 h 5757591"/>
              <a:gd name="connsiteX69" fmla="*/ 7815061 w 8636594"/>
              <a:gd name="connsiteY69" fmla="*/ 841997 h 5757591"/>
              <a:gd name="connsiteX70" fmla="*/ 7846308 w 8636594"/>
              <a:gd name="connsiteY70" fmla="*/ 803354 h 5757591"/>
              <a:gd name="connsiteX71" fmla="*/ 7877772 w 8636594"/>
              <a:gd name="connsiteY71" fmla="*/ 764970 h 5757591"/>
              <a:gd name="connsiteX72" fmla="*/ 7909458 w 8636594"/>
              <a:gd name="connsiteY72" fmla="*/ 726853 h 5757591"/>
              <a:gd name="connsiteX73" fmla="*/ 7941371 w 8636594"/>
              <a:gd name="connsiteY73" fmla="*/ 689010 h 5757591"/>
              <a:gd name="connsiteX74" fmla="*/ 7973518 w 8636594"/>
              <a:gd name="connsiteY74" fmla="*/ 651447 h 5757591"/>
              <a:gd name="connsiteX75" fmla="*/ 8005905 w 8636594"/>
              <a:gd name="connsiteY75" fmla="*/ 614171 h 5757591"/>
              <a:gd name="connsiteX76" fmla="*/ 8038538 w 8636594"/>
              <a:gd name="connsiteY76" fmla="*/ 577189 h 5757591"/>
              <a:gd name="connsiteX77" fmla="*/ 8071421 w 8636594"/>
              <a:gd name="connsiteY77" fmla="*/ 540507 h 5757591"/>
              <a:gd name="connsiteX78" fmla="*/ 8104563 w 8636594"/>
              <a:gd name="connsiteY78" fmla="*/ 504132 h 5757591"/>
              <a:gd name="connsiteX79" fmla="*/ 8137967 w 8636594"/>
              <a:gd name="connsiteY79" fmla="*/ 468072 h 5757591"/>
              <a:gd name="connsiteX80" fmla="*/ 8171641 w 8636594"/>
              <a:gd name="connsiteY80" fmla="*/ 432332 h 5757591"/>
              <a:gd name="connsiteX81" fmla="*/ 8205590 w 8636594"/>
              <a:gd name="connsiteY81" fmla="*/ 396920 h 5757591"/>
              <a:gd name="connsiteX82" fmla="*/ 8239820 w 8636594"/>
              <a:gd name="connsiteY82" fmla="*/ 361843 h 5757591"/>
              <a:gd name="connsiteX83" fmla="*/ 8274337 w 8636594"/>
              <a:gd name="connsiteY83" fmla="*/ 327107 h 5757591"/>
              <a:gd name="connsiteX84" fmla="*/ 8309147 w 8636594"/>
              <a:gd name="connsiteY84" fmla="*/ 292718 h 5757591"/>
              <a:gd name="connsiteX85" fmla="*/ 8344256 w 8636594"/>
              <a:gd name="connsiteY85" fmla="*/ 258685 h 5757591"/>
              <a:gd name="connsiteX86" fmla="*/ 8379669 w 8636594"/>
              <a:gd name="connsiteY86" fmla="*/ 225013 h 5757591"/>
              <a:gd name="connsiteX87" fmla="*/ 8415394 w 8636594"/>
              <a:gd name="connsiteY87" fmla="*/ 191709 h 5757591"/>
              <a:gd name="connsiteX88" fmla="*/ 8451434 w 8636594"/>
              <a:gd name="connsiteY88" fmla="*/ 158780 h 5757591"/>
              <a:gd name="connsiteX89" fmla="*/ 8487798 w 8636594"/>
              <a:gd name="connsiteY89" fmla="*/ 126233 h 5757591"/>
              <a:gd name="connsiteX90" fmla="*/ 8524489 w 8636594"/>
              <a:gd name="connsiteY90" fmla="*/ 94075 h 5757591"/>
              <a:gd name="connsiteX91" fmla="*/ 8561515 w 8636594"/>
              <a:gd name="connsiteY91" fmla="*/ 62312 h 5757591"/>
              <a:gd name="connsiteX92" fmla="*/ 8598881 w 8636594"/>
              <a:gd name="connsiteY92" fmla="*/ 30951 h 5757591"/>
              <a:gd name="connsiteX93" fmla="*/ 8636594 w 8636594"/>
              <a:gd name="connsiteY93" fmla="*/ 0 h 5757591"/>
              <a:gd name="connsiteX0" fmla="*/ 8636594 w 8636594"/>
              <a:gd name="connsiteY0" fmla="*/ 0 h 5730912"/>
              <a:gd name="connsiteX1" fmla="*/ 5293 w 8636594"/>
              <a:gd name="connsiteY1" fmla="*/ 0 h 5730912"/>
              <a:gd name="connsiteX2" fmla="*/ 0 w 8636594"/>
              <a:gd name="connsiteY2" fmla="*/ 5587843 h 5730912"/>
              <a:gd name="connsiteX3" fmla="*/ 4254129 w 8636594"/>
              <a:gd name="connsiteY3" fmla="*/ 5730912 h 5730912"/>
              <a:gd name="connsiteX4" fmla="*/ 4289081 w 8636594"/>
              <a:gd name="connsiteY4" fmla="*/ 5703955 h 5730912"/>
              <a:gd name="connsiteX5" fmla="*/ 4323654 w 8636594"/>
              <a:gd name="connsiteY5" fmla="*/ 5676722 h 5730912"/>
              <a:gd name="connsiteX6" fmla="*/ 4357854 w 8636594"/>
              <a:gd name="connsiteY6" fmla="*/ 5649218 h 5730912"/>
              <a:gd name="connsiteX7" fmla="*/ 4391688 w 8636594"/>
              <a:gd name="connsiteY7" fmla="*/ 5621446 h 5730912"/>
              <a:gd name="connsiteX8" fmla="*/ 4425162 w 8636594"/>
              <a:gd name="connsiteY8" fmla="*/ 5593409 h 5730912"/>
              <a:gd name="connsiteX9" fmla="*/ 4458281 w 8636594"/>
              <a:gd name="connsiteY9" fmla="*/ 5565111 h 5730912"/>
              <a:gd name="connsiteX10" fmla="*/ 4491053 w 8636594"/>
              <a:gd name="connsiteY10" fmla="*/ 5536556 h 5730912"/>
              <a:gd name="connsiteX11" fmla="*/ 4523484 w 8636594"/>
              <a:gd name="connsiteY11" fmla="*/ 5507747 h 5730912"/>
              <a:gd name="connsiteX12" fmla="*/ 4555580 w 8636594"/>
              <a:gd name="connsiteY12" fmla="*/ 5478687 h 5730912"/>
              <a:gd name="connsiteX13" fmla="*/ 4587347 w 8636594"/>
              <a:gd name="connsiteY13" fmla="*/ 5449380 h 5730912"/>
              <a:gd name="connsiteX14" fmla="*/ 4618793 w 8636594"/>
              <a:gd name="connsiteY14" fmla="*/ 5419830 h 5730912"/>
              <a:gd name="connsiteX15" fmla="*/ 4649922 w 8636594"/>
              <a:gd name="connsiteY15" fmla="*/ 5390040 h 5730912"/>
              <a:gd name="connsiteX16" fmla="*/ 4680742 w 8636594"/>
              <a:gd name="connsiteY16" fmla="*/ 5360014 h 5730912"/>
              <a:gd name="connsiteX17" fmla="*/ 4711259 w 8636594"/>
              <a:gd name="connsiteY17" fmla="*/ 5329755 h 5730912"/>
              <a:gd name="connsiteX18" fmla="*/ 4741478 w 8636594"/>
              <a:gd name="connsiteY18" fmla="*/ 5299266 h 5730912"/>
              <a:gd name="connsiteX19" fmla="*/ 4771408 w 8636594"/>
              <a:gd name="connsiteY19" fmla="*/ 5268551 h 5730912"/>
              <a:gd name="connsiteX20" fmla="*/ 4801053 w 8636594"/>
              <a:gd name="connsiteY20" fmla="*/ 5237614 h 5730912"/>
              <a:gd name="connsiteX21" fmla="*/ 4830420 w 8636594"/>
              <a:gd name="connsiteY21" fmla="*/ 5206458 h 5730912"/>
              <a:gd name="connsiteX22" fmla="*/ 4859516 w 8636594"/>
              <a:gd name="connsiteY22" fmla="*/ 5175087 h 5730912"/>
              <a:gd name="connsiteX23" fmla="*/ 4888347 w 8636594"/>
              <a:gd name="connsiteY23" fmla="*/ 5143504 h 5730912"/>
              <a:gd name="connsiteX24" fmla="*/ 4916919 w 8636594"/>
              <a:gd name="connsiteY24" fmla="*/ 5111713 h 5730912"/>
              <a:gd name="connsiteX25" fmla="*/ 4945238 w 8636594"/>
              <a:gd name="connsiteY25" fmla="*/ 5079717 h 5730912"/>
              <a:gd name="connsiteX26" fmla="*/ 4973311 w 8636594"/>
              <a:gd name="connsiteY26" fmla="*/ 5047519 h 5730912"/>
              <a:gd name="connsiteX27" fmla="*/ 5001145 w 8636594"/>
              <a:gd name="connsiteY27" fmla="*/ 5015124 h 5730912"/>
              <a:gd name="connsiteX28" fmla="*/ 5028745 w 8636594"/>
              <a:gd name="connsiteY28" fmla="*/ 4982535 h 5730912"/>
              <a:gd name="connsiteX29" fmla="*/ 5056117 w 8636594"/>
              <a:gd name="connsiteY29" fmla="*/ 4949755 h 5730912"/>
              <a:gd name="connsiteX30" fmla="*/ 5083269 w 8636594"/>
              <a:gd name="connsiteY30" fmla="*/ 4916787 h 5730912"/>
              <a:gd name="connsiteX31" fmla="*/ 5110207 w 8636594"/>
              <a:gd name="connsiteY31" fmla="*/ 4883636 h 5730912"/>
              <a:gd name="connsiteX32" fmla="*/ 5136937 w 8636594"/>
              <a:gd name="connsiteY32" fmla="*/ 4850305 h 5730912"/>
              <a:gd name="connsiteX33" fmla="*/ 5163464 w 8636594"/>
              <a:gd name="connsiteY33" fmla="*/ 4816797 h 5730912"/>
              <a:gd name="connsiteX34" fmla="*/ 5215940 w 8636594"/>
              <a:gd name="connsiteY34" fmla="*/ 4749265 h 5730912"/>
              <a:gd name="connsiteX35" fmla="*/ 5267684 w 8636594"/>
              <a:gd name="connsiteY35" fmla="*/ 4681068 h 5730912"/>
              <a:gd name="connsiteX36" fmla="*/ 5318748 w 8636594"/>
              <a:gd name="connsiteY36" fmla="*/ 4612234 h 5730912"/>
              <a:gd name="connsiteX37" fmla="*/ 5369182 w 8636594"/>
              <a:gd name="connsiteY37" fmla="*/ 4542793 h 5730912"/>
              <a:gd name="connsiteX38" fmla="*/ 5419038 w 8636594"/>
              <a:gd name="connsiteY38" fmla="*/ 4472771 h 5730912"/>
              <a:gd name="connsiteX39" fmla="*/ 5468365 w 8636594"/>
              <a:gd name="connsiteY39" fmla="*/ 4402196 h 5730912"/>
              <a:gd name="connsiteX40" fmla="*/ 5517215 w 8636594"/>
              <a:gd name="connsiteY40" fmla="*/ 4331098 h 5730912"/>
              <a:gd name="connsiteX41" fmla="*/ 5565637 w 8636594"/>
              <a:gd name="connsiteY41" fmla="*/ 4259503 h 5730912"/>
              <a:gd name="connsiteX42" fmla="*/ 5613684 w 8636594"/>
              <a:gd name="connsiteY42" fmla="*/ 4187441 h 5730912"/>
              <a:gd name="connsiteX43" fmla="*/ 5685160 w 8636594"/>
              <a:gd name="connsiteY43" fmla="*/ 4078531 h 5730912"/>
              <a:gd name="connsiteX44" fmla="*/ 5756074 w 8636594"/>
              <a:gd name="connsiteY44" fmla="*/ 3968727 h 5730912"/>
              <a:gd name="connsiteX45" fmla="*/ 5873483 w 8636594"/>
              <a:gd name="connsiteY45" fmla="*/ 3783989 h 5730912"/>
              <a:gd name="connsiteX46" fmla="*/ 6203209 w 8636594"/>
              <a:gd name="connsiteY46" fmla="*/ 3258640 h 5730912"/>
              <a:gd name="connsiteX47" fmla="*/ 6299430 w 8636594"/>
              <a:gd name="connsiteY47" fmla="*/ 3107321 h 5730912"/>
              <a:gd name="connsiteX48" fmla="*/ 6372650 w 8636594"/>
              <a:gd name="connsiteY48" fmla="*/ 2993735 h 5730912"/>
              <a:gd name="connsiteX49" fmla="*/ 6453197 w 8636594"/>
              <a:gd name="connsiteY49" fmla="*/ 2869788 h 5730912"/>
              <a:gd name="connsiteX50" fmla="*/ 6564167 w 8636594"/>
              <a:gd name="connsiteY50" fmla="*/ 2696807 h 5730912"/>
              <a:gd name="connsiteX51" fmla="*/ 6976233 w 8636594"/>
              <a:gd name="connsiteY51" fmla="*/ 2045274 h 5730912"/>
              <a:gd name="connsiteX52" fmla="*/ 7086755 w 8636594"/>
              <a:gd name="connsiteY52" fmla="*/ 1872743 h 5730912"/>
              <a:gd name="connsiteX53" fmla="*/ 7170279 w 8636594"/>
              <a:gd name="connsiteY53" fmla="*/ 1744202 h 5730912"/>
              <a:gd name="connsiteX54" fmla="*/ 7226351 w 8636594"/>
              <a:gd name="connsiteY54" fmla="*/ 1659017 h 5730912"/>
              <a:gd name="connsiteX55" fmla="*/ 7282789 w 8636594"/>
              <a:gd name="connsiteY55" fmla="*/ 1574303 h 5730912"/>
              <a:gd name="connsiteX56" fmla="*/ 7339643 w 8636594"/>
              <a:gd name="connsiteY56" fmla="*/ 1490113 h 5730912"/>
              <a:gd name="connsiteX57" fmla="*/ 7396957 w 8636594"/>
              <a:gd name="connsiteY57" fmla="*/ 1406503 h 5730912"/>
              <a:gd name="connsiteX58" fmla="*/ 7454781 w 8636594"/>
              <a:gd name="connsiteY58" fmla="*/ 1323526 h 5730912"/>
              <a:gd name="connsiteX59" fmla="*/ 7513161 w 8636594"/>
              <a:gd name="connsiteY59" fmla="*/ 1241237 h 5730912"/>
              <a:gd name="connsiteX60" fmla="*/ 7572144 w 8636594"/>
              <a:gd name="connsiteY60" fmla="*/ 1159689 h 5730912"/>
              <a:gd name="connsiteX61" fmla="*/ 7601877 w 8636594"/>
              <a:gd name="connsiteY61" fmla="*/ 1119210 h 5730912"/>
              <a:gd name="connsiteX62" fmla="*/ 7631779 w 8636594"/>
              <a:gd name="connsiteY62" fmla="*/ 1078937 h 5730912"/>
              <a:gd name="connsiteX63" fmla="*/ 7661855 w 8636594"/>
              <a:gd name="connsiteY63" fmla="*/ 1038876 h 5730912"/>
              <a:gd name="connsiteX64" fmla="*/ 7692111 w 8636594"/>
              <a:gd name="connsiteY64" fmla="*/ 999035 h 5730912"/>
              <a:gd name="connsiteX65" fmla="*/ 7722554 w 8636594"/>
              <a:gd name="connsiteY65" fmla="*/ 959419 h 5730912"/>
              <a:gd name="connsiteX66" fmla="*/ 7753190 w 8636594"/>
              <a:gd name="connsiteY66" fmla="*/ 920037 h 5730912"/>
              <a:gd name="connsiteX67" fmla="*/ 7784023 w 8636594"/>
              <a:gd name="connsiteY67" fmla="*/ 880894 h 5730912"/>
              <a:gd name="connsiteX68" fmla="*/ 7815061 w 8636594"/>
              <a:gd name="connsiteY68" fmla="*/ 841997 h 5730912"/>
              <a:gd name="connsiteX69" fmla="*/ 7846308 w 8636594"/>
              <a:gd name="connsiteY69" fmla="*/ 803354 h 5730912"/>
              <a:gd name="connsiteX70" fmla="*/ 7877772 w 8636594"/>
              <a:gd name="connsiteY70" fmla="*/ 764970 h 5730912"/>
              <a:gd name="connsiteX71" fmla="*/ 7909458 w 8636594"/>
              <a:gd name="connsiteY71" fmla="*/ 726853 h 5730912"/>
              <a:gd name="connsiteX72" fmla="*/ 7941371 w 8636594"/>
              <a:gd name="connsiteY72" fmla="*/ 689010 h 5730912"/>
              <a:gd name="connsiteX73" fmla="*/ 7973518 w 8636594"/>
              <a:gd name="connsiteY73" fmla="*/ 651447 h 5730912"/>
              <a:gd name="connsiteX74" fmla="*/ 8005905 w 8636594"/>
              <a:gd name="connsiteY74" fmla="*/ 614171 h 5730912"/>
              <a:gd name="connsiteX75" fmla="*/ 8038538 w 8636594"/>
              <a:gd name="connsiteY75" fmla="*/ 577189 h 5730912"/>
              <a:gd name="connsiteX76" fmla="*/ 8071421 w 8636594"/>
              <a:gd name="connsiteY76" fmla="*/ 540507 h 5730912"/>
              <a:gd name="connsiteX77" fmla="*/ 8104563 w 8636594"/>
              <a:gd name="connsiteY77" fmla="*/ 504132 h 5730912"/>
              <a:gd name="connsiteX78" fmla="*/ 8137967 w 8636594"/>
              <a:gd name="connsiteY78" fmla="*/ 468072 h 5730912"/>
              <a:gd name="connsiteX79" fmla="*/ 8171641 w 8636594"/>
              <a:gd name="connsiteY79" fmla="*/ 432332 h 5730912"/>
              <a:gd name="connsiteX80" fmla="*/ 8205590 w 8636594"/>
              <a:gd name="connsiteY80" fmla="*/ 396920 h 5730912"/>
              <a:gd name="connsiteX81" fmla="*/ 8239820 w 8636594"/>
              <a:gd name="connsiteY81" fmla="*/ 361843 h 5730912"/>
              <a:gd name="connsiteX82" fmla="*/ 8274337 w 8636594"/>
              <a:gd name="connsiteY82" fmla="*/ 327107 h 5730912"/>
              <a:gd name="connsiteX83" fmla="*/ 8309147 w 8636594"/>
              <a:gd name="connsiteY83" fmla="*/ 292718 h 5730912"/>
              <a:gd name="connsiteX84" fmla="*/ 8344256 w 8636594"/>
              <a:gd name="connsiteY84" fmla="*/ 258685 h 5730912"/>
              <a:gd name="connsiteX85" fmla="*/ 8379669 w 8636594"/>
              <a:gd name="connsiteY85" fmla="*/ 225013 h 5730912"/>
              <a:gd name="connsiteX86" fmla="*/ 8415394 w 8636594"/>
              <a:gd name="connsiteY86" fmla="*/ 191709 h 5730912"/>
              <a:gd name="connsiteX87" fmla="*/ 8451434 w 8636594"/>
              <a:gd name="connsiteY87" fmla="*/ 158780 h 5730912"/>
              <a:gd name="connsiteX88" fmla="*/ 8487798 w 8636594"/>
              <a:gd name="connsiteY88" fmla="*/ 126233 h 5730912"/>
              <a:gd name="connsiteX89" fmla="*/ 8524489 w 8636594"/>
              <a:gd name="connsiteY89" fmla="*/ 94075 h 5730912"/>
              <a:gd name="connsiteX90" fmla="*/ 8561515 w 8636594"/>
              <a:gd name="connsiteY90" fmla="*/ 62312 h 5730912"/>
              <a:gd name="connsiteX91" fmla="*/ 8598881 w 8636594"/>
              <a:gd name="connsiteY91" fmla="*/ 30951 h 5730912"/>
              <a:gd name="connsiteX92" fmla="*/ 8636594 w 8636594"/>
              <a:gd name="connsiteY92" fmla="*/ 0 h 5730912"/>
              <a:gd name="connsiteX0" fmla="*/ 8636594 w 8636594"/>
              <a:gd name="connsiteY0" fmla="*/ 0 h 5703955"/>
              <a:gd name="connsiteX1" fmla="*/ 5293 w 8636594"/>
              <a:gd name="connsiteY1" fmla="*/ 0 h 5703955"/>
              <a:gd name="connsiteX2" fmla="*/ 0 w 8636594"/>
              <a:gd name="connsiteY2" fmla="*/ 5587843 h 5703955"/>
              <a:gd name="connsiteX3" fmla="*/ 4289081 w 8636594"/>
              <a:gd name="connsiteY3" fmla="*/ 5703955 h 5703955"/>
              <a:gd name="connsiteX4" fmla="*/ 4323654 w 8636594"/>
              <a:gd name="connsiteY4" fmla="*/ 5676722 h 5703955"/>
              <a:gd name="connsiteX5" fmla="*/ 4357854 w 8636594"/>
              <a:gd name="connsiteY5" fmla="*/ 5649218 h 5703955"/>
              <a:gd name="connsiteX6" fmla="*/ 4391688 w 8636594"/>
              <a:gd name="connsiteY6" fmla="*/ 5621446 h 5703955"/>
              <a:gd name="connsiteX7" fmla="*/ 4425162 w 8636594"/>
              <a:gd name="connsiteY7" fmla="*/ 5593409 h 5703955"/>
              <a:gd name="connsiteX8" fmla="*/ 4458281 w 8636594"/>
              <a:gd name="connsiteY8" fmla="*/ 5565111 h 5703955"/>
              <a:gd name="connsiteX9" fmla="*/ 4491053 w 8636594"/>
              <a:gd name="connsiteY9" fmla="*/ 5536556 h 5703955"/>
              <a:gd name="connsiteX10" fmla="*/ 4523484 w 8636594"/>
              <a:gd name="connsiteY10" fmla="*/ 5507747 h 5703955"/>
              <a:gd name="connsiteX11" fmla="*/ 4555580 w 8636594"/>
              <a:gd name="connsiteY11" fmla="*/ 5478687 h 5703955"/>
              <a:gd name="connsiteX12" fmla="*/ 4587347 w 8636594"/>
              <a:gd name="connsiteY12" fmla="*/ 5449380 h 5703955"/>
              <a:gd name="connsiteX13" fmla="*/ 4618793 w 8636594"/>
              <a:gd name="connsiteY13" fmla="*/ 5419830 h 5703955"/>
              <a:gd name="connsiteX14" fmla="*/ 4649922 w 8636594"/>
              <a:gd name="connsiteY14" fmla="*/ 5390040 h 5703955"/>
              <a:gd name="connsiteX15" fmla="*/ 4680742 w 8636594"/>
              <a:gd name="connsiteY15" fmla="*/ 5360014 h 5703955"/>
              <a:gd name="connsiteX16" fmla="*/ 4711259 w 8636594"/>
              <a:gd name="connsiteY16" fmla="*/ 5329755 h 5703955"/>
              <a:gd name="connsiteX17" fmla="*/ 4741478 w 8636594"/>
              <a:gd name="connsiteY17" fmla="*/ 5299266 h 5703955"/>
              <a:gd name="connsiteX18" fmla="*/ 4771408 w 8636594"/>
              <a:gd name="connsiteY18" fmla="*/ 5268551 h 5703955"/>
              <a:gd name="connsiteX19" fmla="*/ 4801053 w 8636594"/>
              <a:gd name="connsiteY19" fmla="*/ 5237614 h 5703955"/>
              <a:gd name="connsiteX20" fmla="*/ 4830420 w 8636594"/>
              <a:gd name="connsiteY20" fmla="*/ 5206458 h 5703955"/>
              <a:gd name="connsiteX21" fmla="*/ 4859516 w 8636594"/>
              <a:gd name="connsiteY21" fmla="*/ 5175087 h 5703955"/>
              <a:gd name="connsiteX22" fmla="*/ 4888347 w 8636594"/>
              <a:gd name="connsiteY22" fmla="*/ 5143504 h 5703955"/>
              <a:gd name="connsiteX23" fmla="*/ 4916919 w 8636594"/>
              <a:gd name="connsiteY23" fmla="*/ 5111713 h 5703955"/>
              <a:gd name="connsiteX24" fmla="*/ 4945238 w 8636594"/>
              <a:gd name="connsiteY24" fmla="*/ 5079717 h 5703955"/>
              <a:gd name="connsiteX25" fmla="*/ 4973311 w 8636594"/>
              <a:gd name="connsiteY25" fmla="*/ 5047519 h 5703955"/>
              <a:gd name="connsiteX26" fmla="*/ 5001145 w 8636594"/>
              <a:gd name="connsiteY26" fmla="*/ 5015124 h 5703955"/>
              <a:gd name="connsiteX27" fmla="*/ 5028745 w 8636594"/>
              <a:gd name="connsiteY27" fmla="*/ 4982535 h 5703955"/>
              <a:gd name="connsiteX28" fmla="*/ 5056117 w 8636594"/>
              <a:gd name="connsiteY28" fmla="*/ 4949755 h 5703955"/>
              <a:gd name="connsiteX29" fmla="*/ 5083269 w 8636594"/>
              <a:gd name="connsiteY29" fmla="*/ 4916787 h 5703955"/>
              <a:gd name="connsiteX30" fmla="*/ 5110207 w 8636594"/>
              <a:gd name="connsiteY30" fmla="*/ 4883636 h 5703955"/>
              <a:gd name="connsiteX31" fmla="*/ 5136937 w 8636594"/>
              <a:gd name="connsiteY31" fmla="*/ 4850305 h 5703955"/>
              <a:gd name="connsiteX32" fmla="*/ 5163464 w 8636594"/>
              <a:gd name="connsiteY32" fmla="*/ 4816797 h 5703955"/>
              <a:gd name="connsiteX33" fmla="*/ 5215940 w 8636594"/>
              <a:gd name="connsiteY33" fmla="*/ 4749265 h 5703955"/>
              <a:gd name="connsiteX34" fmla="*/ 5267684 w 8636594"/>
              <a:gd name="connsiteY34" fmla="*/ 4681068 h 5703955"/>
              <a:gd name="connsiteX35" fmla="*/ 5318748 w 8636594"/>
              <a:gd name="connsiteY35" fmla="*/ 4612234 h 5703955"/>
              <a:gd name="connsiteX36" fmla="*/ 5369182 w 8636594"/>
              <a:gd name="connsiteY36" fmla="*/ 4542793 h 5703955"/>
              <a:gd name="connsiteX37" fmla="*/ 5419038 w 8636594"/>
              <a:gd name="connsiteY37" fmla="*/ 4472771 h 5703955"/>
              <a:gd name="connsiteX38" fmla="*/ 5468365 w 8636594"/>
              <a:gd name="connsiteY38" fmla="*/ 4402196 h 5703955"/>
              <a:gd name="connsiteX39" fmla="*/ 5517215 w 8636594"/>
              <a:gd name="connsiteY39" fmla="*/ 4331098 h 5703955"/>
              <a:gd name="connsiteX40" fmla="*/ 5565637 w 8636594"/>
              <a:gd name="connsiteY40" fmla="*/ 4259503 h 5703955"/>
              <a:gd name="connsiteX41" fmla="*/ 5613684 w 8636594"/>
              <a:gd name="connsiteY41" fmla="*/ 4187441 h 5703955"/>
              <a:gd name="connsiteX42" fmla="*/ 5685160 w 8636594"/>
              <a:gd name="connsiteY42" fmla="*/ 4078531 h 5703955"/>
              <a:gd name="connsiteX43" fmla="*/ 5756074 w 8636594"/>
              <a:gd name="connsiteY43" fmla="*/ 3968727 h 5703955"/>
              <a:gd name="connsiteX44" fmla="*/ 5873483 w 8636594"/>
              <a:gd name="connsiteY44" fmla="*/ 3783989 h 5703955"/>
              <a:gd name="connsiteX45" fmla="*/ 6203209 w 8636594"/>
              <a:gd name="connsiteY45" fmla="*/ 3258640 h 5703955"/>
              <a:gd name="connsiteX46" fmla="*/ 6299430 w 8636594"/>
              <a:gd name="connsiteY46" fmla="*/ 3107321 h 5703955"/>
              <a:gd name="connsiteX47" fmla="*/ 6372650 w 8636594"/>
              <a:gd name="connsiteY47" fmla="*/ 2993735 h 5703955"/>
              <a:gd name="connsiteX48" fmla="*/ 6453197 w 8636594"/>
              <a:gd name="connsiteY48" fmla="*/ 2869788 h 5703955"/>
              <a:gd name="connsiteX49" fmla="*/ 6564167 w 8636594"/>
              <a:gd name="connsiteY49" fmla="*/ 2696807 h 5703955"/>
              <a:gd name="connsiteX50" fmla="*/ 6976233 w 8636594"/>
              <a:gd name="connsiteY50" fmla="*/ 2045274 h 5703955"/>
              <a:gd name="connsiteX51" fmla="*/ 7086755 w 8636594"/>
              <a:gd name="connsiteY51" fmla="*/ 1872743 h 5703955"/>
              <a:gd name="connsiteX52" fmla="*/ 7170279 w 8636594"/>
              <a:gd name="connsiteY52" fmla="*/ 1744202 h 5703955"/>
              <a:gd name="connsiteX53" fmla="*/ 7226351 w 8636594"/>
              <a:gd name="connsiteY53" fmla="*/ 1659017 h 5703955"/>
              <a:gd name="connsiteX54" fmla="*/ 7282789 w 8636594"/>
              <a:gd name="connsiteY54" fmla="*/ 1574303 h 5703955"/>
              <a:gd name="connsiteX55" fmla="*/ 7339643 w 8636594"/>
              <a:gd name="connsiteY55" fmla="*/ 1490113 h 5703955"/>
              <a:gd name="connsiteX56" fmla="*/ 7396957 w 8636594"/>
              <a:gd name="connsiteY56" fmla="*/ 1406503 h 5703955"/>
              <a:gd name="connsiteX57" fmla="*/ 7454781 w 8636594"/>
              <a:gd name="connsiteY57" fmla="*/ 1323526 h 5703955"/>
              <a:gd name="connsiteX58" fmla="*/ 7513161 w 8636594"/>
              <a:gd name="connsiteY58" fmla="*/ 1241237 h 5703955"/>
              <a:gd name="connsiteX59" fmla="*/ 7572144 w 8636594"/>
              <a:gd name="connsiteY59" fmla="*/ 1159689 h 5703955"/>
              <a:gd name="connsiteX60" fmla="*/ 7601877 w 8636594"/>
              <a:gd name="connsiteY60" fmla="*/ 1119210 h 5703955"/>
              <a:gd name="connsiteX61" fmla="*/ 7631779 w 8636594"/>
              <a:gd name="connsiteY61" fmla="*/ 1078937 h 5703955"/>
              <a:gd name="connsiteX62" fmla="*/ 7661855 w 8636594"/>
              <a:gd name="connsiteY62" fmla="*/ 1038876 h 5703955"/>
              <a:gd name="connsiteX63" fmla="*/ 7692111 w 8636594"/>
              <a:gd name="connsiteY63" fmla="*/ 999035 h 5703955"/>
              <a:gd name="connsiteX64" fmla="*/ 7722554 w 8636594"/>
              <a:gd name="connsiteY64" fmla="*/ 959419 h 5703955"/>
              <a:gd name="connsiteX65" fmla="*/ 7753190 w 8636594"/>
              <a:gd name="connsiteY65" fmla="*/ 920037 h 5703955"/>
              <a:gd name="connsiteX66" fmla="*/ 7784023 w 8636594"/>
              <a:gd name="connsiteY66" fmla="*/ 880894 h 5703955"/>
              <a:gd name="connsiteX67" fmla="*/ 7815061 w 8636594"/>
              <a:gd name="connsiteY67" fmla="*/ 841997 h 5703955"/>
              <a:gd name="connsiteX68" fmla="*/ 7846308 w 8636594"/>
              <a:gd name="connsiteY68" fmla="*/ 803354 h 5703955"/>
              <a:gd name="connsiteX69" fmla="*/ 7877772 w 8636594"/>
              <a:gd name="connsiteY69" fmla="*/ 764970 h 5703955"/>
              <a:gd name="connsiteX70" fmla="*/ 7909458 w 8636594"/>
              <a:gd name="connsiteY70" fmla="*/ 726853 h 5703955"/>
              <a:gd name="connsiteX71" fmla="*/ 7941371 w 8636594"/>
              <a:gd name="connsiteY71" fmla="*/ 689010 h 5703955"/>
              <a:gd name="connsiteX72" fmla="*/ 7973518 w 8636594"/>
              <a:gd name="connsiteY72" fmla="*/ 651447 h 5703955"/>
              <a:gd name="connsiteX73" fmla="*/ 8005905 w 8636594"/>
              <a:gd name="connsiteY73" fmla="*/ 614171 h 5703955"/>
              <a:gd name="connsiteX74" fmla="*/ 8038538 w 8636594"/>
              <a:gd name="connsiteY74" fmla="*/ 577189 h 5703955"/>
              <a:gd name="connsiteX75" fmla="*/ 8071421 w 8636594"/>
              <a:gd name="connsiteY75" fmla="*/ 540507 h 5703955"/>
              <a:gd name="connsiteX76" fmla="*/ 8104563 w 8636594"/>
              <a:gd name="connsiteY76" fmla="*/ 504132 h 5703955"/>
              <a:gd name="connsiteX77" fmla="*/ 8137967 w 8636594"/>
              <a:gd name="connsiteY77" fmla="*/ 468072 h 5703955"/>
              <a:gd name="connsiteX78" fmla="*/ 8171641 w 8636594"/>
              <a:gd name="connsiteY78" fmla="*/ 432332 h 5703955"/>
              <a:gd name="connsiteX79" fmla="*/ 8205590 w 8636594"/>
              <a:gd name="connsiteY79" fmla="*/ 396920 h 5703955"/>
              <a:gd name="connsiteX80" fmla="*/ 8239820 w 8636594"/>
              <a:gd name="connsiteY80" fmla="*/ 361843 h 5703955"/>
              <a:gd name="connsiteX81" fmla="*/ 8274337 w 8636594"/>
              <a:gd name="connsiteY81" fmla="*/ 327107 h 5703955"/>
              <a:gd name="connsiteX82" fmla="*/ 8309147 w 8636594"/>
              <a:gd name="connsiteY82" fmla="*/ 292718 h 5703955"/>
              <a:gd name="connsiteX83" fmla="*/ 8344256 w 8636594"/>
              <a:gd name="connsiteY83" fmla="*/ 258685 h 5703955"/>
              <a:gd name="connsiteX84" fmla="*/ 8379669 w 8636594"/>
              <a:gd name="connsiteY84" fmla="*/ 225013 h 5703955"/>
              <a:gd name="connsiteX85" fmla="*/ 8415394 w 8636594"/>
              <a:gd name="connsiteY85" fmla="*/ 191709 h 5703955"/>
              <a:gd name="connsiteX86" fmla="*/ 8451434 w 8636594"/>
              <a:gd name="connsiteY86" fmla="*/ 158780 h 5703955"/>
              <a:gd name="connsiteX87" fmla="*/ 8487798 w 8636594"/>
              <a:gd name="connsiteY87" fmla="*/ 126233 h 5703955"/>
              <a:gd name="connsiteX88" fmla="*/ 8524489 w 8636594"/>
              <a:gd name="connsiteY88" fmla="*/ 94075 h 5703955"/>
              <a:gd name="connsiteX89" fmla="*/ 8561515 w 8636594"/>
              <a:gd name="connsiteY89" fmla="*/ 62312 h 5703955"/>
              <a:gd name="connsiteX90" fmla="*/ 8598881 w 8636594"/>
              <a:gd name="connsiteY90" fmla="*/ 30951 h 5703955"/>
              <a:gd name="connsiteX91" fmla="*/ 8636594 w 8636594"/>
              <a:gd name="connsiteY91" fmla="*/ 0 h 5703955"/>
              <a:gd name="connsiteX0" fmla="*/ 8636594 w 8636594"/>
              <a:gd name="connsiteY0" fmla="*/ 0 h 5676722"/>
              <a:gd name="connsiteX1" fmla="*/ 5293 w 8636594"/>
              <a:gd name="connsiteY1" fmla="*/ 0 h 5676722"/>
              <a:gd name="connsiteX2" fmla="*/ 0 w 8636594"/>
              <a:gd name="connsiteY2" fmla="*/ 5587843 h 5676722"/>
              <a:gd name="connsiteX3" fmla="*/ 4323654 w 8636594"/>
              <a:gd name="connsiteY3" fmla="*/ 5676722 h 5676722"/>
              <a:gd name="connsiteX4" fmla="*/ 4357854 w 8636594"/>
              <a:gd name="connsiteY4" fmla="*/ 5649218 h 5676722"/>
              <a:gd name="connsiteX5" fmla="*/ 4391688 w 8636594"/>
              <a:gd name="connsiteY5" fmla="*/ 5621446 h 5676722"/>
              <a:gd name="connsiteX6" fmla="*/ 4425162 w 8636594"/>
              <a:gd name="connsiteY6" fmla="*/ 5593409 h 5676722"/>
              <a:gd name="connsiteX7" fmla="*/ 4458281 w 8636594"/>
              <a:gd name="connsiteY7" fmla="*/ 5565111 h 5676722"/>
              <a:gd name="connsiteX8" fmla="*/ 4491053 w 8636594"/>
              <a:gd name="connsiteY8" fmla="*/ 5536556 h 5676722"/>
              <a:gd name="connsiteX9" fmla="*/ 4523484 w 8636594"/>
              <a:gd name="connsiteY9" fmla="*/ 5507747 h 5676722"/>
              <a:gd name="connsiteX10" fmla="*/ 4555580 w 8636594"/>
              <a:gd name="connsiteY10" fmla="*/ 5478687 h 5676722"/>
              <a:gd name="connsiteX11" fmla="*/ 4587347 w 8636594"/>
              <a:gd name="connsiteY11" fmla="*/ 5449380 h 5676722"/>
              <a:gd name="connsiteX12" fmla="*/ 4618793 w 8636594"/>
              <a:gd name="connsiteY12" fmla="*/ 5419830 h 5676722"/>
              <a:gd name="connsiteX13" fmla="*/ 4649922 w 8636594"/>
              <a:gd name="connsiteY13" fmla="*/ 5390040 h 5676722"/>
              <a:gd name="connsiteX14" fmla="*/ 4680742 w 8636594"/>
              <a:gd name="connsiteY14" fmla="*/ 5360014 h 5676722"/>
              <a:gd name="connsiteX15" fmla="*/ 4711259 w 8636594"/>
              <a:gd name="connsiteY15" fmla="*/ 5329755 h 5676722"/>
              <a:gd name="connsiteX16" fmla="*/ 4741478 w 8636594"/>
              <a:gd name="connsiteY16" fmla="*/ 5299266 h 5676722"/>
              <a:gd name="connsiteX17" fmla="*/ 4771408 w 8636594"/>
              <a:gd name="connsiteY17" fmla="*/ 5268551 h 5676722"/>
              <a:gd name="connsiteX18" fmla="*/ 4801053 w 8636594"/>
              <a:gd name="connsiteY18" fmla="*/ 5237614 h 5676722"/>
              <a:gd name="connsiteX19" fmla="*/ 4830420 w 8636594"/>
              <a:gd name="connsiteY19" fmla="*/ 5206458 h 5676722"/>
              <a:gd name="connsiteX20" fmla="*/ 4859516 w 8636594"/>
              <a:gd name="connsiteY20" fmla="*/ 5175087 h 5676722"/>
              <a:gd name="connsiteX21" fmla="*/ 4888347 w 8636594"/>
              <a:gd name="connsiteY21" fmla="*/ 5143504 h 5676722"/>
              <a:gd name="connsiteX22" fmla="*/ 4916919 w 8636594"/>
              <a:gd name="connsiteY22" fmla="*/ 5111713 h 5676722"/>
              <a:gd name="connsiteX23" fmla="*/ 4945238 w 8636594"/>
              <a:gd name="connsiteY23" fmla="*/ 5079717 h 5676722"/>
              <a:gd name="connsiteX24" fmla="*/ 4973311 w 8636594"/>
              <a:gd name="connsiteY24" fmla="*/ 5047519 h 5676722"/>
              <a:gd name="connsiteX25" fmla="*/ 5001145 w 8636594"/>
              <a:gd name="connsiteY25" fmla="*/ 5015124 h 5676722"/>
              <a:gd name="connsiteX26" fmla="*/ 5028745 w 8636594"/>
              <a:gd name="connsiteY26" fmla="*/ 4982535 h 5676722"/>
              <a:gd name="connsiteX27" fmla="*/ 5056117 w 8636594"/>
              <a:gd name="connsiteY27" fmla="*/ 4949755 h 5676722"/>
              <a:gd name="connsiteX28" fmla="*/ 5083269 w 8636594"/>
              <a:gd name="connsiteY28" fmla="*/ 4916787 h 5676722"/>
              <a:gd name="connsiteX29" fmla="*/ 5110207 w 8636594"/>
              <a:gd name="connsiteY29" fmla="*/ 4883636 h 5676722"/>
              <a:gd name="connsiteX30" fmla="*/ 5136937 w 8636594"/>
              <a:gd name="connsiteY30" fmla="*/ 4850305 h 5676722"/>
              <a:gd name="connsiteX31" fmla="*/ 5163464 w 8636594"/>
              <a:gd name="connsiteY31" fmla="*/ 4816797 h 5676722"/>
              <a:gd name="connsiteX32" fmla="*/ 5215940 w 8636594"/>
              <a:gd name="connsiteY32" fmla="*/ 4749265 h 5676722"/>
              <a:gd name="connsiteX33" fmla="*/ 5267684 w 8636594"/>
              <a:gd name="connsiteY33" fmla="*/ 4681068 h 5676722"/>
              <a:gd name="connsiteX34" fmla="*/ 5318748 w 8636594"/>
              <a:gd name="connsiteY34" fmla="*/ 4612234 h 5676722"/>
              <a:gd name="connsiteX35" fmla="*/ 5369182 w 8636594"/>
              <a:gd name="connsiteY35" fmla="*/ 4542793 h 5676722"/>
              <a:gd name="connsiteX36" fmla="*/ 5419038 w 8636594"/>
              <a:gd name="connsiteY36" fmla="*/ 4472771 h 5676722"/>
              <a:gd name="connsiteX37" fmla="*/ 5468365 w 8636594"/>
              <a:gd name="connsiteY37" fmla="*/ 4402196 h 5676722"/>
              <a:gd name="connsiteX38" fmla="*/ 5517215 w 8636594"/>
              <a:gd name="connsiteY38" fmla="*/ 4331098 h 5676722"/>
              <a:gd name="connsiteX39" fmla="*/ 5565637 w 8636594"/>
              <a:gd name="connsiteY39" fmla="*/ 4259503 h 5676722"/>
              <a:gd name="connsiteX40" fmla="*/ 5613684 w 8636594"/>
              <a:gd name="connsiteY40" fmla="*/ 4187441 h 5676722"/>
              <a:gd name="connsiteX41" fmla="*/ 5685160 w 8636594"/>
              <a:gd name="connsiteY41" fmla="*/ 4078531 h 5676722"/>
              <a:gd name="connsiteX42" fmla="*/ 5756074 w 8636594"/>
              <a:gd name="connsiteY42" fmla="*/ 3968727 h 5676722"/>
              <a:gd name="connsiteX43" fmla="*/ 5873483 w 8636594"/>
              <a:gd name="connsiteY43" fmla="*/ 3783989 h 5676722"/>
              <a:gd name="connsiteX44" fmla="*/ 6203209 w 8636594"/>
              <a:gd name="connsiteY44" fmla="*/ 3258640 h 5676722"/>
              <a:gd name="connsiteX45" fmla="*/ 6299430 w 8636594"/>
              <a:gd name="connsiteY45" fmla="*/ 3107321 h 5676722"/>
              <a:gd name="connsiteX46" fmla="*/ 6372650 w 8636594"/>
              <a:gd name="connsiteY46" fmla="*/ 2993735 h 5676722"/>
              <a:gd name="connsiteX47" fmla="*/ 6453197 w 8636594"/>
              <a:gd name="connsiteY47" fmla="*/ 2869788 h 5676722"/>
              <a:gd name="connsiteX48" fmla="*/ 6564167 w 8636594"/>
              <a:gd name="connsiteY48" fmla="*/ 2696807 h 5676722"/>
              <a:gd name="connsiteX49" fmla="*/ 6976233 w 8636594"/>
              <a:gd name="connsiteY49" fmla="*/ 2045274 h 5676722"/>
              <a:gd name="connsiteX50" fmla="*/ 7086755 w 8636594"/>
              <a:gd name="connsiteY50" fmla="*/ 1872743 h 5676722"/>
              <a:gd name="connsiteX51" fmla="*/ 7170279 w 8636594"/>
              <a:gd name="connsiteY51" fmla="*/ 1744202 h 5676722"/>
              <a:gd name="connsiteX52" fmla="*/ 7226351 w 8636594"/>
              <a:gd name="connsiteY52" fmla="*/ 1659017 h 5676722"/>
              <a:gd name="connsiteX53" fmla="*/ 7282789 w 8636594"/>
              <a:gd name="connsiteY53" fmla="*/ 1574303 h 5676722"/>
              <a:gd name="connsiteX54" fmla="*/ 7339643 w 8636594"/>
              <a:gd name="connsiteY54" fmla="*/ 1490113 h 5676722"/>
              <a:gd name="connsiteX55" fmla="*/ 7396957 w 8636594"/>
              <a:gd name="connsiteY55" fmla="*/ 1406503 h 5676722"/>
              <a:gd name="connsiteX56" fmla="*/ 7454781 w 8636594"/>
              <a:gd name="connsiteY56" fmla="*/ 1323526 h 5676722"/>
              <a:gd name="connsiteX57" fmla="*/ 7513161 w 8636594"/>
              <a:gd name="connsiteY57" fmla="*/ 1241237 h 5676722"/>
              <a:gd name="connsiteX58" fmla="*/ 7572144 w 8636594"/>
              <a:gd name="connsiteY58" fmla="*/ 1159689 h 5676722"/>
              <a:gd name="connsiteX59" fmla="*/ 7601877 w 8636594"/>
              <a:gd name="connsiteY59" fmla="*/ 1119210 h 5676722"/>
              <a:gd name="connsiteX60" fmla="*/ 7631779 w 8636594"/>
              <a:gd name="connsiteY60" fmla="*/ 1078937 h 5676722"/>
              <a:gd name="connsiteX61" fmla="*/ 7661855 w 8636594"/>
              <a:gd name="connsiteY61" fmla="*/ 1038876 h 5676722"/>
              <a:gd name="connsiteX62" fmla="*/ 7692111 w 8636594"/>
              <a:gd name="connsiteY62" fmla="*/ 999035 h 5676722"/>
              <a:gd name="connsiteX63" fmla="*/ 7722554 w 8636594"/>
              <a:gd name="connsiteY63" fmla="*/ 959419 h 5676722"/>
              <a:gd name="connsiteX64" fmla="*/ 7753190 w 8636594"/>
              <a:gd name="connsiteY64" fmla="*/ 920037 h 5676722"/>
              <a:gd name="connsiteX65" fmla="*/ 7784023 w 8636594"/>
              <a:gd name="connsiteY65" fmla="*/ 880894 h 5676722"/>
              <a:gd name="connsiteX66" fmla="*/ 7815061 w 8636594"/>
              <a:gd name="connsiteY66" fmla="*/ 841997 h 5676722"/>
              <a:gd name="connsiteX67" fmla="*/ 7846308 w 8636594"/>
              <a:gd name="connsiteY67" fmla="*/ 803354 h 5676722"/>
              <a:gd name="connsiteX68" fmla="*/ 7877772 w 8636594"/>
              <a:gd name="connsiteY68" fmla="*/ 764970 h 5676722"/>
              <a:gd name="connsiteX69" fmla="*/ 7909458 w 8636594"/>
              <a:gd name="connsiteY69" fmla="*/ 726853 h 5676722"/>
              <a:gd name="connsiteX70" fmla="*/ 7941371 w 8636594"/>
              <a:gd name="connsiteY70" fmla="*/ 689010 h 5676722"/>
              <a:gd name="connsiteX71" fmla="*/ 7973518 w 8636594"/>
              <a:gd name="connsiteY71" fmla="*/ 651447 h 5676722"/>
              <a:gd name="connsiteX72" fmla="*/ 8005905 w 8636594"/>
              <a:gd name="connsiteY72" fmla="*/ 614171 h 5676722"/>
              <a:gd name="connsiteX73" fmla="*/ 8038538 w 8636594"/>
              <a:gd name="connsiteY73" fmla="*/ 577189 h 5676722"/>
              <a:gd name="connsiteX74" fmla="*/ 8071421 w 8636594"/>
              <a:gd name="connsiteY74" fmla="*/ 540507 h 5676722"/>
              <a:gd name="connsiteX75" fmla="*/ 8104563 w 8636594"/>
              <a:gd name="connsiteY75" fmla="*/ 504132 h 5676722"/>
              <a:gd name="connsiteX76" fmla="*/ 8137967 w 8636594"/>
              <a:gd name="connsiteY76" fmla="*/ 468072 h 5676722"/>
              <a:gd name="connsiteX77" fmla="*/ 8171641 w 8636594"/>
              <a:gd name="connsiteY77" fmla="*/ 432332 h 5676722"/>
              <a:gd name="connsiteX78" fmla="*/ 8205590 w 8636594"/>
              <a:gd name="connsiteY78" fmla="*/ 396920 h 5676722"/>
              <a:gd name="connsiteX79" fmla="*/ 8239820 w 8636594"/>
              <a:gd name="connsiteY79" fmla="*/ 361843 h 5676722"/>
              <a:gd name="connsiteX80" fmla="*/ 8274337 w 8636594"/>
              <a:gd name="connsiteY80" fmla="*/ 327107 h 5676722"/>
              <a:gd name="connsiteX81" fmla="*/ 8309147 w 8636594"/>
              <a:gd name="connsiteY81" fmla="*/ 292718 h 5676722"/>
              <a:gd name="connsiteX82" fmla="*/ 8344256 w 8636594"/>
              <a:gd name="connsiteY82" fmla="*/ 258685 h 5676722"/>
              <a:gd name="connsiteX83" fmla="*/ 8379669 w 8636594"/>
              <a:gd name="connsiteY83" fmla="*/ 225013 h 5676722"/>
              <a:gd name="connsiteX84" fmla="*/ 8415394 w 8636594"/>
              <a:gd name="connsiteY84" fmla="*/ 191709 h 5676722"/>
              <a:gd name="connsiteX85" fmla="*/ 8451434 w 8636594"/>
              <a:gd name="connsiteY85" fmla="*/ 158780 h 5676722"/>
              <a:gd name="connsiteX86" fmla="*/ 8487798 w 8636594"/>
              <a:gd name="connsiteY86" fmla="*/ 126233 h 5676722"/>
              <a:gd name="connsiteX87" fmla="*/ 8524489 w 8636594"/>
              <a:gd name="connsiteY87" fmla="*/ 94075 h 5676722"/>
              <a:gd name="connsiteX88" fmla="*/ 8561515 w 8636594"/>
              <a:gd name="connsiteY88" fmla="*/ 62312 h 5676722"/>
              <a:gd name="connsiteX89" fmla="*/ 8598881 w 8636594"/>
              <a:gd name="connsiteY89" fmla="*/ 30951 h 5676722"/>
              <a:gd name="connsiteX90" fmla="*/ 8636594 w 8636594"/>
              <a:gd name="connsiteY90" fmla="*/ 0 h 5676722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391688 w 8636594"/>
              <a:gd name="connsiteY4" fmla="*/ 5621446 h 5649218"/>
              <a:gd name="connsiteX5" fmla="*/ 4425162 w 8636594"/>
              <a:gd name="connsiteY5" fmla="*/ 5593409 h 5649218"/>
              <a:gd name="connsiteX6" fmla="*/ 4458281 w 8636594"/>
              <a:gd name="connsiteY6" fmla="*/ 5565111 h 5649218"/>
              <a:gd name="connsiteX7" fmla="*/ 4491053 w 8636594"/>
              <a:gd name="connsiteY7" fmla="*/ 5536556 h 5649218"/>
              <a:gd name="connsiteX8" fmla="*/ 4523484 w 8636594"/>
              <a:gd name="connsiteY8" fmla="*/ 5507747 h 5649218"/>
              <a:gd name="connsiteX9" fmla="*/ 4555580 w 8636594"/>
              <a:gd name="connsiteY9" fmla="*/ 5478687 h 5649218"/>
              <a:gd name="connsiteX10" fmla="*/ 4587347 w 8636594"/>
              <a:gd name="connsiteY10" fmla="*/ 5449380 h 5649218"/>
              <a:gd name="connsiteX11" fmla="*/ 4618793 w 8636594"/>
              <a:gd name="connsiteY11" fmla="*/ 5419830 h 5649218"/>
              <a:gd name="connsiteX12" fmla="*/ 4649922 w 8636594"/>
              <a:gd name="connsiteY12" fmla="*/ 5390040 h 5649218"/>
              <a:gd name="connsiteX13" fmla="*/ 4680742 w 8636594"/>
              <a:gd name="connsiteY13" fmla="*/ 5360014 h 5649218"/>
              <a:gd name="connsiteX14" fmla="*/ 4711259 w 8636594"/>
              <a:gd name="connsiteY14" fmla="*/ 5329755 h 5649218"/>
              <a:gd name="connsiteX15" fmla="*/ 4741478 w 8636594"/>
              <a:gd name="connsiteY15" fmla="*/ 5299266 h 5649218"/>
              <a:gd name="connsiteX16" fmla="*/ 4771408 w 8636594"/>
              <a:gd name="connsiteY16" fmla="*/ 5268551 h 5649218"/>
              <a:gd name="connsiteX17" fmla="*/ 4801053 w 8636594"/>
              <a:gd name="connsiteY17" fmla="*/ 5237614 h 5649218"/>
              <a:gd name="connsiteX18" fmla="*/ 4830420 w 8636594"/>
              <a:gd name="connsiteY18" fmla="*/ 5206458 h 5649218"/>
              <a:gd name="connsiteX19" fmla="*/ 4859516 w 8636594"/>
              <a:gd name="connsiteY19" fmla="*/ 5175087 h 5649218"/>
              <a:gd name="connsiteX20" fmla="*/ 4888347 w 8636594"/>
              <a:gd name="connsiteY20" fmla="*/ 5143504 h 5649218"/>
              <a:gd name="connsiteX21" fmla="*/ 4916919 w 8636594"/>
              <a:gd name="connsiteY21" fmla="*/ 5111713 h 5649218"/>
              <a:gd name="connsiteX22" fmla="*/ 4945238 w 8636594"/>
              <a:gd name="connsiteY22" fmla="*/ 5079717 h 5649218"/>
              <a:gd name="connsiteX23" fmla="*/ 4973311 w 8636594"/>
              <a:gd name="connsiteY23" fmla="*/ 5047519 h 5649218"/>
              <a:gd name="connsiteX24" fmla="*/ 5001145 w 8636594"/>
              <a:gd name="connsiteY24" fmla="*/ 5015124 h 5649218"/>
              <a:gd name="connsiteX25" fmla="*/ 5028745 w 8636594"/>
              <a:gd name="connsiteY25" fmla="*/ 4982535 h 5649218"/>
              <a:gd name="connsiteX26" fmla="*/ 5056117 w 8636594"/>
              <a:gd name="connsiteY26" fmla="*/ 4949755 h 5649218"/>
              <a:gd name="connsiteX27" fmla="*/ 5083269 w 8636594"/>
              <a:gd name="connsiteY27" fmla="*/ 4916787 h 5649218"/>
              <a:gd name="connsiteX28" fmla="*/ 5110207 w 8636594"/>
              <a:gd name="connsiteY28" fmla="*/ 4883636 h 5649218"/>
              <a:gd name="connsiteX29" fmla="*/ 5136937 w 8636594"/>
              <a:gd name="connsiteY29" fmla="*/ 4850305 h 5649218"/>
              <a:gd name="connsiteX30" fmla="*/ 5163464 w 8636594"/>
              <a:gd name="connsiteY30" fmla="*/ 4816797 h 5649218"/>
              <a:gd name="connsiteX31" fmla="*/ 5215940 w 8636594"/>
              <a:gd name="connsiteY31" fmla="*/ 4749265 h 5649218"/>
              <a:gd name="connsiteX32" fmla="*/ 5267684 w 8636594"/>
              <a:gd name="connsiteY32" fmla="*/ 4681068 h 5649218"/>
              <a:gd name="connsiteX33" fmla="*/ 5318748 w 8636594"/>
              <a:gd name="connsiteY33" fmla="*/ 4612234 h 5649218"/>
              <a:gd name="connsiteX34" fmla="*/ 5369182 w 8636594"/>
              <a:gd name="connsiteY34" fmla="*/ 4542793 h 5649218"/>
              <a:gd name="connsiteX35" fmla="*/ 5419038 w 8636594"/>
              <a:gd name="connsiteY35" fmla="*/ 4472771 h 5649218"/>
              <a:gd name="connsiteX36" fmla="*/ 5468365 w 8636594"/>
              <a:gd name="connsiteY36" fmla="*/ 4402196 h 5649218"/>
              <a:gd name="connsiteX37" fmla="*/ 5517215 w 8636594"/>
              <a:gd name="connsiteY37" fmla="*/ 4331098 h 5649218"/>
              <a:gd name="connsiteX38" fmla="*/ 5565637 w 8636594"/>
              <a:gd name="connsiteY38" fmla="*/ 4259503 h 5649218"/>
              <a:gd name="connsiteX39" fmla="*/ 5613684 w 8636594"/>
              <a:gd name="connsiteY39" fmla="*/ 4187441 h 5649218"/>
              <a:gd name="connsiteX40" fmla="*/ 5685160 w 8636594"/>
              <a:gd name="connsiteY40" fmla="*/ 4078531 h 5649218"/>
              <a:gd name="connsiteX41" fmla="*/ 5756074 w 8636594"/>
              <a:gd name="connsiteY41" fmla="*/ 3968727 h 5649218"/>
              <a:gd name="connsiteX42" fmla="*/ 5873483 w 8636594"/>
              <a:gd name="connsiteY42" fmla="*/ 3783989 h 5649218"/>
              <a:gd name="connsiteX43" fmla="*/ 6203209 w 8636594"/>
              <a:gd name="connsiteY43" fmla="*/ 3258640 h 5649218"/>
              <a:gd name="connsiteX44" fmla="*/ 6299430 w 8636594"/>
              <a:gd name="connsiteY44" fmla="*/ 3107321 h 5649218"/>
              <a:gd name="connsiteX45" fmla="*/ 6372650 w 8636594"/>
              <a:gd name="connsiteY45" fmla="*/ 2993735 h 5649218"/>
              <a:gd name="connsiteX46" fmla="*/ 6453197 w 8636594"/>
              <a:gd name="connsiteY46" fmla="*/ 2869788 h 5649218"/>
              <a:gd name="connsiteX47" fmla="*/ 6564167 w 8636594"/>
              <a:gd name="connsiteY47" fmla="*/ 2696807 h 5649218"/>
              <a:gd name="connsiteX48" fmla="*/ 6976233 w 8636594"/>
              <a:gd name="connsiteY48" fmla="*/ 2045274 h 5649218"/>
              <a:gd name="connsiteX49" fmla="*/ 7086755 w 8636594"/>
              <a:gd name="connsiteY49" fmla="*/ 1872743 h 5649218"/>
              <a:gd name="connsiteX50" fmla="*/ 7170279 w 8636594"/>
              <a:gd name="connsiteY50" fmla="*/ 1744202 h 5649218"/>
              <a:gd name="connsiteX51" fmla="*/ 7226351 w 8636594"/>
              <a:gd name="connsiteY51" fmla="*/ 1659017 h 5649218"/>
              <a:gd name="connsiteX52" fmla="*/ 7282789 w 8636594"/>
              <a:gd name="connsiteY52" fmla="*/ 1574303 h 5649218"/>
              <a:gd name="connsiteX53" fmla="*/ 7339643 w 8636594"/>
              <a:gd name="connsiteY53" fmla="*/ 1490113 h 5649218"/>
              <a:gd name="connsiteX54" fmla="*/ 7396957 w 8636594"/>
              <a:gd name="connsiteY54" fmla="*/ 1406503 h 5649218"/>
              <a:gd name="connsiteX55" fmla="*/ 7454781 w 8636594"/>
              <a:gd name="connsiteY55" fmla="*/ 1323526 h 5649218"/>
              <a:gd name="connsiteX56" fmla="*/ 7513161 w 8636594"/>
              <a:gd name="connsiteY56" fmla="*/ 1241237 h 5649218"/>
              <a:gd name="connsiteX57" fmla="*/ 7572144 w 8636594"/>
              <a:gd name="connsiteY57" fmla="*/ 1159689 h 5649218"/>
              <a:gd name="connsiteX58" fmla="*/ 7601877 w 8636594"/>
              <a:gd name="connsiteY58" fmla="*/ 1119210 h 5649218"/>
              <a:gd name="connsiteX59" fmla="*/ 7631779 w 8636594"/>
              <a:gd name="connsiteY59" fmla="*/ 1078937 h 5649218"/>
              <a:gd name="connsiteX60" fmla="*/ 7661855 w 8636594"/>
              <a:gd name="connsiteY60" fmla="*/ 1038876 h 5649218"/>
              <a:gd name="connsiteX61" fmla="*/ 7692111 w 8636594"/>
              <a:gd name="connsiteY61" fmla="*/ 999035 h 5649218"/>
              <a:gd name="connsiteX62" fmla="*/ 7722554 w 8636594"/>
              <a:gd name="connsiteY62" fmla="*/ 959419 h 5649218"/>
              <a:gd name="connsiteX63" fmla="*/ 7753190 w 8636594"/>
              <a:gd name="connsiteY63" fmla="*/ 920037 h 5649218"/>
              <a:gd name="connsiteX64" fmla="*/ 7784023 w 8636594"/>
              <a:gd name="connsiteY64" fmla="*/ 880894 h 5649218"/>
              <a:gd name="connsiteX65" fmla="*/ 7815061 w 8636594"/>
              <a:gd name="connsiteY65" fmla="*/ 841997 h 5649218"/>
              <a:gd name="connsiteX66" fmla="*/ 7846308 w 8636594"/>
              <a:gd name="connsiteY66" fmla="*/ 803354 h 5649218"/>
              <a:gd name="connsiteX67" fmla="*/ 7877772 w 8636594"/>
              <a:gd name="connsiteY67" fmla="*/ 764970 h 5649218"/>
              <a:gd name="connsiteX68" fmla="*/ 7909458 w 8636594"/>
              <a:gd name="connsiteY68" fmla="*/ 726853 h 5649218"/>
              <a:gd name="connsiteX69" fmla="*/ 7941371 w 8636594"/>
              <a:gd name="connsiteY69" fmla="*/ 689010 h 5649218"/>
              <a:gd name="connsiteX70" fmla="*/ 7973518 w 8636594"/>
              <a:gd name="connsiteY70" fmla="*/ 651447 h 5649218"/>
              <a:gd name="connsiteX71" fmla="*/ 8005905 w 8636594"/>
              <a:gd name="connsiteY71" fmla="*/ 614171 h 5649218"/>
              <a:gd name="connsiteX72" fmla="*/ 8038538 w 8636594"/>
              <a:gd name="connsiteY72" fmla="*/ 577189 h 5649218"/>
              <a:gd name="connsiteX73" fmla="*/ 8071421 w 8636594"/>
              <a:gd name="connsiteY73" fmla="*/ 540507 h 5649218"/>
              <a:gd name="connsiteX74" fmla="*/ 8104563 w 8636594"/>
              <a:gd name="connsiteY74" fmla="*/ 504132 h 5649218"/>
              <a:gd name="connsiteX75" fmla="*/ 8137967 w 8636594"/>
              <a:gd name="connsiteY75" fmla="*/ 468072 h 5649218"/>
              <a:gd name="connsiteX76" fmla="*/ 8171641 w 8636594"/>
              <a:gd name="connsiteY76" fmla="*/ 432332 h 5649218"/>
              <a:gd name="connsiteX77" fmla="*/ 8205590 w 8636594"/>
              <a:gd name="connsiteY77" fmla="*/ 396920 h 5649218"/>
              <a:gd name="connsiteX78" fmla="*/ 8239820 w 8636594"/>
              <a:gd name="connsiteY78" fmla="*/ 361843 h 5649218"/>
              <a:gd name="connsiteX79" fmla="*/ 8274337 w 8636594"/>
              <a:gd name="connsiteY79" fmla="*/ 327107 h 5649218"/>
              <a:gd name="connsiteX80" fmla="*/ 8309147 w 8636594"/>
              <a:gd name="connsiteY80" fmla="*/ 292718 h 5649218"/>
              <a:gd name="connsiteX81" fmla="*/ 8344256 w 8636594"/>
              <a:gd name="connsiteY81" fmla="*/ 258685 h 5649218"/>
              <a:gd name="connsiteX82" fmla="*/ 8379669 w 8636594"/>
              <a:gd name="connsiteY82" fmla="*/ 225013 h 5649218"/>
              <a:gd name="connsiteX83" fmla="*/ 8415394 w 8636594"/>
              <a:gd name="connsiteY83" fmla="*/ 191709 h 5649218"/>
              <a:gd name="connsiteX84" fmla="*/ 8451434 w 8636594"/>
              <a:gd name="connsiteY84" fmla="*/ 158780 h 5649218"/>
              <a:gd name="connsiteX85" fmla="*/ 8487798 w 8636594"/>
              <a:gd name="connsiteY85" fmla="*/ 126233 h 5649218"/>
              <a:gd name="connsiteX86" fmla="*/ 8524489 w 8636594"/>
              <a:gd name="connsiteY86" fmla="*/ 94075 h 5649218"/>
              <a:gd name="connsiteX87" fmla="*/ 8561515 w 8636594"/>
              <a:gd name="connsiteY87" fmla="*/ 62312 h 5649218"/>
              <a:gd name="connsiteX88" fmla="*/ 8598881 w 8636594"/>
              <a:gd name="connsiteY88" fmla="*/ 30951 h 5649218"/>
              <a:gd name="connsiteX89" fmla="*/ 8636594 w 8636594"/>
              <a:gd name="connsiteY89" fmla="*/ 0 h 5649218"/>
              <a:gd name="connsiteX0" fmla="*/ 8636594 w 8636594"/>
              <a:gd name="connsiteY0" fmla="*/ 0 h 5649218"/>
              <a:gd name="connsiteX1" fmla="*/ 5293 w 8636594"/>
              <a:gd name="connsiteY1" fmla="*/ 0 h 5649218"/>
              <a:gd name="connsiteX2" fmla="*/ 0 w 8636594"/>
              <a:gd name="connsiteY2" fmla="*/ 5587843 h 5649218"/>
              <a:gd name="connsiteX3" fmla="*/ 4357854 w 8636594"/>
              <a:gd name="connsiteY3" fmla="*/ 5649218 h 5649218"/>
              <a:gd name="connsiteX4" fmla="*/ 4425162 w 8636594"/>
              <a:gd name="connsiteY4" fmla="*/ 5593409 h 5649218"/>
              <a:gd name="connsiteX5" fmla="*/ 4458281 w 8636594"/>
              <a:gd name="connsiteY5" fmla="*/ 5565111 h 5649218"/>
              <a:gd name="connsiteX6" fmla="*/ 4491053 w 8636594"/>
              <a:gd name="connsiteY6" fmla="*/ 5536556 h 5649218"/>
              <a:gd name="connsiteX7" fmla="*/ 4523484 w 8636594"/>
              <a:gd name="connsiteY7" fmla="*/ 5507747 h 5649218"/>
              <a:gd name="connsiteX8" fmla="*/ 4555580 w 8636594"/>
              <a:gd name="connsiteY8" fmla="*/ 5478687 h 5649218"/>
              <a:gd name="connsiteX9" fmla="*/ 4587347 w 8636594"/>
              <a:gd name="connsiteY9" fmla="*/ 5449380 h 5649218"/>
              <a:gd name="connsiteX10" fmla="*/ 4618793 w 8636594"/>
              <a:gd name="connsiteY10" fmla="*/ 5419830 h 5649218"/>
              <a:gd name="connsiteX11" fmla="*/ 4649922 w 8636594"/>
              <a:gd name="connsiteY11" fmla="*/ 5390040 h 5649218"/>
              <a:gd name="connsiteX12" fmla="*/ 4680742 w 8636594"/>
              <a:gd name="connsiteY12" fmla="*/ 5360014 h 5649218"/>
              <a:gd name="connsiteX13" fmla="*/ 4711259 w 8636594"/>
              <a:gd name="connsiteY13" fmla="*/ 5329755 h 5649218"/>
              <a:gd name="connsiteX14" fmla="*/ 4741478 w 8636594"/>
              <a:gd name="connsiteY14" fmla="*/ 5299266 h 5649218"/>
              <a:gd name="connsiteX15" fmla="*/ 4771408 w 8636594"/>
              <a:gd name="connsiteY15" fmla="*/ 5268551 h 5649218"/>
              <a:gd name="connsiteX16" fmla="*/ 4801053 w 8636594"/>
              <a:gd name="connsiteY16" fmla="*/ 5237614 h 5649218"/>
              <a:gd name="connsiteX17" fmla="*/ 4830420 w 8636594"/>
              <a:gd name="connsiteY17" fmla="*/ 5206458 h 5649218"/>
              <a:gd name="connsiteX18" fmla="*/ 4859516 w 8636594"/>
              <a:gd name="connsiteY18" fmla="*/ 5175087 h 5649218"/>
              <a:gd name="connsiteX19" fmla="*/ 4888347 w 8636594"/>
              <a:gd name="connsiteY19" fmla="*/ 5143504 h 5649218"/>
              <a:gd name="connsiteX20" fmla="*/ 4916919 w 8636594"/>
              <a:gd name="connsiteY20" fmla="*/ 5111713 h 5649218"/>
              <a:gd name="connsiteX21" fmla="*/ 4945238 w 8636594"/>
              <a:gd name="connsiteY21" fmla="*/ 5079717 h 5649218"/>
              <a:gd name="connsiteX22" fmla="*/ 4973311 w 8636594"/>
              <a:gd name="connsiteY22" fmla="*/ 5047519 h 5649218"/>
              <a:gd name="connsiteX23" fmla="*/ 5001145 w 8636594"/>
              <a:gd name="connsiteY23" fmla="*/ 5015124 h 5649218"/>
              <a:gd name="connsiteX24" fmla="*/ 5028745 w 8636594"/>
              <a:gd name="connsiteY24" fmla="*/ 4982535 h 5649218"/>
              <a:gd name="connsiteX25" fmla="*/ 5056117 w 8636594"/>
              <a:gd name="connsiteY25" fmla="*/ 4949755 h 5649218"/>
              <a:gd name="connsiteX26" fmla="*/ 5083269 w 8636594"/>
              <a:gd name="connsiteY26" fmla="*/ 4916787 h 5649218"/>
              <a:gd name="connsiteX27" fmla="*/ 5110207 w 8636594"/>
              <a:gd name="connsiteY27" fmla="*/ 4883636 h 5649218"/>
              <a:gd name="connsiteX28" fmla="*/ 5136937 w 8636594"/>
              <a:gd name="connsiteY28" fmla="*/ 4850305 h 5649218"/>
              <a:gd name="connsiteX29" fmla="*/ 5163464 w 8636594"/>
              <a:gd name="connsiteY29" fmla="*/ 4816797 h 5649218"/>
              <a:gd name="connsiteX30" fmla="*/ 5215940 w 8636594"/>
              <a:gd name="connsiteY30" fmla="*/ 4749265 h 5649218"/>
              <a:gd name="connsiteX31" fmla="*/ 5267684 w 8636594"/>
              <a:gd name="connsiteY31" fmla="*/ 4681068 h 5649218"/>
              <a:gd name="connsiteX32" fmla="*/ 5318748 w 8636594"/>
              <a:gd name="connsiteY32" fmla="*/ 4612234 h 5649218"/>
              <a:gd name="connsiteX33" fmla="*/ 5369182 w 8636594"/>
              <a:gd name="connsiteY33" fmla="*/ 4542793 h 5649218"/>
              <a:gd name="connsiteX34" fmla="*/ 5419038 w 8636594"/>
              <a:gd name="connsiteY34" fmla="*/ 4472771 h 5649218"/>
              <a:gd name="connsiteX35" fmla="*/ 5468365 w 8636594"/>
              <a:gd name="connsiteY35" fmla="*/ 4402196 h 5649218"/>
              <a:gd name="connsiteX36" fmla="*/ 5517215 w 8636594"/>
              <a:gd name="connsiteY36" fmla="*/ 4331098 h 5649218"/>
              <a:gd name="connsiteX37" fmla="*/ 5565637 w 8636594"/>
              <a:gd name="connsiteY37" fmla="*/ 4259503 h 5649218"/>
              <a:gd name="connsiteX38" fmla="*/ 5613684 w 8636594"/>
              <a:gd name="connsiteY38" fmla="*/ 4187441 h 5649218"/>
              <a:gd name="connsiteX39" fmla="*/ 5685160 w 8636594"/>
              <a:gd name="connsiteY39" fmla="*/ 4078531 h 5649218"/>
              <a:gd name="connsiteX40" fmla="*/ 5756074 w 8636594"/>
              <a:gd name="connsiteY40" fmla="*/ 3968727 h 5649218"/>
              <a:gd name="connsiteX41" fmla="*/ 5873483 w 8636594"/>
              <a:gd name="connsiteY41" fmla="*/ 3783989 h 5649218"/>
              <a:gd name="connsiteX42" fmla="*/ 6203209 w 8636594"/>
              <a:gd name="connsiteY42" fmla="*/ 3258640 h 5649218"/>
              <a:gd name="connsiteX43" fmla="*/ 6299430 w 8636594"/>
              <a:gd name="connsiteY43" fmla="*/ 3107321 h 5649218"/>
              <a:gd name="connsiteX44" fmla="*/ 6372650 w 8636594"/>
              <a:gd name="connsiteY44" fmla="*/ 2993735 h 5649218"/>
              <a:gd name="connsiteX45" fmla="*/ 6453197 w 8636594"/>
              <a:gd name="connsiteY45" fmla="*/ 2869788 h 5649218"/>
              <a:gd name="connsiteX46" fmla="*/ 6564167 w 8636594"/>
              <a:gd name="connsiteY46" fmla="*/ 2696807 h 5649218"/>
              <a:gd name="connsiteX47" fmla="*/ 6976233 w 8636594"/>
              <a:gd name="connsiteY47" fmla="*/ 2045274 h 5649218"/>
              <a:gd name="connsiteX48" fmla="*/ 7086755 w 8636594"/>
              <a:gd name="connsiteY48" fmla="*/ 1872743 h 5649218"/>
              <a:gd name="connsiteX49" fmla="*/ 7170279 w 8636594"/>
              <a:gd name="connsiteY49" fmla="*/ 1744202 h 5649218"/>
              <a:gd name="connsiteX50" fmla="*/ 7226351 w 8636594"/>
              <a:gd name="connsiteY50" fmla="*/ 1659017 h 5649218"/>
              <a:gd name="connsiteX51" fmla="*/ 7282789 w 8636594"/>
              <a:gd name="connsiteY51" fmla="*/ 1574303 h 5649218"/>
              <a:gd name="connsiteX52" fmla="*/ 7339643 w 8636594"/>
              <a:gd name="connsiteY52" fmla="*/ 1490113 h 5649218"/>
              <a:gd name="connsiteX53" fmla="*/ 7396957 w 8636594"/>
              <a:gd name="connsiteY53" fmla="*/ 1406503 h 5649218"/>
              <a:gd name="connsiteX54" fmla="*/ 7454781 w 8636594"/>
              <a:gd name="connsiteY54" fmla="*/ 1323526 h 5649218"/>
              <a:gd name="connsiteX55" fmla="*/ 7513161 w 8636594"/>
              <a:gd name="connsiteY55" fmla="*/ 1241237 h 5649218"/>
              <a:gd name="connsiteX56" fmla="*/ 7572144 w 8636594"/>
              <a:gd name="connsiteY56" fmla="*/ 1159689 h 5649218"/>
              <a:gd name="connsiteX57" fmla="*/ 7601877 w 8636594"/>
              <a:gd name="connsiteY57" fmla="*/ 1119210 h 5649218"/>
              <a:gd name="connsiteX58" fmla="*/ 7631779 w 8636594"/>
              <a:gd name="connsiteY58" fmla="*/ 1078937 h 5649218"/>
              <a:gd name="connsiteX59" fmla="*/ 7661855 w 8636594"/>
              <a:gd name="connsiteY59" fmla="*/ 1038876 h 5649218"/>
              <a:gd name="connsiteX60" fmla="*/ 7692111 w 8636594"/>
              <a:gd name="connsiteY60" fmla="*/ 999035 h 5649218"/>
              <a:gd name="connsiteX61" fmla="*/ 7722554 w 8636594"/>
              <a:gd name="connsiteY61" fmla="*/ 959419 h 5649218"/>
              <a:gd name="connsiteX62" fmla="*/ 7753190 w 8636594"/>
              <a:gd name="connsiteY62" fmla="*/ 920037 h 5649218"/>
              <a:gd name="connsiteX63" fmla="*/ 7784023 w 8636594"/>
              <a:gd name="connsiteY63" fmla="*/ 880894 h 5649218"/>
              <a:gd name="connsiteX64" fmla="*/ 7815061 w 8636594"/>
              <a:gd name="connsiteY64" fmla="*/ 841997 h 5649218"/>
              <a:gd name="connsiteX65" fmla="*/ 7846308 w 8636594"/>
              <a:gd name="connsiteY65" fmla="*/ 803354 h 5649218"/>
              <a:gd name="connsiteX66" fmla="*/ 7877772 w 8636594"/>
              <a:gd name="connsiteY66" fmla="*/ 764970 h 5649218"/>
              <a:gd name="connsiteX67" fmla="*/ 7909458 w 8636594"/>
              <a:gd name="connsiteY67" fmla="*/ 726853 h 5649218"/>
              <a:gd name="connsiteX68" fmla="*/ 7941371 w 8636594"/>
              <a:gd name="connsiteY68" fmla="*/ 689010 h 5649218"/>
              <a:gd name="connsiteX69" fmla="*/ 7973518 w 8636594"/>
              <a:gd name="connsiteY69" fmla="*/ 651447 h 5649218"/>
              <a:gd name="connsiteX70" fmla="*/ 8005905 w 8636594"/>
              <a:gd name="connsiteY70" fmla="*/ 614171 h 5649218"/>
              <a:gd name="connsiteX71" fmla="*/ 8038538 w 8636594"/>
              <a:gd name="connsiteY71" fmla="*/ 577189 h 5649218"/>
              <a:gd name="connsiteX72" fmla="*/ 8071421 w 8636594"/>
              <a:gd name="connsiteY72" fmla="*/ 540507 h 5649218"/>
              <a:gd name="connsiteX73" fmla="*/ 8104563 w 8636594"/>
              <a:gd name="connsiteY73" fmla="*/ 504132 h 5649218"/>
              <a:gd name="connsiteX74" fmla="*/ 8137967 w 8636594"/>
              <a:gd name="connsiteY74" fmla="*/ 468072 h 5649218"/>
              <a:gd name="connsiteX75" fmla="*/ 8171641 w 8636594"/>
              <a:gd name="connsiteY75" fmla="*/ 432332 h 5649218"/>
              <a:gd name="connsiteX76" fmla="*/ 8205590 w 8636594"/>
              <a:gd name="connsiteY76" fmla="*/ 396920 h 5649218"/>
              <a:gd name="connsiteX77" fmla="*/ 8239820 w 8636594"/>
              <a:gd name="connsiteY77" fmla="*/ 361843 h 5649218"/>
              <a:gd name="connsiteX78" fmla="*/ 8274337 w 8636594"/>
              <a:gd name="connsiteY78" fmla="*/ 327107 h 5649218"/>
              <a:gd name="connsiteX79" fmla="*/ 8309147 w 8636594"/>
              <a:gd name="connsiteY79" fmla="*/ 292718 h 5649218"/>
              <a:gd name="connsiteX80" fmla="*/ 8344256 w 8636594"/>
              <a:gd name="connsiteY80" fmla="*/ 258685 h 5649218"/>
              <a:gd name="connsiteX81" fmla="*/ 8379669 w 8636594"/>
              <a:gd name="connsiteY81" fmla="*/ 225013 h 5649218"/>
              <a:gd name="connsiteX82" fmla="*/ 8415394 w 8636594"/>
              <a:gd name="connsiteY82" fmla="*/ 191709 h 5649218"/>
              <a:gd name="connsiteX83" fmla="*/ 8451434 w 8636594"/>
              <a:gd name="connsiteY83" fmla="*/ 158780 h 5649218"/>
              <a:gd name="connsiteX84" fmla="*/ 8487798 w 8636594"/>
              <a:gd name="connsiteY84" fmla="*/ 126233 h 5649218"/>
              <a:gd name="connsiteX85" fmla="*/ 8524489 w 8636594"/>
              <a:gd name="connsiteY85" fmla="*/ 94075 h 5649218"/>
              <a:gd name="connsiteX86" fmla="*/ 8561515 w 8636594"/>
              <a:gd name="connsiteY86" fmla="*/ 62312 h 5649218"/>
              <a:gd name="connsiteX87" fmla="*/ 8598881 w 8636594"/>
              <a:gd name="connsiteY87" fmla="*/ 30951 h 5649218"/>
              <a:gd name="connsiteX88" fmla="*/ 8636594 w 8636594"/>
              <a:gd name="connsiteY88" fmla="*/ 0 h 5649218"/>
              <a:gd name="connsiteX0" fmla="*/ 8636594 w 8636594"/>
              <a:gd name="connsiteY0" fmla="*/ 0 h 5593409"/>
              <a:gd name="connsiteX1" fmla="*/ 5293 w 8636594"/>
              <a:gd name="connsiteY1" fmla="*/ 0 h 5593409"/>
              <a:gd name="connsiteX2" fmla="*/ 0 w 8636594"/>
              <a:gd name="connsiteY2" fmla="*/ 5587843 h 5593409"/>
              <a:gd name="connsiteX3" fmla="*/ 4425162 w 8636594"/>
              <a:gd name="connsiteY3" fmla="*/ 5593409 h 5593409"/>
              <a:gd name="connsiteX4" fmla="*/ 4458281 w 8636594"/>
              <a:gd name="connsiteY4" fmla="*/ 5565111 h 5593409"/>
              <a:gd name="connsiteX5" fmla="*/ 4491053 w 8636594"/>
              <a:gd name="connsiteY5" fmla="*/ 5536556 h 5593409"/>
              <a:gd name="connsiteX6" fmla="*/ 4523484 w 8636594"/>
              <a:gd name="connsiteY6" fmla="*/ 5507747 h 5593409"/>
              <a:gd name="connsiteX7" fmla="*/ 4555580 w 8636594"/>
              <a:gd name="connsiteY7" fmla="*/ 5478687 h 5593409"/>
              <a:gd name="connsiteX8" fmla="*/ 4587347 w 8636594"/>
              <a:gd name="connsiteY8" fmla="*/ 5449380 h 5593409"/>
              <a:gd name="connsiteX9" fmla="*/ 4618793 w 8636594"/>
              <a:gd name="connsiteY9" fmla="*/ 5419830 h 5593409"/>
              <a:gd name="connsiteX10" fmla="*/ 4649922 w 8636594"/>
              <a:gd name="connsiteY10" fmla="*/ 5390040 h 5593409"/>
              <a:gd name="connsiteX11" fmla="*/ 4680742 w 8636594"/>
              <a:gd name="connsiteY11" fmla="*/ 5360014 h 5593409"/>
              <a:gd name="connsiteX12" fmla="*/ 4711259 w 8636594"/>
              <a:gd name="connsiteY12" fmla="*/ 5329755 h 5593409"/>
              <a:gd name="connsiteX13" fmla="*/ 4741478 w 8636594"/>
              <a:gd name="connsiteY13" fmla="*/ 5299266 h 5593409"/>
              <a:gd name="connsiteX14" fmla="*/ 4771408 w 8636594"/>
              <a:gd name="connsiteY14" fmla="*/ 5268551 h 5593409"/>
              <a:gd name="connsiteX15" fmla="*/ 4801053 w 8636594"/>
              <a:gd name="connsiteY15" fmla="*/ 5237614 h 5593409"/>
              <a:gd name="connsiteX16" fmla="*/ 4830420 w 8636594"/>
              <a:gd name="connsiteY16" fmla="*/ 5206458 h 5593409"/>
              <a:gd name="connsiteX17" fmla="*/ 4859516 w 8636594"/>
              <a:gd name="connsiteY17" fmla="*/ 5175087 h 5593409"/>
              <a:gd name="connsiteX18" fmla="*/ 4888347 w 8636594"/>
              <a:gd name="connsiteY18" fmla="*/ 5143504 h 5593409"/>
              <a:gd name="connsiteX19" fmla="*/ 4916919 w 8636594"/>
              <a:gd name="connsiteY19" fmla="*/ 5111713 h 5593409"/>
              <a:gd name="connsiteX20" fmla="*/ 4945238 w 8636594"/>
              <a:gd name="connsiteY20" fmla="*/ 5079717 h 5593409"/>
              <a:gd name="connsiteX21" fmla="*/ 4973311 w 8636594"/>
              <a:gd name="connsiteY21" fmla="*/ 5047519 h 5593409"/>
              <a:gd name="connsiteX22" fmla="*/ 5001145 w 8636594"/>
              <a:gd name="connsiteY22" fmla="*/ 5015124 h 5593409"/>
              <a:gd name="connsiteX23" fmla="*/ 5028745 w 8636594"/>
              <a:gd name="connsiteY23" fmla="*/ 4982535 h 5593409"/>
              <a:gd name="connsiteX24" fmla="*/ 5056117 w 8636594"/>
              <a:gd name="connsiteY24" fmla="*/ 4949755 h 5593409"/>
              <a:gd name="connsiteX25" fmla="*/ 5083269 w 8636594"/>
              <a:gd name="connsiteY25" fmla="*/ 4916787 h 5593409"/>
              <a:gd name="connsiteX26" fmla="*/ 5110207 w 8636594"/>
              <a:gd name="connsiteY26" fmla="*/ 4883636 h 5593409"/>
              <a:gd name="connsiteX27" fmla="*/ 5136937 w 8636594"/>
              <a:gd name="connsiteY27" fmla="*/ 4850305 h 5593409"/>
              <a:gd name="connsiteX28" fmla="*/ 5163464 w 8636594"/>
              <a:gd name="connsiteY28" fmla="*/ 4816797 h 5593409"/>
              <a:gd name="connsiteX29" fmla="*/ 5215940 w 8636594"/>
              <a:gd name="connsiteY29" fmla="*/ 4749265 h 5593409"/>
              <a:gd name="connsiteX30" fmla="*/ 5267684 w 8636594"/>
              <a:gd name="connsiteY30" fmla="*/ 4681068 h 5593409"/>
              <a:gd name="connsiteX31" fmla="*/ 5318748 w 8636594"/>
              <a:gd name="connsiteY31" fmla="*/ 4612234 h 5593409"/>
              <a:gd name="connsiteX32" fmla="*/ 5369182 w 8636594"/>
              <a:gd name="connsiteY32" fmla="*/ 4542793 h 5593409"/>
              <a:gd name="connsiteX33" fmla="*/ 5419038 w 8636594"/>
              <a:gd name="connsiteY33" fmla="*/ 4472771 h 5593409"/>
              <a:gd name="connsiteX34" fmla="*/ 5468365 w 8636594"/>
              <a:gd name="connsiteY34" fmla="*/ 4402196 h 5593409"/>
              <a:gd name="connsiteX35" fmla="*/ 5517215 w 8636594"/>
              <a:gd name="connsiteY35" fmla="*/ 4331098 h 5593409"/>
              <a:gd name="connsiteX36" fmla="*/ 5565637 w 8636594"/>
              <a:gd name="connsiteY36" fmla="*/ 4259503 h 5593409"/>
              <a:gd name="connsiteX37" fmla="*/ 5613684 w 8636594"/>
              <a:gd name="connsiteY37" fmla="*/ 4187441 h 5593409"/>
              <a:gd name="connsiteX38" fmla="*/ 5685160 w 8636594"/>
              <a:gd name="connsiteY38" fmla="*/ 4078531 h 5593409"/>
              <a:gd name="connsiteX39" fmla="*/ 5756074 w 8636594"/>
              <a:gd name="connsiteY39" fmla="*/ 3968727 h 5593409"/>
              <a:gd name="connsiteX40" fmla="*/ 5873483 w 8636594"/>
              <a:gd name="connsiteY40" fmla="*/ 3783989 h 5593409"/>
              <a:gd name="connsiteX41" fmla="*/ 6203209 w 8636594"/>
              <a:gd name="connsiteY41" fmla="*/ 3258640 h 5593409"/>
              <a:gd name="connsiteX42" fmla="*/ 6299430 w 8636594"/>
              <a:gd name="connsiteY42" fmla="*/ 3107321 h 5593409"/>
              <a:gd name="connsiteX43" fmla="*/ 6372650 w 8636594"/>
              <a:gd name="connsiteY43" fmla="*/ 2993735 h 5593409"/>
              <a:gd name="connsiteX44" fmla="*/ 6453197 w 8636594"/>
              <a:gd name="connsiteY44" fmla="*/ 2869788 h 5593409"/>
              <a:gd name="connsiteX45" fmla="*/ 6564167 w 8636594"/>
              <a:gd name="connsiteY45" fmla="*/ 2696807 h 5593409"/>
              <a:gd name="connsiteX46" fmla="*/ 6976233 w 8636594"/>
              <a:gd name="connsiteY46" fmla="*/ 2045274 h 5593409"/>
              <a:gd name="connsiteX47" fmla="*/ 7086755 w 8636594"/>
              <a:gd name="connsiteY47" fmla="*/ 1872743 h 5593409"/>
              <a:gd name="connsiteX48" fmla="*/ 7170279 w 8636594"/>
              <a:gd name="connsiteY48" fmla="*/ 1744202 h 5593409"/>
              <a:gd name="connsiteX49" fmla="*/ 7226351 w 8636594"/>
              <a:gd name="connsiteY49" fmla="*/ 1659017 h 5593409"/>
              <a:gd name="connsiteX50" fmla="*/ 7282789 w 8636594"/>
              <a:gd name="connsiteY50" fmla="*/ 1574303 h 5593409"/>
              <a:gd name="connsiteX51" fmla="*/ 7339643 w 8636594"/>
              <a:gd name="connsiteY51" fmla="*/ 1490113 h 5593409"/>
              <a:gd name="connsiteX52" fmla="*/ 7396957 w 8636594"/>
              <a:gd name="connsiteY52" fmla="*/ 1406503 h 5593409"/>
              <a:gd name="connsiteX53" fmla="*/ 7454781 w 8636594"/>
              <a:gd name="connsiteY53" fmla="*/ 1323526 h 5593409"/>
              <a:gd name="connsiteX54" fmla="*/ 7513161 w 8636594"/>
              <a:gd name="connsiteY54" fmla="*/ 1241237 h 5593409"/>
              <a:gd name="connsiteX55" fmla="*/ 7572144 w 8636594"/>
              <a:gd name="connsiteY55" fmla="*/ 1159689 h 5593409"/>
              <a:gd name="connsiteX56" fmla="*/ 7601877 w 8636594"/>
              <a:gd name="connsiteY56" fmla="*/ 1119210 h 5593409"/>
              <a:gd name="connsiteX57" fmla="*/ 7631779 w 8636594"/>
              <a:gd name="connsiteY57" fmla="*/ 1078937 h 5593409"/>
              <a:gd name="connsiteX58" fmla="*/ 7661855 w 8636594"/>
              <a:gd name="connsiteY58" fmla="*/ 1038876 h 5593409"/>
              <a:gd name="connsiteX59" fmla="*/ 7692111 w 8636594"/>
              <a:gd name="connsiteY59" fmla="*/ 999035 h 5593409"/>
              <a:gd name="connsiteX60" fmla="*/ 7722554 w 8636594"/>
              <a:gd name="connsiteY60" fmla="*/ 959419 h 5593409"/>
              <a:gd name="connsiteX61" fmla="*/ 7753190 w 8636594"/>
              <a:gd name="connsiteY61" fmla="*/ 920037 h 5593409"/>
              <a:gd name="connsiteX62" fmla="*/ 7784023 w 8636594"/>
              <a:gd name="connsiteY62" fmla="*/ 880894 h 5593409"/>
              <a:gd name="connsiteX63" fmla="*/ 7815061 w 8636594"/>
              <a:gd name="connsiteY63" fmla="*/ 841997 h 5593409"/>
              <a:gd name="connsiteX64" fmla="*/ 7846308 w 8636594"/>
              <a:gd name="connsiteY64" fmla="*/ 803354 h 5593409"/>
              <a:gd name="connsiteX65" fmla="*/ 7877772 w 8636594"/>
              <a:gd name="connsiteY65" fmla="*/ 764970 h 5593409"/>
              <a:gd name="connsiteX66" fmla="*/ 7909458 w 8636594"/>
              <a:gd name="connsiteY66" fmla="*/ 726853 h 5593409"/>
              <a:gd name="connsiteX67" fmla="*/ 7941371 w 8636594"/>
              <a:gd name="connsiteY67" fmla="*/ 689010 h 5593409"/>
              <a:gd name="connsiteX68" fmla="*/ 7973518 w 8636594"/>
              <a:gd name="connsiteY68" fmla="*/ 651447 h 5593409"/>
              <a:gd name="connsiteX69" fmla="*/ 8005905 w 8636594"/>
              <a:gd name="connsiteY69" fmla="*/ 614171 h 5593409"/>
              <a:gd name="connsiteX70" fmla="*/ 8038538 w 8636594"/>
              <a:gd name="connsiteY70" fmla="*/ 577189 h 5593409"/>
              <a:gd name="connsiteX71" fmla="*/ 8071421 w 8636594"/>
              <a:gd name="connsiteY71" fmla="*/ 540507 h 5593409"/>
              <a:gd name="connsiteX72" fmla="*/ 8104563 w 8636594"/>
              <a:gd name="connsiteY72" fmla="*/ 504132 h 5593409"/>
              <a:gd name="connsiteX73" fmla="*/ 8137967 w 8636594"/>
              <a:gd name="connsiteY73" fmla="*/ 468072 h 5593409"/>
              <a:gd name="connsiteX74" fmla="*/ 8171641 w 8636594"/>
              <a:gd name="connsiteY74" fmla="*/ 432332 h 5593409"/>
              <a:gd name="connsiteX75" fmla="*/ 8205590 w 8636594"/>
              <a:gd name="connsiteY75" fmla="*/ 396920 h 5593409"/>
              <a:gd name="connsiteX76" fmla="*/ 8239820 w 8636594"/>
              <a:gd name="connsiteY76" fmla="*/ 361843 h 5593409"/>
              <a:gd name="connsiteX77" fmla="*/ 8274337 w 8636594"/>
              <a:gd name="connsiteY77" fmla="*/ 327107 h 5593409"/>
              <a:gd name="connsiteX78" fmla="*/ 8309147 w 8636594"/>
              <a:gd name="connsiteY78" fmla="*/ 292718 h 5593409"/>
              <a:gd name="connsiteX79" fmla="*/ 8344256 w 8636594"/>
              <a:gd name="connsiteY79" fmla="*/ 258685 h 5593409"/>
              <a:gd name="connsiteX80" fmla="*/ 8379669 w 8636594"/>
              <a:gd name="connsiteY80" fmla="*/ 225013 h 5593409"/>
              <a:gd name="connsiteX81" fmla="*/ 8415394 w 8636594"/>
              <a:gd name="connsiteY81" fmla="*/ 191709 h 5593409"/>
              <a:gd name="connsiteX82" fmla="*/ 8451434 w 8636594"/>
              <a:gd name="connsiteY82" fmla="*/ 158780 h 5593409"/>
              <a:gd name="connsiteX83" fmla="*/ 8487798 w 8636594"/>
              <a:gd name="connsiteY83" fmla="*/ 126233 h 5593409"/>
              <a:gd name="connsiteX84" fmla="*/ 8524489 w 8636594"/>
              <a:gd name="connsiteY84" fmla="*/ 94075 h 5593409"/>
              <a:gd name="connsiteX85" fmla="*/ 8561515 w 8636594"/>
              <a:gd name="connsiteY85" fmla="*/ 62312 h 5593409"/>
              <a:gd name="connsiteX86" fmla="*/ 8598881 w 8636594"/>
              <a:gd name="connsiteY86" fmla="*/ 30951 h 5593409"/>
              <a:gd name="connsiteX87" fmla="*/ 8636594 w 8636594"/>
              <a:gd name="connsiteY87" fmla="*/ 0 h 5593409"/>
              <a:gd name="connsiteX0" fmla="*/ 8631811 w 8631811"/>
              <a:gd name="connsiteY0" fmla="*/ 0 h 5593409"/>
              <a:gd name="connsiteX1" fmla="*/ 510 w 8631811"/>
              <a:gd name="connsiteY1" fmla="*/ 0 h 5593409"/>
              <a:gd name="connsiteX2" fmla="*/ 510 w 8631811"/>
              <a:gd name="connsiteY2" fmla="*/ 5282464 h 5593409"/>
              <a:gd name="connsiteX3" fmla="*/ 4420379 w 8631811"/>
              <a:gd name="connsiteY3" fmla="*/ 5593409 h 5593409"/>
              <a:gd name="connsiteX4" fmla="*/ 4453498 w 8631811"/>
              <a:gd name="connsiteY4" fmla="*/ 5565111 h 5593409"/>
              <a:gd name="connsiteX5" fmla="*/ 4486270 w 8631811"/>
              <a:gd name="connsiteY5" fmla="*/ 5536556 h 5593409"/>
              <a:gd name="connsiteX6" fmla="*/ 4518701 w 8631811"/>
              <a:gd name="connsiteY6" fmla="*/ 5507747 h 5593409"/>
              <a:gd name="connsiteX7" fmla="*/ 4550797 w 8631811"/>
              <a:gd name="connsiteY7" fmla="*/ 5478687 h 5593409"/>
              <a:gd name="connsiteX8" fmla="*/ 4582564 w 8631811"/>
              <a:gd name="connsiteY8" fmla="*/ 5449380 h 5593409"/>
              <a:gd name="connsiteX9" fmla="*/ 4614010 w 8631811"/>
              <a:gd name="connsiteY9" fmla="*/ 5419830 h 5593409"/>
              <a:gd name="connsiteX10" fmla="*/ 4645139 w 8631811"/>
              <a:gd name="connsiteY10" fmla="*/ 5390040 h 5593409"/>
              <a:gd name="connsiteX11" fmla="*/ 4675959 w 8631811"/>
              <a:gd name="connsiteY11" fmla="*/ 5360014 h 5593409"/>
              <a:gd name="connsiteX12" fmla="*/ 4706476 w 8631811"/>
              <a:gd name="connsiteY12" fmla="*/ 5329755 h 5593409"/>
              <a:gd name="connsiteX13" fmla="*/ 4736695 w 8631811"/>
              <a:gd name="connsiteY13" fmla="*/ 5299266 h 5593409"/>
              <a:gd name="connsiteX14" fmla="*/ 4766625 w 8631811"/>
              <a:gd name="connsiteY14" fmla="*/ 5268551 h 5593409"/>
              <a:gd name="connsiteX15" fmla="*/ 4796270 w 8631811"/>
              <a:gd name="connsiteY15" fmla="*/ 5237614 h 5593409"/>
              <a:gd name="connsiteX16" fmla="*/ 4825637 w 8631811"/>
              <a:gd name="connsiteY16" fmla="*/ 5206458 h 5593409"/>
              <a:gd name="connsiteX17" fmla="*/ 4854733 w 8631811"/>
              <a:gd name="connsiteY17" fmla="*/ 5175087 h 5593409"/>
              <a:gd name="connsiteX18" fmla="*/ 4883564 w 8631811"/>
              <a:gd name="connsiteY18" fmla="*/ 5143504 h 5593409"/>
              <a:gd name="connsiteX19" fmla="*/ 4912136 w 8631811"/>
              <a:gd name="connsiteY19" fmla="*/ 5111713 h 5593409"/>
              <a:gd name="connsiteX20" fmla="*/ 4940455 w 8631811"/>
              <a:gd name="connsiteY20" fmla="*/ 5079717 h 5593409"/>
              <a:gd name="connsiteX21" fmla="*/ 4968528 w 8631811"/>
              <a:gd name="connsiteY21" fmla="*/ 5047519 h 5593409"/>
              <a:gd name="connsiteX22" fmla="*/ 4996362 w 8631811"/>
              <a:gd name="connsiteY22" fmla="*/ 5015124 h 5593409"/>
              <a:gd name="connsiteX23" fmla="*/ 5023962 w 8631811"/>
              <a:gd name="connsiteY23" fmla="*/ 4982535 h 5593409"/>
              <a:gd name="connsiteX24" fmla="*/ 5051334 w 8631811"/>
              <a:gd name="connsiteY24" fmla="*/ 4949755 h 5593409"/>
              <a:gd name="connsiteX25" fmla="*/ 5078486 w 8631811"/>
              <a:gd name="connsiteY25" fmla="*/ 4916787 h 5593409"/>
              <a:gd name="connsiteX26" fmla="*/ 5105424 w 8631811"/>
              <a:gd name="connsiteY26" fmla="*/ 4883636 h 5593409"/>
              <a:gd name="connsiteX27" fmla="*/ 5132154 w 8631811"/>
              <a:gd name="connsiteY27" fmla="*/ 4850305 h 5593409"/>
              <a:gd name="connsiteX28" fmla="*/ 5158681 w 8631811"/>
              <a:gd name="connsiteY28" fmla="*/ 4816797 h 5593409"/>
              <a:gd name="connsiteX29" fmla="*/ 5211157 w 8631811"/>
              <a:gd name="connsiteY29" fmla="*/ 4749265 h 5593409"/>
              <a:gd name="connsiteX30" fmla="*/ 5262901 w 8631811"/>
              <a:gd name="connsiteY30" fmla="*/ 4681068 h 5593409"/>
              <a:gd name="connsiteX31" fmla="*/ 5313965 w 8631811"/>
              <a:gd name="connsiteY31" fmla="*/ 4612234 h 5593409"/>
              <a:gd name="connsiteX32" fmla="*/ 5364399 w 8631811"/>
              <a:gd name="connsiteY32" fmla="*/ 4542793 h 5593409"/>
              <a:gd name="connsiteX33" fmla="*/ 5414255 w 8631811"/>
              <a:gd name="connsiteY33" fmla="*/ 4472771 h 5593409"/>
              <a:gd name="connsiteX34" fmla="*/ 5463582 w 8631811"/>
              <a:gd name="connsiteY34" fmla="*/ 4402196 h 5593409"/>
              <a:gd name="connsiteX35" fmla="*/ 5512432 w 8631811"/>
              <a:gd name="connsiteY35" fmla="*/ 4331098 h 5593409"/>
              <a:gd name="connsiteX36" fmla="*/ 5560854 w 8631811"/>
              <a:gd name="connsiteY36" fmla="*/ 4259503 h 5593409"/>
              <a:gd name="connsiteX37" fmla="*/ 5608901 w 8631811"/>
              <a:gd name="connsiteY37" fmla="*/ 4187441 h 5593409"/>
              <a:gd name="connsiteX38" fmla="*/ 5680377 w 8631811"/>
              <a:gd name="connsiteY38" fmla="*/ 4078531 h 5593409"/>
              <a:gd name="connsiteX39" fmla="*/ 5751291 w 8631811"/>
              <a:gd name="connsiteY39" fmla="*/ 3968727 h 5593409"/>
              <a:gd name="connsiteX40" fmla="*/ 5868700 w 8631811"/>
              <a:gd name="connsiteY40" fmla="*/ 3783989 h 5593409"/>
              <a:gd name="connsiteX41" fmla="*/ 6198426 w 8631811"/>
              <a:gd name="connsiteY41" fmla="*/ 3258640 h 5593409"/>
              <a:gd name="connsiteX42" fmla="*/ 6294647 w 8631811"/>
              <a:gd name="connsiteY42" fmla="*/ 3107321 h 5593409"/>
              <a:gd name="connsiteX43" fmla="*/ 6367867 w 8631811"/>
              <a:gd name="connsiteY43" fmla="*/ 2993735 h 5593409"/>
              <a:gd name="connsiteX44" fmla="*/ 6448414 w 8631811"/>
              <a:gd name="connsiteY44" fmla="*/ 2869788 h 5593409"/>
              <a:gd name="connsiteX45" fmla="*/ 6559384 w 8631811"/>
              <a:gd name="connsiteY45" fmla="*/ 2696807 h 5593409"/>
              <a:gd name="connsiteX46" fmla="*/ 6971450 w 8631811"/>
              <a:gd name="connsiteY46" fmla="*/ 2045274 h 5593409"/>
              <a:gd name="connsiteX47" fmla="*/ 7081972 w 8631811"/>
              <a:gd name="connsiteY47" fmla="*/ 1872743 h 5593409"/>
              <a:gd name="connsiteX48" fmla="*/ 7165496 w 8631811"/>
              <a:gd name="connsiteY48" fmla="*/ 1744202 h 5593409"/>
              <a:gd name="connsiteX49" fmla="*/ 7221568 w 8631811"/>
              <a:gd name="connsiteY49" fmla="*/ 1659017 h 5593409"/>
              <a:gd name="connsiteX50" fmla="*/ 7278006 w 8631811"/>
              <a:gd name="connsiteY50" fmla="*/ 1574303 h 5593409"/>
              <a:gd name="connsiteX51" fmla="*/ 7334860 w 8631811"/>
              <a:gd name="connsiteY51" fmla="*/ 1490113 h 5593409"/>
              <a:gd name="connsiteX52" fmla="*/ 7392174 w 8631811"/>
              <a:gd name="connsiteY52" fmla="*/ 1406503 h 5593409"/>
              <a:gd name="connsiteX53" fmla="*/ 7449998 w 8631811"/>
              <a:gd name="connsiteY53" fmla="*/ 1323526 h 5593409"/>
              <a:gd name="connsiteX54" fmla="*/ 7508378 w 8631811"/>
              <a:gd name="connsiteY54" fmla="*/ 1241237 h 5593409"/>
              <a:gd name="connsiteX55" fmla="*/ 7567361 w 8631811"/>
              <a:gd name="connsiteY55" fmla="*/ 1159689 h 5593409"/>
              <a:gd name="connsiteX56" fmla="*/ 7597094 w 8631811"/>
              <a:gd name="connsiteY56" fmla="*/ 1119210 h 5593409"/>
              <a:gd name="connsiteX57" fmla="*/ 7626996 w 8631811"/>
              <a:gd name="connsiteY57" fmla="*/ 1078937 h 5593409"/>
              <a:gd name="connsiteX58" fmla="*/ 7657072 w 8631811"/>
              <a:gd name="connsiteY58" fmla="*/ 1038876 h 5593409"/>
              <a:gd name="connsiteX59" fmla="*/ 7687328 w 8631811"/>
              <a:gd name="connsiteY59" fmla="*/ 999035 h 5593409"/>
              <a:gd name="connsiteX60" fmla="*/ 7717771 w 8631811"/>
              <a:gd name="connsiteY60" fmla="*/ 959419 h 5593409"/>
              <a:gd name="connsiteX61" fmla="*/ 7748407 w 8631811"/>
              <a:gd name="connsiteY61" fmla="*/ 920037 h 5593409"/>
              <a:gd name="connsiteX62" fmla="*/ 7779240 w 8631811"/>
              <a:gd name="connsiteY62" fmla="*/ 880894 h 5593409"/>
              <a:gd name="connsiteX63" fmla="*/ 7810278 w 8631811"/>
              <a:gd name="connsiteY63" fmla="*/ 841997 h 5593409"/>
              <a:gd name="connsiteX64" fmla="*/ 7841525 w 8631811"/>
              <a:gd name="connsiteY64" fmla="*/ 803354 h 5593409"/>
              <a:gd name="connsiteX65" fmla="*/ 7872989 w 8631811"/>
              <a:gd name="connsiteY65" fmla="*/ 764970 h 5593409"/>
              <a:gd name="connsiteX66" fmla="*/ 7904675 w 8631811"/>
              <a:gd name="connsiteY66" fmla="*/ 726853 h 5593409"/>
              <a:gd name="connsiteX67" fmla="*/ 7936588 w 8631811"/>
              <a:gd name="connsiteY67" fmla="*/ 689010 h 5593409"/>
              <a:gd name="connsiteX68" fmla="*/ 7968735 w 8631811"/>
              <a:gd name="connsiteY68" fmla="*/ 651447 h 5593409"/>
              <a:gd name="connsiteX69" fmla="*/ 8001122 w 8631811"/>
              <a:gd name="connsiteY69" fmla="*/ 614171 h 5593409"/>
              <a:gd name="connsiteX70" fmla="*/ 8033755 w 8631811"/>
              <a:gd name="connsiteY70" fmla="*/ 577189 h 5593409"/>
              <a:gd name="connsiteX71" fmla="*/ 8066638 w 8631811"/>
              <a:gd name="connsiteY71" fmla="*/ 540507 h 5593409"/>
              <a:gd name="connsiteX72" fmla="*/ 8099780 w 8631811"/>
              <a:gd name="connsiteY72" fmla="*/ 504132 h 5593409"/>
              <a:gd name="connsiteX73" fmla="*/ 8133184 w 8631811"/>
              <a:gd name="connsiteY73" fmla="*/ 468072 h 5593409"/>
              <a:gd name="connsiteX74" fmla="*/ 8166858 w 8631811"/>
              <a:gd name="connsiteY74" fmla="*/ 432332 h 5593409"/>
              <a:gd name="connsiteX75" fmla="*/ 8200807 w 8631811"/>
              <a:gd name="connsiteY75" fmla="*/ 396920 h 5593409"/>
              <a:gd name="connsiteX76" fmla="*/ 8235037 w 8631811"/>
              <a:gd name="connsiteY76" fmla="*/ 361843 h 5593409"/>
              <a:gd name="connsiteX77" fmla="*/ 8269554 w 8631811"/>
              <a:gd name="connsiteY77" fmla="*/ 327107 h 5593409"/>
              <a:gd name="connsiteX78" fmla="*/ 8304364 w 8631811"/>
              <a:gd name="connsiteY78" fmla="*/ 292718 h 5593409"/>
              <a:gd name="connsiteX79" fmla="*/ 8339473 w 8631811"/>
              <a:gd name="connsiteY79" fmla="*/ 258685 h 5593409"/>
              <a:gd name="connsiteX80" fmla="*/ 8374886 w 8631811"/>
              <a:gd name="connsiteY80" fmla="*/ 225013 h 5593409"/>
              <a:gd name="connsiteX81" fmla="*/ 8410611 w 8631811"/>
              <a:gd name="connsiteY81" fmla="*/ 191709 h 5593409"/>
              <a:gd name="connsiteX82" fmla="*/ 8446651 w 8631811"/>
              <a:gd name="connsiteY82" fmla="*/ 158780 h 5593409"/>
              <a:gd name="connsiteX83" fmla="*/ 8483015 w 8631811"/>
              <a:gd name="connsiteY83" fmla="*/ 126233 h 5593409"/>
              <a:gd name="connsiteX84" fmla="*/ 8519706 w 8631811"/>
              <a:gd name="connsiteY84" fmla="*/ 94075 h 5593409"/>
              <a:gd name="connsiteX85" fmla="*/ 8556732 w 8631811"/>
              <a:gd name="connsiteY85" fmla="*/ 62312 h 5593409"/>
              <a:gd name="connsiteX86" fmla="*/ 8594098 w 8631811"/>
              <a:gd name="connsiteY86" fmla="*/ 30951 h 5593409"/>
              <a:gd name="connsiteX87" fmla="*/ 8631811 w 8631811"/>
              <a:gd name="connsiteY87" fmla="*/ 0 h 5593409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10058"/>
              <a:gd name="connsiteX1" fmla="*/ 510 w 8631811"/>
              <a:gd name="connsiteY1" fmla="*/ 0 h 5610058"/>
              <a:gd name="connsiteX2" fmla="*/ 510 w 8631811"/>
              <a:gd name="connsiteY2" fmla="*/ 5593952 h 5610058"/>
              <a:gd name="connsiteX3" fmla="*/ 4420379 w 8631811"/>
              <a:gd name="connsiteY3" fmla="*/ 5593409 h 5610058"/>
              <a:gd name="connsiteX4" fmla="*/ 4453498 w 8631811"/>
              <a:gd name="connsiteY4" fmla="*/ 5565111 h 5610058"/>
              <a:gd name="connsiteX5" fmla="*/ 4486270 w 8631811"/>
              <a:gd name="connsiteY5" fmla="*/ 5536556 h 5610058"/>
              <a:gd name="connsiteX6" fmla="*/ 4518701 w 8631811"/>
              <a:gd name="connsiteY6" fmla="*/ 5507747 h 5610058"/>
              <a:gd name="connsiteX7" fmla="*/ 4550797 w 8631811"/>
              <a:gd name="connsiteY7" fmla="*/ 5478687 h 5610058"/>
              <a:gd name="connsiteX8" fmla="*/ 4582564 w 8631811"/>
              <a:gd name="connsiteY8" fmla="*/ 5449380 h 5610058"/>
              <a:gd name="connsiteX9" fmla="*/ 4614010 w 8631811"/>
              <a:gd name="connsiteY9" fmla="*/ 5419830 h 5610058"/>
              <a:gd name="connsiteX10" fmla="*/ 4645139 w 8631811"/>
              <a:gd name="connsiteY10" fmla="*/ 5390040 h 5610058"/>
              <a:gd name="connsiteX11" fmla="*/ 4675959 w 8631811"/>
              <a:gd name="connsiteY11" fmla="*/ 5360014 h 5610058"/>
              <a:gd name="connsiteX12" fmla="*/ 4706476 w 8631811"/>
              <a:gd name="connsiteY12" fmla="*/ 5329755 h 5610058"/>
              <a:gd name="connsiteX13" fmla="*/ 4736695 w 8631811"/>
              <a:gd name="connsiteY13" fmla="*/ 5299266 h 5610058"/>
              <a:gd name="connsiteX14" fmla="*/ 4766625 w 8631811"/>
              <a:gd name="connsiteY14" fmla="*/ 5268551 h 5610058"/>
              <a:gd name="connsiteX15" fmla="*/ 4796270 w 8631811"/>
              <a:gd name="connsiteY15" fmla="*/ 5237614 h 5610058"/>
              <a:gd name="connsiteX16" fmla="*/ 4825637 w 8631811"/>
              <a:gd name="connsiteY16" fmla="*/ 5206458 h 5610058"/>
              <a:gd name="connsiteX17" fmla="*/ 4854733 w 8631811"/>
              <a:gd name="connsiteY17" fmla="*/ 5175087 h 5610058"/>
              <a:gd name="connsiteX18" fmla="*/ 4883564 w 8631811"/>
              <a:gd name="connsiteY18" fmla="*/ 5143504 h 5610058"/>
              <a:gd name="connsiteX19" fmla="*/ 4912136 w 8631811"/>
              <a:gd name="connsiteY19" fmla="*/ 5111713 h 5610058"/>
              <a:gd name="connsiteX20" fmla="*/ 4940455 w 8631811"/>
              <a:gd name="connsiteY20" fmla="*/ 5079717 h 5610058"/>
              <a:gd name="connsiteX21" fmla="*/ 4968528 w 8631811"/>
              <a:gd name="connsiteY21" fmla="*/ 5047519 h 5610058"/>
              <a:gd name="connsiteX22" fmla="*/ 4996362 w 8631811"/>
              <a:gd name="connsiteY22" fmla="*/ 5015124 h 5610058"/>
              <a:gd name="connsiteX23" fmla="*/ 5023962 w 8631811"/>
              <a:gd name="connsiteY23" fmla="*/ 4982535 h 5610058"/>
              <a:gd name="connsiteX24" fmla="*/ 5051334 w 8631811"/>
              <a:gd name="connsiteY24" fmla="*/ 4949755 h 5610058"/>
              <a:gd name="connsiteX25" fmla="*/ 5078486 w 8631811"/>
              <a:gd name="connsiteY25" fmla="*/ 4916787 h 5610058"/>
              <a:gd name="connsiteX26" fmla="*/ 5105424 w 8631811"/>
              <a:gd name="connsiteY26" fmla="*/ 4883636 h 5610058"/>
              <a:gd name="connsiteX27" fmla="*/ 5132154 w 8631811"/>
              <a:gd name="connsiteY27" fmla="*/ 4850305 h 5610058"/>
              <a:gd name="connsiteX28" fmla="*/ 5158681 w 8631811"/>
              <a:gd name="connsiteY28" fmla="*/ 4816797 h 5610058"/>
              <a:gd name="connsiteX29" fmla="*/ 5211157 w 8631811"/>
              <a:gd name="connsiteY29" fmla="*/ 4749265 h 5610058"/>
              <a:gd name="connsiteX30" fmla="*/ 5262901 w 8631811"/>
              <a:gd name="connsiteY30" fmla="*/ 4681068 h 5610058"/>
              <a:gd name="connsiteX31" fmla="*/ 5313965 w 8631811"/>
              <a:gd name="connsiteY31" fmla="*/ 4612234 h 5610058"/>
              <a:gd name="connsiteX32" fmla="*/ 5364399 w 8631811"/>
              <a:gd name="connsiteY32" fmla="*/ 4542793 h 5610058"/>
              <a:gd name="connsiteX33" fmla="*/ 5414255 w 8631811"/>
              <a:gd name="connsiteY33" fmla="*/ 4472771 h 5610058"/>
              <a:gd name="connsiteX34" fmla="*/ 5463582 w 8631811"/>
              <a:gd name="connsiteY34" fmla="*/ 4402196 h 5610058"/>
              <a:gd name="connsiteX35" fmla="*/ 5512432 w 8631811"/>
              <a:gd name="connsiteY35" fmla="*/ 4331098 h 5610058"/>
              <a:gd name="connsiteX36" fmla="*/ 5560854 w 8631811"/>
              <a:gd name="connsiteY36" fmla="*/ 4259503 h 5610058"/>
              <a:gd name="connsiteX37" fmla="*/ 5608901 w 8631811"/>
              <a:gd name="connsiteY37" fmla="*/ 4187441 h 5610058"/>
              <a:gd name="connsiteX38" fmla="*/ 5680377 w 8631811"/>
              <a:gd name="connsiteY38" fmla="*/ 4078531 h 5610058"/>
              <a:gd name="connsiteX39" fmla="*/ 5751291 w 8631811"/>
              <a:gd name="connsiteY39" fmla="*/ 3968727 h 5610058"/>
              <a:gd name="connsiteX40" fmla="*/ 5868700 w 8631811"/>
              <a:gd name="connsiteY40" fmla="*/ 3783989 h 5610058"/>
              <a:gd name="connsiteX41" fmla="*/ 6198426 w 8631811"/>
              <a:gd name="connsiteY41" fmla="*/ 3258640 h 5610058"/>
              <a:gd name="connsiteX42" fmla="*/ 6294647 w 8631811"/>
              <a:gd name="connsiteY42" fmla="*/ 3107321 h 5610058"/>
              <a:gd name="connsiteX43" fmla="*/ 6367867 w 8631811"/>
              <a:gd name="connsiteY43" fmla="*/ 2993735 h 5610058"/>
              <a:gd name="connsiteX44" fmla="*/ 6448414 w 8631811"/>
              <a:gd name="connsiteY44" fmla="*/ 2869788 h 5610058"/>
              <a:gd name="connsiteX45" fmla="*/ 6559384 w 8631811"/>
              <a:gd name="connsiteY45" fmla="*/ 2696807 h 5610058"/>
              <a:gd name="connsiteX46" fmla="*/ 6971450 w 8631811"/>
              <a:gd name="connsiteY46" fmla="*/ 2045274 h 5610058"/>
              <a:gd name="connsiteX47" fmla="*/ 7081972 w 8631811"/>
              <a:gd name="connsiteY47" fmla="*/ 1872743 h 5610058"/>
              <a:gd name="connsiteX48" fmla="*/ 7165496 w 8631811"/>
              <a:gd name="connsiteY48" fmla="*/ 1744202 h 5610058"/>
              <a:gd name="connsiteX49" fmla="*/ 7221568 w 8631811"/>
              <a:gd name="connsiteY49" fmla="*/ 1659017 h 5610058"/>
              <a:gd name="connsiteX50" fmla="*/ 7278006 w 8631811"/>
              <a:gd name="connsiteY50" fmla="*/ 1574303 h 5610058"/>
              <a:gd name="connsiteX51" fmla="*/ 7334860 w 8631811"/>
              <a:gd name="connsiteY51" fmla="*/ 1490113 h 5610058"/>
              <a:gd name="connsiteX52" fmla="*/ 7392174 w 8631811"/>
              <a:gd name="connsiteY52" fmla="*/ 1406503 h 5610058"/>
              <a:gd name="connsiteX53" fmla="*/ 7449998 w 8631811"/>
              <a:gd name="connsiteY53" fmla="*/ 1323526 h 5610058"/>
              <a:gd name="connsiteX54" fmla="*/ 7508378 w 8631811"/>
              <a:gd name="connsiteY54" fmla="*/ 1241237 h 5610058"/>
              <a:gd name="connsiteX55" fmla="*/ 7567361 w 8631811"/>
              <a:gd name="connsiteY55" fmla="*/ 1159689 h 5610058"/>
              <a:gd name="connsiteX56" fmla="*/ 7597094 w 8631811"/>
              <a:gd name="connsiteY56" fmla="*/ 1119210 h 5610058"/>
              <a:gd name="connsiteX57" fmla="*/ 7626996 w 8631811"/>
              <a:gd name="connsiteY57" fmla="*/ 1078937 h 5610058"/>
              <a:gd name="connsiteX58" fmla="*/ 7657072 w 8631811"/>
              <a:gd name="connsiteY58" fmla="*/ 1038876 h 5610058"/>
              <a:gd name="connsiteX59" fmla="*/ 7687328 w 8631811"/>
              <a:gd name="connsiteY59" fmla="*/ 999035 h 5610058"/>
              <a:gd name="connsiteX60" fmla="*/ 7717771 w 8631811"/>
              <a:gd name="connsiteY60" fmla="*/ 959419 h 5610058"/>
              <a:gd name="connsiteX61" fmla="*/ 7748407 w 8631811"/>
              <a:gd name="connsiteY61" fmla="*/ 920037 h 5610058"/>
              <a:gd name="connsiteX62" fmla="*/ 7779240 w 8631811"/>
              <a:gd name="connsiteY62" fmla="*/ 880894 h 5610058"/>
              <a:gd name="connsiteX63" fmla="*/ 7810278 w 8631811"/>
              <a:gd name="connsiteY63" fmla="*/ 841997 h 5610058"/>
              <a:gd name="connsiteX64" fmla="*/ 7841525 w 8631811"/>
              <a:gd name="connsiteY64" fmla="*/ 803354 h 5610058"/>
              <a:gd name="connsiteX65" fmla="*/ 7872989 w 8631811"/>
              <a:gd name="connsiteY65" fmla="*/ 764970 h 5610058"/>
              <a:gd name="connsiteX66" fmla="*/ 7904675 w 8631811"/>
              <a:gd name="connsiteY66" fmla="*/ 726853 h 5610058"/>
              <a:gd name="connsiteX67" fmla="*/ 7936588 w 8631811"/>
              <a:gd name="connsiteY67" fmla="*/ 689010 h 5610058"/>
              <a:gd name="connsiteX68" fmla="*/ 7968735 w 8631811"/>
              <a:gd name="connsiteY68" fmla="*/ 651447 h 5610058"/>
              <a:gd name="connsiteX69" fmla="*/ 8001122 w 8631811"/>
              <a:gd name="connsiteY69" fmla="*/ 614171 h 5610058"/>
              <a:gd name="connsiteX70" fmla="*/ 8033755 w 8631811"/>
              <a:gd name="connsiteY70" fmla="*/ 577189 h 5610058"/>
              <a:gd name="connsiteX71" fmla="*/ 8066638 w 8631811"/>
              <a:gd name="connsiteY71" fmla="*/ 540507 h 5610058"/>
              <a:gd name="connsiteX72" fmla="*/ 8099780 w 8631811"/>
              <a:gd name="connsiteY72" fmla="*/ 504132 h 5610058"/>
              <a:gd name="connsiteX73" fmla="*/ 8133184 w 8631811"/>
              <a:gd name="connsiteY73" fmla="*/ 468072 h 5610058"/>
              <a:gd name="connsiteX74" fmla="*/ 8166858 w 8631811"/>
              <a:gd name="connsiteY74" fmla="*/ 432332 h 5610058"/>
              <a:gd name="connsiteX75" fmla="*/ 8200807 w 8631811"/>
              <a:gd name="connsiteY75" fmla="*/ 396920 h 5610058"/>
              <a:gd name="connsiteX76" fmla="*/ 8235037 w 8631811"/>
              <a:gd name="connsiteY76" fmla="*/ 361843 h 5610058"/>
              <a:gd name="connsiteX77" fmla="*/ 8269554 w 8631811"/>
              <a:gd name="connsiteY77" fmla="*/ 327107 h 5610058"/>
              <a:gd name="connsiteX78" fmla="*/ 8304364 w 8631811"/>
              <a:gd name="connsiteY78" fmla="*/ 292718 h 5610058"/>
              <a:gd name="connsiteX79" fmla="*/ 8339473 w 8631811"/>
              <a:gd name="connsiteY79" fmla="*/ 258685 h 5610058"/>
              <a:gd name="connsiteX80" fmla="*/ 8374886 w 8631811"/>
              <a:gd name="connsiteY80" fmla="*/ 225013 h 5610058"/>
              <a:gd name="connsiteX81" fmla="*/ 8410611 w 8631811"/>
              <a:gd name="connsiteY81" fmla="*/ 191709 h 5610058"/>
              <a:gd name="connsiteX82" fmla="*/ 8446651 w 8631811"/>
              <a:gd name="connsiteY82" fmla="*/ 158780 h 5610058"/>
              <a:gd name="connsiteX83" fmla="*/ 8483015 w 8631811"/>
              <a:gd name="connsiteY83" fmla="*/ 126233 h 5610058"/>
              <a:gd name="connsiteX84" fmla="*/ 8519706 w 8631811"/>
              <a:gd name="connsiteY84" fmla="*/ 94075 h 5610058"/>
              <a:gd name="connsiteX85" fmla="*/ 8556732 w 8631811"/>
              <a:gd name="connsiteY85" fmla="*/ 62312 h 5610058"/>
              <a:gd name="connsiteX86" fmla="*/ 8594098 w 8631811"/>
              <a:gd name="connsiteY86" fmla="*/ 30951 h 5610058"/>
              <a:gd name="connsiteX87" fmla="*/ 8631811 w 8631811"/>
              <a:gd name="connsiteY87" fmla="*/ 0 h 5610058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420379 w 8631811"/>
              <a:gd name="connsiteY3" fmla="*/ 5593409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9020"/>
              <a:gd name="connsiteX1" fmla="*/ 510 w 8631811"/>
              <a:gd name="connsiteY1" fmla="*/ 0 h 5599020"/>
              <a:gd name="connsiteX2" fmla="*/ 510 w 8631811"/>
              <a:gd name="connsiteY2" fmla="*/ 5593952 h 5599020"/>
              <a:gd name="connsiteX3" fmla="*/ 4420379 w 8631811"/>
              <a:gd name="connsiteY3" fmla="*/ 5593409 h 5599020"/>
              <a:gd name="connsiteX4" fmla="*/ 4453498 w 8631811"/>
              <a:gd name="connsiteY4" fmla="*/ 5565111 h 5599020"/>
              <a:gd name="connsiteX5" fmla="*/ 4486270 w 8631811"/>
              <a:gd name="connsiteY5" fmla="*/ 5536556 h 5599020"/>
              <a:gd name="connsiteX6" fmla="*/ 4518701 w 8631811"/>
              <a:gd name="connsiteY6" fmla="*/ 5507747 h 5599020"/>
              <a:gd name="connsiteX7" fmla="*/ 4550797 w 8631811"/>
              <a:gd name="connsiteY7" fmla="*/ 5478687 h 5599020"/>
              <a:gd name="connsiteX8" fmla="*/ 4582564 w 8631811"/>
              <a:gd name="connsiteY8" fmla="*/ 5449380 h 5599020"/>
              <a:gd name="connsiteX9" fmla="*/ 4614010 w 8631811"/>
              <a:gd name="connsiteY9" fmla="*/ 5419830 h 5599020"/>
              <a:gd name="connsiteX10" fmla="*/ 4645139 w 8631811"/>
              <a:gd name="connsiteY10" fmla="*/ 5390040 h 5599020"/>
              <a:gd name="connsiteX11" fmla="*/ 4675959 w 8631811"/>
              <a:gd name="connsiteY11" fmla="*/ 5360014 h 5599020"/>
              <a:gd name="connsiteX12" fmla="*/ 4706476 w 8631811"/>
              <a:gd name="connsiteY12" fmla="*/ 5329755 h 5599020"/>
              <a:gd name="connsiteX13" fmla="*/ 4736695 w 8631811"/>
              <a:gd name="connsiteY13" fmla="*/ 5299266 h 5599020"/>
              <a:gd name="connsiteX14" fmla="*/ 4766625 w 8631811"/>
              <a:gd name="connsiteY14" fmla="*/ 5268551 h 5599020"/>
              <a:gd name="connsiteX15" fmla="*/ 4796270 w 8631811"/>
              <a:gd name="connsiteY15" fmla="*/ 5237614 h 5599020"/>
              <a:gd name="connsiteX16" fmla="*/ 4825637 w 8631811"/>
              <a:gd name="connsiteY16" fmla="*/ 5206458 h 5599020"/>
              <a:gd name="connsiteX17" fmla="*/ 4854733 w 8631811"/>
              <a:gd name="connsiteY17" fmla="*/ 5175087 h 5599020"/>
              <a:gd name="connsiteX18" fmla="*/ 4883564 w 8631811"/>
              <a:gd name="connsiteY18" fmla="*/ 5143504 h 5599020"/>
              <a:gd name="connsiteX19" fmla="*/ 4912136 w 8631811"/>
              <a:gd name="connsiteY19" fmla="*/ 5111713 h 5599020"/>
              <a:gd name="connsiteX20" fmla="*/ 4940455 w 8631811"/>
              <a:gd name="connsiteY20" fmla="*/ 5079717 h 5599020"/>
              <a:gd name="connsiteX21" fmla="*/ 4968528 w 8631811"/>
              <a:gd name="connsiteY21" fmla="*/ 5047519 h 5599020"/>
              <a:gd name="connsiteX22" fmla="*/ 4996362 w 8631811"/>
              <a:gd name="connsiteY22" fmla="*/ 5015124 h 5599020"/>
              <a:gd name="connsiteX23" fmla="*/ 5023962 w 8631811"/>
              <a:gd name="connsiteY23" fmla="*/ 4982535 h 5599020"/>
              <a:gd name="connsiteX24" fmla="*/ 5051334 w 8631811"/>
              <a:gd name="connsiteY24" fmla="*/ 4949755 h 5599020"/>
              <a:gd name="connsiteX25" fmla="*/ 5078486 w 8631811"/>
              <a:gd name="connsiteY25" fmla="*/ 4916787 h 5599020"/>
              <a:gd name="connsiteX26" fmla="*/ 5105424 w 8631811"/>
              <a:gd name="connsiteY26" fmla="*/ 4883636 h 5599020"/>
              <a:gd name="connsiteX27" fmla="*/ 5132154 w 8631811"/>
              <a:gd name="connsiteY27" fmla="*/ 4850305 h 5599020"/>
              <a:gd name="connsiteX28" fmla="*/ 5158681 w 8631811"/>
              <a:gd name="connsiteY28" fmla="*/ 4816797 h 5599020"/>
              <a:gd name="connsiteX29" fmla="*/ 5211157 w 8631811"/>
              <a:gd name="connsiteY29" fmla="*/ 4749265 h 5599020"/>
              <a:gd name="connsiteX30" fmla="*/ 5262901 w 8631811"/>
              <a:gd name="connsiteY30" fmla="*/ 4681068 h 5599020"/>
              <a:gd name="connsiteX31" fmla="*/ 5313965 w 8631811"/>
              <a:gd name="connsiteY31" fmla="*/ 4612234 h 5599020"/>
              <a:gd name="connsiteX32" fmla="*/ 5364399 w 8631811"/>
              <a:gd name="connsiteY32" fmla="*/ 4542793 h 5599020"/>
              <a:gd name="connsiteX33" fmla="*/ 5414255 w 8631811"/>
              <a:gd name="connsiteY33" fmla="*/ 4472771 h 5599020"/>
              <a:gd name="connsiteX34" fmla="*/ 5463582 w 8631811"/>
              <a:gd name="connsiteY34" fmla="*/ 4402196 h 5599020"/>
              <a:gd name="connsiteX35" fmla="*/ 5512432 w 8631811"/>
              <a:gd name="connsiteY35" fmla="*/ 4331098 h 5599020"/>
              <a:gd name="connsiteX36" fmla="*/ 5560854 w 8631811"/>
              <a:gd name="connsiteY36" fmla="*/ 4259503 h 5599020"/>
              <a:gd name="connsiteX37" fmla="*/ 5608901 w 8631811"/>
              <a:gd name="connsiteY37" fmla="*/ 4187441 h 5599020"/>
              <a:gd name="connsiteX38" fmla="*/ 5680377 w 8631811"/>
              <a:gd name="connsiteY38" fmla="*/ 4078531 h 5599020"/>
              <a:gd name="connsiteX39" fmla="*/ 5751291 w 8631811"/>
              <a:gd name="connsiteY39" fmla="*/ 3968727 h 5599020"/>
              <a:gd name="connsiteX40" fmla="*/ 5868700 w 8631811"/>
              <a:gd name="connsiteY40" fmla="*/ 3783989 h 5599020"/>
              <a:gd name="connsiteX41" fmla="*/ 6198426 w 8631811"/>
              <a:gd name="connsiteY41" fmla="*/ 3258640 h 5599020"/>
              <a:gd name="connsiteX42" fmla="*/ 6294647 w 8631811"/>
              <a:gd name="connsiteY42" fmla="*/ 3107321 h 5599020"/>
              <a:gd name="connsiteX43" fmla="*/ 6367867 w 8631811"/>
              <a:gd name="connsiteY43" fmla="*/ 2993735 h 5599020"/>
              <a:gd name="connsiteX44" fmla="*/ 6448414 w 8631811"/>
              <a:gd name="connsiteY44" fmla="*/ 2869788 h 5599020"/>
              <a:gd name="connsiteX45" fmla="*/ 6559384 w 8631811"/>
              <a:gd name="connsiteY45" fmla="*/ 2696807 h 5599020"/>
              <a:gd name="connsiteX46" fmla="*/ 6971450 w 8631811"/>
              <a:gd name="connsiteY46" fmla="*/ 2045274 h 5599020"/>
              <a:gd name="connsiteX47" fmla="*/ 7081972 w 8631811"/>
              <a:gd name="connsiteY47" fmla="*/ 1872743 h 5599020"/>
              <a:gd name="connsiteX48" fmla="*/ 7165496 w 8631811"/>
              <a:gd name="connsiteY48" fmla="*/ 1744202 h 5599020"/>
              <a:gd name="connsiteX49" fmla="*/ 7221568 w 8631811"/>
              <a:gd name="connsiteY49" fmla="*/ 1659017 h 5599020"/>
              <a:gd name="connsiteX50" fmla="*/ 7278006 w 8631811"/>
              <a:gd name="connsiteY50" fmla="*/ 1574303 h 5599020"/>
              <a:gd name="connsiteX51" fmla="*/ 7334860 w 8631811"/>
              <a:gd name="connsiteY51" fmla="*/ 1490113 h 5599020"/>
              <a:gd name="connsiteX52" fmla="*/ 7392174 w 8631811"/>
              <a:gd name="connsiteY52" fmla="*/ 1406503 h 5599020"/>
              <a:gd name="connsiteX53" fmla="*/ 7449998 w 8631811"/>
              <a:gd name="connsiteY53" fmla="*/ 1323526 h 5599020"/>
              <a:gd name="connsiteX54" fmla="*/ 7508378 w 8631811"/>
              <a:gd name="connsiteY54" fmla="*/ 1241237 h 5599020"/>
              <a:gd name="connsiteX55" fmla="*/ 7567361 w 8631811"/>
              <a:gd name="connsiteY55" fmla="*/ 1159689 h 5599020"/>
              <a:gd name="connsiteX56" fmla="*/ 7597094 w 8631811"/>
              <a:gd name="connsiteY56" fmla="*/ 1119210 h 5599020"/>
              <a:gd name="connsiteX57" fmla="*/ 7626996 w 8631811"/>
              <a:gd name="connsiteY57" fmla="*/ 1078937 h 5599020"/>
              <a:gd name="connsiteX58" fmla="*/ 7657072 w 8631811"/>
              <a:gd name="connsiteY58" fmla="*/ 1038876 h 5599020"/>
              <a:gd name="connsiteX59" fmla="*/ 7687328 w 8631811"/>
              <a:gd name="connsiteY59" fmla="*/ 999035 h 5599020"/>
              <a:gd name="connsiteX60" fmla="*/ 7717771 w 8631811"/>
              <a:gd name="connsiteY60" fmla="*/ 959419 h 5599020"/>
              <a:gd name="connsiteX61" fmla="*/ 7748407 w 8631811"/>
              <a:gd name="connsiteY61" fmla="*/ 920037 h 5599020"/>
              <a:gd name="connsiteX62" fmla="*/ 7779240 w 8631811"/>
              <a:gd name="connsiteY62" fmla="*/ 880894 h 5599020"/>
              <a:gd name="connsiteX63" fmla="*/ 7810278 w 8631811"/>
              <a:gd name="connsiteY63" fmla="*/ 841997 h 5599020"/>
              <a:gd name="connsiteX64" fmla="*/ 7841525 w 8631811"/>
              <a:gd name="connsiteY64" fmla="*/ 803354 h 5599020"/>
              <a:gd name="connsiteX65" fmla="*/ 7872989 w 8631811"/>
              <a:gd name="connsiteY65" fmla="*/ 764970 h 5599020"/>
              <a:gd name="connsiteX66" fmla="*/ 7904675 w 8631811"/>
              <a:gd name="connsiteY66" fmla="*/ 726853 h 5599020"/>
              <a:gd name="connsiteX67" fmla="*/ 7936588 w 8631811"/>
              <a:gd name="connsiteY67" fmla="*/ 689010 h 5599020"/>
              <a:gd name="connsiteX68" fmla="*/ 7968735 w 8631811"/>
              <a:gd name="connsiteY68" fmla="*/ 651447 h 5599020"/>
              <a:gd name="connsiteX69" fmla="*/ 8001122 w 8631811"/>
              <a:gd name="connsiteY69" fmla="*/ 614171 h 5599020"/>
              <a:gd name="connsiteX70" fmla="*/ 8033755 w 8631811"/>
              <a:gd name="connsiteY70" fmla="*/ 577189 h 5599020"/>
              <a:gd name="connsiteX71" fmla="*/ 8066638 w 8631811"/>
              <a:gd name="connsiteY71" fmla="*/ 540507 h 5599020"/>
              <a:gd name="connsiteX72" fmla="*/ 8099780 w 8631811"/>
              <a:gd name="connsiteY72" fmla="*/ 504132 h 5599020"/>
              <a:gd name="connsiteX73" fmla="*/ 8133184 w 8631811"/>
              <a:gd name="connsiteY73" fmla="*/ 468072 h 5599020"/>
              <a:gd name="connsiteX74" fmla="*/ 8166858 w 8631811"/>
              <a:gd name="connsiteY74" fmla="*/ 432332 h 5599020"/>
              <a:gd name="connsiteX75" fmla="*/ 8200807 w 8631811"/>
              <a:gd name="connsiteY75" fmla="*/ 396920 h 5599020"/>
              <a:gd name="connsiteX76" fmla="*/ 8235037 w 8631811"/>
              <a:gd name="connsiteY76" fmla="*/ 361843 h 5599020"/>
              <a:gd name="connsiteX77" fmla="*/ 8269554 w 8631811"/>
              <a:gd name="connsiteY77" fmla="*/ 327107 h 5599020"/>
              <a:gd name="connsiteX78" fmla="*/ 8304364 w 8631811"/>
              <a:gd name="connsiteY78" fmla="*/ 292718 h 5599020"/>
              <a:gd name="connsiteX79" fmla="*/ 8339473 w 8631811"/>
              <a:gd name="connsiteY79" fmla="*/ 258685 h 5599020"/>
              <a:gd name="connsiteX80" fmla="*/ 8374886 w 8631811"/>
              <a:gd name="connsiteY80" fmla="*/ 225013 h 5599020"/>
              <a:gd name="connsiteX81" fmla="*/ 8410611 w 8631811"/>
              <a:gd name="connsiteY81" fmla="*/ 191709 h 5599020"/>
              <a:gd name="connsiteX82" fmla="*/ 8446651 w 8631811"/>
              <a:gd name="connsiteY82" fmla="*/ 158780 h 5599020"/>
              <a:gd name="connsiteX83" fmla="*/ 8483015 w 8631811"/>
              <a:gd name="connsiteY83" fmla="*/ 126233 h 5599020"/>
              <a:gd name="connsiteX84" fmla="*/ 8519706 w 8631811"/>
              <a:gd name="connsiteY84" fmla="*/ 94075 h 5599020"/>
              <a:gd name="connsiteX85" fmla="*/ 8556732 w 8631811"/>
              <a:gd name="connsiteY85" fmla="*/ 62312 h 5599020"/>
              <a:gd name="connsiteX86" fmla="*/ 8594098 w 8631811"/>
              <a:gd name="connsiteY86" fmla="*/ 30951 h 5599020"/>
              <a:gd name="connsiteX87" fmla="*/ 8631811 w 8631811"/>
              <a:gd name="connsiteY87" fmla="*/ 0 h 5599020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50434 w 8631811"/>
              <a:gd name="connsiteY3" fmla="*/ 5562872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593952"/>
              <a:gd name="connsiteX1" fmla="*/ 510 w 8631811"/>
              <a:gd name="connsiteY1" fmla="*/ 0 h 5593952"/>
              <a:gd name="connsiteX2" fmla="*/ 510 w 8631811"/>
              <a:gd name="connsiteY2" fmla="*/ 5593952 h 5593952"/>
              <a:gd name="connsiteX3" fmla="*/ 4182192 w 8631811"/>
              <a:gd name="connsiteY3" fmla="*/ 5550657 h 5593952"/>
              <a:gd name="connsiteX4" fmla="*/ 4453498 w 8631811"/>
              <a:gd name="connsiteY4" fmla="*/ 5565111 h 5593952"/>
              <a:gd name="connsiteX5" fmla="*/ 4486270 w 8631811"/>
              <a:gd name="connsiteY5" fmla="*/ 5536556 h 5593952"/>
              <a:gd name="connsiteX6" fmla="*/ 4518701 w 8631811"/>
              <a:gd name="connsiteY6" fmla="*/ 5507747 h 5593952"/>
              <a:gd name="connsiteX7" fmla="*/ 4550797 w 8631811"/>
              <a:gd name="connsiteY7" fmla="*/ 5478687 h 5593952"/>
              <a:gd name="connsiteX8" fmla="*/ 4582564 w 8631811"/>
              <a:gd name="connsiteY8" fmla="*/ 5449380 h 5593952"/>
              <a:gd name="connsiteX9" fmla="*/ 4614010 w 8631811"/>
              <a:gd name="connsiteY9" fmla="*/ 5419830 h 5593952"/>
              <a:gd name="connsiteX10" fmla="*/ 4645139 w 8631811"/>
              <a:gd name="connsiteY10" fmla="*/ 5390040 h 5593952"/>
              <a:gd name="connsiteX11" fmla="*/ 4675959 w 8631811"/>
              <a:gd name="connsiteY11" fmla="*/ 5360014 h 5593952"/>
              <a:gd name="connsiteX12" fmla="*/ 4706476 w 8631811"/>
              <a:gd name="connsiteY12" fmla="*/ 5329755 h 5593952"/>
              <a:gd name="connsiteX13" fmla="*/ 4736695 w 8631811"/>
              <a:gd name="connsiteY13" fmla="*/ 5299266 h 5593952"/>
              <a:gd name="connsiteX14" fmla="*/ 4766625 w 8631811"/>
              <a:gd name="connsiteY14" fmla="*/ 5268551 h 5593952"/>
              <a:gd name="connsiteX15" fmla="*/ 4796270 w 8631811"/>
              <a:gd name="connsiteY15" fmla="*/ 5237614 h 5593952"/>
              <a:gd name="connsiteX16" fmla="*/ 4825637 w 8631811"/>
              <a:gd name="connsiteY16" fmla="*/ 5206458 h 5593952"/>
              <a:gd name="connsiteX17" fmla="*/ 4854733 w 8631811"/>
              <a:gd name="connsiteY17" fmla="*/ 5175087 h 5593952"/>
              <a:gd name="connsiteX18" fmla="*/ 4883564 w 8631811"/>
              <a:gd name="connsiteY18" fmla="*/ 5143504 h 5593952"/>
              <a:gd name="connsiteX19" fmla="*/ 4912136 w 8631811"/>
              <a:gd name="connsiteY19" fmla="*/ 5111713 h 5593952"/>
              <a:gd name="connsiteX20" fmla="*/ 4940455 w 8631811"/>
              <a:gd name="connsiteY20" fmla="*/ 5079717 h 5593952"/>
              <a:gd name="connsiteX21" fmla="*/ 4968528 w 8631811"/>
              <a:gd name="connsiteY21" fmla="*/ 5047519 h 5593952"/>
              <a:gd name="connsiteX22" fmla="*/ 4996362 w 8631811"/>
              <a:gd name="connsiteY22" fmla="*/ 5015124 h 5593952"/>
              <a:gd name="connsiteX23" fmla="*/ 5023962 w 8631811"/>
              <a:gd name="connsiteY23" fmla="*/ 4982535 h 5593952"/>
              <a:gd name="connsiteX24" fmla="*/ 5051334 w 8631811"/>
              <a:gd name="connsiteY24" fmla="*/ 4949755 h 5593952"/>
              <a:gd name="connsiteX25" fmla="*/ 5078486 w 8631811"/>
              <a:gd name="connsiteY25" fmla="*/ 4916787 h 5593952"/>
              <a:gd name="connsiteX26" fmla="*/ 5105424 w 8631811"/>
              <a:gd name="connsiteY26" fmla="*/ 4883636 h 5593952"/>
              <a:gd name="connsiteX27" fmla="*/ 5132154 w 8631811"/>
              <a:gd name="connsiteY27" fmla="*/ 4850305 h 5593952"/>
              <a:gd name="connsiteX28" fmla="*/ 5158681 w 8631811"/>
              <a:gd name="connsiteY28" fmla="*/ 4816797 h 5593952"/>
              <a:gd name="connsiteX29" fmla="*/ 5211157 w 8631811"/>
              <a:gd name="connsiteY29" fmla="*/ 4749265 h 5593952"/>
              <a:gd name="connsiteX30" fmla="*/ 5262901 w 8631811"/>
              <a:gd name="connsiteY30" fmla="*/ 4681068 h 5593952"/>
              <a:gd name="connsiteX31" fmla="*/ 5313965 w 8631811"/>
              <a:gd name="connsiteY31" fmla="*/ 4612234 h 5593952"/>
              <a:gd name="connsiteX32" fmla="*/ 5364399 w 8631811"/>
              <a:gd name="connsiteY32" fmla="*/ 4542793 h 5593952"/>
              <a:gd name="connsiteX33" fmla="*/ 5414255 w 8631811"/>
              <a:gd name="connsiteY33" fmla="*/ 4472771 h 5593952"/>
              <a:gd name="connsiteX34" fmla="*/ 5463582 w 8631811"/>
              <a:gd name="connsiteY34" fmla="*/ 4402196 h 5593952"/>
              <a:gd name="connsiteX35" fmla="*/ 5512432 w 8631811"/>
              <a:gd name="connsiteY35" fmla="*/ 4331098 h 5593952"/>
              <a:gd name="connsiteX36" fmla="*/ 5560854 w 8631811"/>
              <a:gd name="connsiteY36" fmla="*/ 4259503 h 5593952"/>
              <a:gd name="connsiteX37" fmla="*/ 5608901 w 8631811"/>
              <a:gd name="connsiteY37" fmla="*/ 4187441 h 5593952"/>
              <a:gd name="connsiteX38" fmla="*/ 5680377 w 8631811"/>
              <a:gd name="connsiteY38" fmla="*/ 4078531 h 5593952"/>
              <a:gd name="connsiteX39" fmla="*/ 5751291 w 8631811"/>
              <a:gd name="connsiteY39" fmla="*/ 3968727 h 5593952"/>
              <a:gd name="connsiteX40" fmla="*/ 5868700 w 8631811"/>
              <a:gd name="connsiteY40" fmla="*/ 3783989 h 5593952"/>
              <a:gd name="connsiteX41" fmla="*/ 6198426 w 8631811"/>
              <a:gd name="connsiteY41" fmla="*/ 3258640 h 5593952"/>
              <a:gd name="connsiteX42" fmla="*/ 6294647 w 8631811"/>
              <a:gd name="connsiteY42" fmla="*/ 3107321 h 5593952"/>
              <a:gd name="connsiteX43" fmla="*/ 6367867 w 8631811"/>
              <a:gd name="connsiteY43" fmla="*/ 2993735 h 5593952"/>
              <a:gd name="connsiteX44" fmla="*/ 6448414 w 8631811"/>
              <a:gd name="connsiteY44" fmla="*/ 2869788 h 5593952"/>
              <a:gd name="connsiteX45" fmla="*/ 6559384 w 8631811"/>
              <a:gd name="connsiteY45" fmla="*/ 2696807 h 5593952"/>
              <a:gd name="connsiteX46" fmla="*/ 6971450 w 8631811"/>
              <a:gd name="connsiteY46" fmla="*/ 2045274 h 5593952"/>
              <a:gd name="connsiteX47" fmla="*/ 7081972 w 8631811"/>
              <a:gd name="connsiteY47" fmla="*/ 1872743 h 5593952"/>
              <a:gd name="connsiteX48" fmla="*/ 7165496 w 8631811"/>
              <a:gd name="connsiteY48" fmla="*/ 1744202 h 5593952"/>
              <a:gd name="connsiteX49" fmla="*/ 7221568 w 8631811"/>
              <a:gd name="connsiteY49" fmla="*/ 1659017 h 5593952"/>
              <a:gd name="connsiteX50" fmla="*/ 7278006 w 8631811"/>
              <a:gd name="connsiteY50" fmla="*/ 1574303 h 5593952"/>
              <a:gd name="connsiteX51" fmla="*/ 7334860 w 8631811"/>
              <a:gd name="connsiteY51" fmla="*/ 1490113 h 5593952"/>
              <a:gd name="connsiteX52" fmla="*/ 7392174 w 8631811"/>
              <a:gd name="connsiteY52" fmla="*/ 1406503 h 5593952"/>
              <a:gd name="connsiteX53" fmla="*/ 7449998 w 8631811"/>
              <a:gd name="connsiteY53" fmla="*/ 1323526 h 5593952"/>
              <a:gd name="connsiteX54" fmla="*/ 7508378 w 8631811"/>
              <a:gd name="connsiteY54" fmla="*/ 1241237 h 5593952"/>
              <a:gd name="connsiteX55" fmla="*/ 7567361 w 8631811"/>
              <a:gd name="connsiteY55" fmla="*/ 1159689 h 5593952"/>
              <a:gd name="connsiteX56" fmla="*/ 7597094 w 8631811"/>
              <a:gd name="connsiteY56" fmla="*/ 1119210 h 5593952"/>
              <a:gd name="connsiteX57" fmla="*/ 7626996 w 8631811"/>
              <a:gd name="connsiteY57" fmla="*/ 1078937 h 5593952"/>
              <a:gd name="connsiteX58" fmla="*/ 7657072 w 8631811"/>
              <a:gd name="connsiteY58" fmla="*/ 1038876 h 5593952"/>
              <a:gd name="connsiteX59" fmla="*/ 7687328 w 8631811"/>
              <a:gd name="connsiteY59" fmla="*/ 999035 h 5593952"/>
              <a:gd name="connsiteX60" fmla="*/ 7717771 w 8631811"/>
              <a:gd name="connsiteY60" fmla="*/ 959419 h 5593952"/>
              <a:gd name="connsiteX61" fmla="*/ 7748407 w 8631811"/>
              <a:gd name="connsiteY61" fmla="*/ 920037 h 5593952"/>
              <a:gd name="connsiteX62" fmla="*/ 7779240 w 8631811"/>
              <a:gd name="connsiteY62" fmla="*/ 880894 h 5593952"/>
              <a:gd name="connsiteX63" fmla="*/ 7810278 w 8631811"/>
              <a:gd name="connsiteY63" fmla="*/ 841997 h 5593952"/>
              <a:gd name="connsiteX64" fmla="*/ 7841525 w 8631811"/>
              <a:gd name="connsiteY64" fmla="*/ 803354 h 5593952"/>
              <a:gd name="connsiteX65" fmla="*/ 7872989 w 8631811"/>
              <a:gd name="connsiteY65" fmla="*/ 764970 h 5593952"/>
              <a:gd name="connsiteX66" fmla="*/ 7904675 w 8631811"/>
              <a:gd name="connsiteY66" fmla="*/ 726853 h 5593952"/>
              <a:gd name="connsiteX67" fmla="*/ 7936588 w 8631811"/>
              <a:gd name="connsiteY67" fmla="*/ 689010 h 5593952"/>
              <a:gd name="connsiteX68" fmla="*/ 7968735 w 8631811"/>
              <a:gd name="connsiteY68" fmla="*/ 651447 h 5593952"/>
              <a:gd name="connsiteX69" fmla="*/ 8001122 w 8631811"/>
              <a:gd name="connsiteY69" fmla="*/ 614171 h 5593952"/>
              <a:gd name="connsiteX70" fmla="*/ 8033755 w 8631811"/>
              <a:gd name="connsiteY70" fmla="*/ 577189 h 5593952"/>
              <a:gd name="connsiteX71" fmla="*/ 8066638 w 8631811"/>
              <a:gd name="connsiteY71" fmla="*/ 540507 h 5593952"/>
              <a:gd name="connsiteX72" fmla="*/ 8099780 w 8631811"/>
              <a:gd name="connsiteY72" fmla="*/ 504132 h 5593952"/>
              <a:gd name="connsiteX73" fmla="*/ 8133184 w 8631811"/>
              <a:gd name="connsiteY73" fmla="*/ 468072 h 5593952"/>
              <a:gd name="connsiteX74" fmla="*/ 8166858 w 8631811"/>
              <a:gd name="connsiteY74" fmla="*/ 432332 h 5593952"/>
              <a:gd name="connsiteX75" fmla="*/ 8200807 w 8631811"/>
              <a:gd name="connsiteY75" fmla="*/ 396920 h 5593952"/>
              <a:gd name="connsiteX76" fmla="*/ 8235037 w 8631811"/>
              <a:gd name="connsiteY76" fmla="*/ 361843 h 5593952"/>
              <a:gd name="connsiteX77" fmla="*/ 8269554 w 8631811"/>
              <a:gd name="connsiteY77" fmla="*/ 327107 h 5593952"/>
              <a:gd name="connsiteX78" fmla="*/ 8304364 w 8631811"/>
              <a:gd name="connsiteY78" fmla="*/ 292718 h 5593952"/>
              <a:gd name="connsiteX79" fmla="*/ 8339473 w 8631811"/>
              <a:gd name="connsiteY79" fmla="*/ 258685 h 5593952"/>
              <a:gd name="connsiteX80" fmla="*/ 8374886 w 8631811"/>
              <a:gd name="connsiteY80" fmla="*/ 225013 h 5593952"/>
              <a:gd name="connsiteX81" fmla="*/ 8410611 w 8631811"/>
              <a:gd name="connsiteY81" fmla="*/ 191709 h 5593952"/>
              <a:gd name="connsiteX82" fmla="*/ 8446651 w 8631811"/>
              <a:gd name="connsiteY82" fmla="*/ 158780 h 5593952"/>
              <a:gd name="connsiteX83" fmla="*/ 8483015 w 8631811"/>
              <a:gd name="connsiteY83" fmla="*/ 126233 h 5593952"/>
              <a:gd name="connsiteX84" fmla="*/ 8519706 w 8631811"/>
              <a:gd name="connsiteY84" fmla="*/ 94075 h 5593952"/>
              <a:gd name="connsiteX85" fmla="*/ 8556732 w 8631811"/>
              <a:gd name="connsiteY85" fmla="*/ 62312 h 5593952"/>
              <a:gd name="connsiteX86" fmla="*/ 8594098 w 8631811"/>
              <a:gd name="connsiteY86" fmla="*/ 30951 h 5593952"/>
              <a:gd name="connsiteX87" fmla="*/ 8631811 w 8631811"/>
              <a:gd name="connsiteY87" fmla="*/ 0 h 5593952"/>
              <a:gd name="connsiteX0" fmla="*/ 8631811 w 8631811"/>
              <a:gd name="connsiteY0" fmla="*/ 0 h 5655902"/>
              <a:gd name="connsiteX1" fmla="*/ 510 w 8631811"/>
              <a:gd name="connsiteY1" fmla="*/ 0 h 5655902"/>
              <a:gd name="connsiteX2" fmla="*/ 510 w 8631811"/>
              <a:gd name="connsiteY2" fmla="*/ 5593952 h 5655902"/>
              <a:gd name="connsiteX3" fmla="*/ 4362155 w 8631811"/>
              <a:gd name="connsiteY3" fmla="*/ 5654487 h 5655902"/>
              <a:gd name="connsiteX4" fmla="*/ 4453498 w 8631811"/>
              <a:gd name="connsiteY4" fmla="*/ 5565111 h 5655902"/>
              <a:gd name="connsiteX5" fmla="*/ 4486270 w 8631811"/>
              <a:gd name="connsiteY5" fmla="*/ 5536556 h 5655902"/>
              <a:gd name="connsiteX6" fmla="*/ 4518701 w 8631811"/>
              <a:gd name="connsiteY6" fmla="*/ 5507747 h 5655902"/>
              <a:gd name="connsiteX7" fmla="*/ 4550797 w 8631811"/>
              <a:gd name="connsiteY7" fmla="*/ 5478687 h 5655902"/>
              <a:gd name="connsiteX8" fmla="*/ 4582564 w 8631811"/>
              <a:gd name="connsiteY8" fmla="*/ 5449380 h 5655902"/>
              <a:gd name="connsiteX9" fmla="*/ 4614010 w 8631811"/>
              <a:gd name="connsiteY9" fmla="*/ 5419830 h 5655902"/>
              <a:gd name="connsiteX10" fmla="*/ 4645139 w 8631811"/>
              <a:gd name="connsiteY10" fmla="*/ 5390040 h 5655902"/>
              <a:gd name="connsiteX11" fmla="*/ 4675959 w 8631811"/>
              <a:gd name="connsiteY11" fmla="*/ 5360014 h 5655902"/>
              <a:gd name="connsiteX12" fmla="*/ 4706476 w 8631811"/>
              <a:gd name="connsiteY12" fmla="*/ 5329755 h 5655902"/>
              <a:gd name="connsiteX13" fmla="*/ 4736695 w 8631811"/>
              <a:gd name="connsiteY13" fmla="*/ 5299266 h 5655902"/>
              <a:gd name="connsiteX14" fmla="*/ 4766625 w 8631811"/>
              <a:gd name="connsiteY14" fmla="*/ 5268551 h 5655902"/>
              <a:gd name="connsiteX15" fmla="*/ 4796270 w 8631811"/>
              <a:gd name="connsiteY15" fmla="*/ 5237614 h 5655902"/>
              <a:gd name="connsiteX16" fmla="*/ 4825637 w 8631811"/>
              <a:gd name="connsiteY16" fmla="*/ 5206458 h 5655902"/>
              <a:gd name="connsiteX17" fmla="*/ 4854733 w 8631811"/>
              <a:gd name="connsiteY17" fmla="*/ 5175087 h 5655902"/>
              <a:gd name="connsiteX18" fmla="*/ 4883564 w 8631811"/>
              <a:gd name="connsiteY18" fmla="*/ 5143504 h 5655902"/>
              <a:gd name="connsiteX19" fmla="*/ 4912136 w 8631811"/>
              <a:gd name="connsiteY19" fmla="*/ 5111713 h 5655902"/>
              <a:gd name="connsiteX20" fmla="*/ 4940455 w 8631811"/>
              <a:gd name="connsiteY20" fmla="*/ 5079717 h 5655902"/>
              <a:gd name="connsiteX21" fmla="*/ 4968528 w 8631811"/>
              <a:gd name="connsiteY21" fmla="*/ 5047519 h 5655902"/>
              <a:gd name="connsiteX22" fmla="*/ 4996362 w 8631811"/>
              <a:gd name="connsiteY22" fmla="*/ 5015124 h 5655902"/>
              <a:gd name="connsiteX23" fmla="*/ 5023962 w 8631811"/>
              <a:gd name="connsiteY23" fmla="*/ 4982535 h 5655902"/>
              <a:gd name="connsiteX24" fmla="*/ 5051334 w 8631811"/>
              <a:gd name="connsiteY24" fmla="*/ 4949755 h 5655902"/>
              <a:gd name="connsiteX25" fmla="*/ 5078486 w 8631811"/>
              <a:gd name="connsiteY25" fmla="*/ 4916787 h 5655902"/>
              <a:gd name="connsiteX26" fmla="*/ 5105424 w 8631811"/>
              <a:gd name="connsiteY26" fmla="*/ 4883636 h 5655902"/>
              <a:gd name="connsiteX27" fmla="*/ 5132154 w 8631811"/>
              <a:gd name="connsiteY27" fmla="*/ 4850305 h 5655902"/>
              <a:gd name="connsiteX28" fmla="*/ 5158681 w 8631811"/>
              <a:gd name="connsiteY28" fmla="*/ 4816797 h 5655902"/>
              <a:gd name="connsiteX29" fmla="*/ 5211157 w 8631811"/>
              <a:gd name="connsiteY29" fmla="*/ 4749265 h 5655902"/>
              <a:gd name="connsiteX30" fmla="*/ 5262901 w 8631811"/>
              <a:gd name="connsiteY30" fmla="*/ 4681068 h 5655902"/>
              <a:gd name="connsiteX31" fmla="*/ 5313965 w 8631811"/>
              <a:gd name="connsiteY31" fmla="*/ 4612234 h 5655902"/>
              <a:gd name="connsiteX32" fmla="*/ 5364399 w 8631811"/>
              <a:gd name="connsiteY32" fmla="*/ 4542793 h 5655902"/>
              <a:gd name="connsiteX33" fmla="*/ 5414255 w 8631811"/>
              <a:gd name="connsiteY33" fmla="*/ 4472771 h 5655902"/>
              <a:gd name="connsiteX34" fmla="*/ 5463582 w 8631811"/>
              <a:gd name="connsiteY34" fmla="*/ 4402196 h 5655902"/>
              <a:gd name="connsiteX35" fmla="*/ 5512432 w 8631811"/>
              <a:gd name="connsiteY35" fmla="*/ 4331098 h 5655902"/>
              <a:gd name="connsiteX36" fmla="*/ 5560854 w 8631811"/>
              <a:gd name="connsiteY36" fmla="*/ 4259503 h 5655902"/>
              <a:gd name="connsiteX37" fmla="*/ 5608901 w 8631811"/>
              <a:gd name="connsiteY37" fmla="*/ 4187441 h 5655902"/>
              <a:gd name="connsiteX38" fmla="*/ 5680377 w 8631811"/>
              <a:gd name="connsiteY38" fmla="*/ 4078531 h 5655902"/>
              <a:gd name="connsiteX39" fmla="*/ 5751291 w 8631811"/>
              <a:gd name="connsiteY39" fmla="*/ 3968727 h 5655902"/>
              <a:gd name="connsiteX40" fmla="*/ 5868700 w 8631811"/>
              <a:gd name="connsiteY40" fmla="*/ 3783989 h 5655902"/>
              <a:gd name="connsiteX41" fmla="*/ 6198426 w 8631811"/>
              <a:gd name="connsiteY41" fmla="*/ 3258640 h 5655902"/>
              <a:gd name="connsiteX42" fmla="*/ 6294647 w 8631811"/>
              <a:gd name="connsiteY42" fmla="*/ 3107321 h 5655902"/>
              <a:gd name="connsiteX43" fmla="*/ 6367867 w 8631811"/>
              <a:gd name="connsiteY43" fmla="*/ 2993735 h 5655902"/>
              <a:gd name="connsiteX44" fmla="*/ 6448414 w 8631811"/>
              <a:gd name="connsiteY44" fmla="*/ 2869788 h 5655902"/>
              <a:gd name="connsiteX45" fmla="*/ 6559384 w 8631811"/>
              <a:gd name="connsiteY45" fmla="*/ 2696807 h 5655902"/>
              <a:gd name="connsiteX46" fmla="*/ 6971450 w 8631811"/>
              <a:gd name="connsiteY46" fmla="*/ 2045274 h 5655902"/>
              <a:gd name="connsiteX47" fmla="*/ 7081972 w 8631811"/>
              <a:gd name="connsiteY47" fmla="*/ 1872743 h 5655902"/>
              <a:gd name="connsiteX48" fmla="*/ 7165496 w 8631811"/>
              <a:gd name="connsiteY48" fmla="*/ 1744202 h 5655902"/>
              <a:gd name="connsiteX49" fmla="*/ 7221568 w 8631811"/>
              <a:gd name="connsiteY49" fmla="*/ 1659017 h 5655902"/>
              <a:gd name="connsiteX50" fmla="*/ 7278006 w 8631811"/>
              <a:gd name="connsiteY50" fmla="*/ 1574303 h 5655902"/>
              <a:gd name="connsiteX51" fmla="*/ 7334860 w 8631811"/>
              <a:gd name="connsiteY51" fmla="*/ 1490113 h 5655902"/>
              <a:gd name="connsiteX52" fmla="*/ 7392174 w 8631811"/>
              <a:gd name="connsiteY52" fmla="*/ 1406503 h 5655902"/>
              <a:gd name="connsiteX53" fmla="*/ 7449998 w 8631811"/>
              <a:gd name="connsiteY53" fmla="*/ 1323526 h 5655902"/>
              <a:gd name="connsiteX54" fmla="*/ 7508378 w 8631811"/>
              <a:gd name="connsiteY54" fmla="*/ 1241237 h 5655902"/>
              <a:gd name="connsiteX55" fmla="*/ 7567361 w 8631811"/>
              <a:gd name="connsiteY55" fmla="*/ 1159689 h 5655902"/>
              <a:gd name="connsiteX56" fmla="*/ 7597094 w 8631811"/>
              <a:gd name="connsiteY56" fmla="*/ 1119210 h 5655902"/>
              <a:gd name="connsiteX57" fmla="*/ 7626996 w 8631811"/>
              <a:gd name="connsiteY57" fmla="*/ 1078937 h 5655902"/>
              <a:gd name="connsiteX58" fmla="*/ 7657072 w 8631811"/>
              <a:gd name="connsiteY58" fmla="*/ 1038876 h 5655902"/>
              <a:gd name="connsiteX59" fmla="*/ 7687328 w 8631811"/>
              <a:gd name="connsiteY59" fmla="*/ 999035 h 5655902"/>
              <a:gd name="connsiteX60" fmla="*/ 7717771 w 8631811"/>
              <a:gd name="connsiteY60" fmla="*/ 959419 h 5655902"/>
              <a:gd name="connsiteX61" fmla="*/ 7748407 w 8631811"/>
              <a:gd name="connsiteY61" fmla="*/ 920037 h 5655902"/>
              <a:gd name="connsiteX62" fmla="*/ 7779240 w 8631811"/>
              <a:gd name="connsiteY62" fmla="*/ 880894 h 5655902"/>
              <a:gd name="connsiteX63" fmla="*/ 7810278 w 8631811"/>
              <a:gd name="connsiteY63" fmla="*/ 841997 h 5655902"/>
              <a:gd name="connsiteX64" fmla="*/ 7841525 w 8631811"/>
              <a:gd name="connsiteY64" fmla="*/ 803354 h 5655902"/>
              <a:gd name="connsiteX65" fmla="*/ 7872989 w 8631811"/>
              <a:gd name="connsiteY65" fmla="*/ 764970 h 5655902"/>
              <a:gd name="connsiteX66" fmla="*/ 7904675 w 8631811"/>
              <a:gd name="connsiteY66" fmla="*/ 726853 h 5655902"/>
              <a:gd name="connsiteX67" fmla="*/ 7936588 w 8631811"/>
              <a:gd name="connsiteY67" fmla="*/ 689010 h 5655902"/>
              <a:gd name="connsiteX68" fmla="*/ 7968735 w 8631811"/>
              <a:gd name="connsiteY68" fmla="*/ 651447 h 5655902"/>
              <a:gd name="connsiteX69" fmla="*/ 8001122 w 8631811"/>
              <a:gd name="connsiteY69" fmla="*/ 614171 h 5655902"/>
              <a:gd name="connsiteX70" fmla="*/ 8033755 w 8631811"/>
              <a:gd name="connsiteY70" fmla="*/ 577189 h 5655902"/>
              <a:gd name="connsiteX71" fmla="*/ 8066638 w 8631811"/>
              <a:gd name="connsiteY71" fmla="*/ 540507 h 5655902"/>
              <a:gd name="connsiteX72" fmla="*/ 8099780 w 8631811"/>
              <a:gd name="connsiteY72" fmla="*/ 504132 h 5655902"/>
              <a:gd name="connsiteX73" fmla="*/ 8133184 w 8631811"/>
              <a:gd name="connsiteY73" fmla="*/ 468072 h 5655902"/>
              <a:gd name="connsiteX74" fmla="*/ 8166858 w 8631811"/>
              <a:gd name="connsiteY74" fmla="*/ 432332 h 5655902"/>
              <a:gd name="connsiteX75" fmla="*/ 8200807 w 8631811"/>
              <a:gd name="connsiteY75" fmla="*/ 396920 h 5655902"/>
              <a:gd name="connsiteX76" fmla="*/ 8235037 w 8631811"/>
              <a:gd name="connsiteY76" fmla="*/ 361843 h 5655902"/>
              <a:gd name="connsiteX77" fmla="*/ 8269554 w 8631811"/>
              <a:gd name="connsiteY77" fmla="*/ 327107 h 5655902"/>
              <a:gd name="connsiteX78" fmla="*/ 8304364 w 8631811"/>
              <a:gd name="connsiteY78" fmla="*/ 292718 h 5655902"/>
              <a:gd name="connsiteX79" fmla="*/ 8339473 w 8631811"/>
              <a:gd name="connsiteY79" fmla="*/ 258685 h 5655902"/>
              <a:gd name="connsiteX80" fmla="*/ 8374886 w 8631811"/>
              <a:gd name="connsiteY80" fmla="*/ 225013 h 5655902"/>
              <a:gd name="connsiteX81" fmla="*/ 8410611 w 8631811"/>
              <a:gd name="connsiteY81" fmla="*/ 191709 h 5655902"/>
              <a:gd name="connsiteX82" fmla="*/ 8446651 w 8631811"/>
              <a:gd name="connsiteY82" fmla="*/ 158780 h 5655902"/>
              <a:gd name="connsiteX83" fmla="*/ 8483015 w 8631811"/>
              <a:gd name="connsiteY83" fmla="*/ 126233 h 5655902"/>
              <a:gd name="connsiteX84" fmla="*/ 8519706 w 8631811"/>
              <a:gd name="connsiteY84" fmla="*/ 94075 h 5655902"/>
              <a:gd name="connsiteX85" fmla="*/ 8556732 w 8631811"/>
              <a:gd name="connsiteY85" fmla="*/ 62312 h 5655902"/>
              <a:gd name="connsiteX86" fmla="*/ 8594098 w 8631811"/>
              <a:gd name="connsiteY86" fmla="*/ 30951 h 5655902"/>
              <a:gd name="connsiteX87" fmla="*/ 8631811 w 8631811"/>
              <a:gd name="connsiteY87" fmla="*/ 0 h 5655902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  <a:gd name="connsiteX0" fmla="*/ 8631811 w 8631811"/>
              <a:gd name="connsiteY0" fmla="*/ 0 h 5609155"/>
              <a:gd name="connsiteX1" fmla="*/ 510 w 8631811"/>
              <a:gd name="connsiteY1" fmla="*/ 0 h 5609155"/>
              <a:gd name="connsiteX2" fmla="*/ 510 w 8631811"/>
              <a:gd name="connsiteY2" fmla="*/ 5593952 h 5609155"/>
              <a:gd name="connsiteX3" fmla="*/ 4415084 w 8631811"/>
              <a:gd name="connsiteY3" fmla="*/ 5605626 h 5609155"/>
              <a:gd name="connsiteX4" fmla="*/ 4453498 w 8631811"/>
              <a:gd name="connsiteY4" fmla="*/ 5565111 h 5609155"/>
              <a:gd name="connsiteX5" fmla="*/ 4486270 w 8631811"/>
              <a:gd name="connsiteY5" fmla="*/ 5536556 h 5609155"/>
              <a:gd name="connsiteX6" fmla="*/ 4518701 w 8631811"/>
              <a:gd name="connsiteY6" fmla="*/ 5507747 h 5609155"/>
              <a:gd name="connsiteX7" fmla="*/ 4550797 w 8631811"/>
              <a:gd name="connsiteY7" fmla="*/ 5478687 h 5609155"/>
              <a:gd name="connsiteX8" fmla="*/ 4582564 w 8631811"/>
              <a:gd name="connsiteY8" fmla="*/ 5449380 h 5609155"/>
              <a:gd name="connsiteX9" fmla="*/ 4614010 w 8631811"/>
              <a:gd name="connsiteY9" fmla="*/ 5419830 h 5609155"/>
              <a:gd name="connsiteX10" fmla="*/ 4645139 w 8631811"/>
              <a:gd name="connsiteY10" fmla="*/ 5390040 h 5609155"/>
              <a:gd name="connsiteX11" fmla="*/ 4675959 w 8631811"/>
              <a:gd name="connsiteY11" fmla="*/ 5360014 h 5609155"/>
              <a:gd name="connsiteX12" fmla="*/ 4706476 w 8631811"/>
              <a:gd name="connsiteY12" fmla="*/ 5329755 h 5609155"/>
              <a:gd name="connsiteX13" fmla="*/ 4736695 w 8631811"/>
              <a:gd name="connsiteY13" fmla="*/ 5299266 h 5609155"/>
              <a:gd name="connsiteX14" fmla="*/ 4766625 w 8631811"/>
              <a:gd name="connsiteY14" fmla="*/ 5268551 h 5609155"/>
              <a:gd name="connsiteX15" fmla="*/ 4796270 w 8631811"/>
              <a:gd name="connsiteY15" fmla="*/ 5237614 h 5609155"/>
              <a:gd name="connsiteX16" fmla="*/ 4825637 w 8631811"/>
              <a:gd name="connsiteY16" fmla="*/ 5206458 h 5609155"/>
              <a:gd name="connsiteX17" fmla="*/ 4854733 w 8631811"/>
              <a:gd name="connsiteY17" fmla="*/ 5175087 h 5609155"/>
              <a:gd name="connsiteX18" fmla="*/ 4883564 w 8631811"/>
              <a:gd name="connsiteY18" fmla="*/ 5143504 h 5609155"/>
              <a:gd name="connsiteX19" fmla="*/ 4912136 w 8631811"/>
              <a:gd name="connsiteY19" fmla="*/ 5111713 h 5609155"/>
              <a:gd name="connsiteX20" fmla="*/ 4940455 w 8631811"/>
              <a:gd name="connsiteY20" fmla="*/ 5079717 h 5609155"/>
              <a:gd name="connsiteX21" fmla="*/ 4968528 w 8631811"/>
              <a:gd name="connsiteY21" fmla="*/ 5047519 h 5609155"/>
              <a:gd name="connsiteX22" fmla="*/ 4996362 w 8631811"/>
              <a:gd name="connsiteY22" fmla="*/ 5015124 h 5609155"/>
              <a:gd name="connsiteX23" fmla="*/ 5023962 w 8631811"/>
              <a:gd name="connsiteY23" fmla="*/ 4982535 h 5609155"/>
              <a:gd name="connsiteX24" fmla="*/ 5051334 w 8631811"/>
              <a:gd name="connsiteY24" fmla="*/ 4949755 h 5609155"/>
              <a:gd name="connsiteX25" fmla="*/ 5078486 w 8631811"/>
              <a:gd name="connsiteY25" fmla="*/ 4916787 h 5609155"/>
              <a:gd name="connsiteX26" fmla="*/ 5105424 w 8631811"/>
              <a:gd name="connsiteY26" fmla="*/ 4883636 h 5609155"/>
              <a:gd name="connsiteX27" fmla="*/ 5132154 w 8631811"/>
              <a:gd name="connsiteY27" fmla="*/ 4850305 h 5609155"/>
              <a:gd name="connsiteX28" fmla="*/ 5158681 w 8631811"/>
              <a:gd name="connsiteY28" fmla="*/ 4816797 h 5609155"/>
              <a:gd name="connsiteX29" fmla="*/ 5211157 w 8631811"/>
              <a:gd name="connsiteY29" fmla="*/ 4749265 h 5609155"/>
              <a:gd name="connsiteX30" fmla="*/ 5262901 w 8631811"/>
              <a:gd name="connsiteY30" fmla="*/ 4681068 h 5609155"/>
              <a:gd name="connsiteX31" fmla="*/ 5313965 w 8631811"/>
              <a:gd name="connsiteY31" fmla="*/ 4612234 h 5609155"/>
              <a:gd name="connsiteX32" fmla="*/ 5364399 w 8631811"/>
              <a:gd name="connsiteY32" fmla="*/ 4542793 h 5609155"/>
              <a:gd name="connsiteX33" fmla="*/ 5414255 w 8631811"/>
              <a:gd name="connsiteY33" fmla="*/ 4472771 h 5609155"/>
              <a:gd name="connsiteX34" fmla="*/ 5463582 w 8631811"/>
              <a:gd name="connsiteY34" fmla="*/ 4402196 h 5609155"/>
              <a:gd name="connsiteX35" fmla="*/ 5512432 w 8631811"/>
              <a:gd name="connsiteY35" fmla="*/ 4331098 h 5609155"/>
              <a:gd name="connsiteX36" fmla="*/ 5560854 w 8631811"/>
              <a:gd name="connsiteY36" fmla="*/ 4259503 h 5609155"/>
              <a:gd name="connsiteX37" fmla="*/ 5608901 w 8631811"/>
              <a:gd name="connsiteY37" fmla="*/ 4187441 h 5609155"/>
              <a:gd name="connsiteX38" fmla="*/ 5680377 w 8631811"/>
              <a:gd name="connsiteY38" fmla="*/ 4078531 h 5609155"/>
              <a:gd name="connsiteX39" fmla="*/ 5751291 w 8631811"/>
              <a:gd name="connsiteY39" fmla="*/ 3968727 h 5609155"/>
              <a:gd name="connsiteX40" fmla="*/ 5868700 w 8631811"/>
              <a:gd name="connsiteY40" fmla="*/ 3783989 h 5609155"/>
              <a:gd name="connsiteX41" fmla="*/ 6198426 w 8631811"/>
              <a:gd name="connsiteY41" fmla="*/ 3258640 h 5609155"/>
              <a:gd name="connsiteX42" fmla="*/ 6294647 w 8631811"/>
              <a:gd name="connsiteY42" fmla="*/ 3107321 h 5609155"/>
              <a:gd name="connsiteX43" fmla="*/ 6367867 w 8631811"/>
              <a:gd name="connsiteY43" fmla="*/ 2993735 h 5609155"/>
              <a:gd name="connsiteX44" fmla="*/ 6448414 w 8631811"/>
              <a:gd name="connsiteY44" fmla="*/ 2869788 h 5609155"/>
              <a:gd name="connsiteX45" fmla="*/ 6559384 w 8631811"/>
              <a:gd name="connsiteY45" fmla="*/ 2696807 h 5609155"/>
              <a:gd name="connsiteX46" fmla="*/ 6971450 w 8631811"/>
              <a:gd name="connsiteY46" fmla="*/ 2045274 h 5609155"/>
              <a:gd name="connsiteX47" fmla="*/ 7081972 w 8631811"/>
              <a:gd name="connsiteY47" fmla="*/ 1872743 h 5609155"/>
              <a:gd name="connsiteX48" fmla="*/ 7165496 w 8631811"/>
              <a:gd name="connsiteY48" fmla="*/ 1744202 h 5609155"/>
              <a:gd name="connsiteX49" fmla="*/ 7221568 w 8631811"/>
              <a:gd name="connsiteY49" fmla="*/ 1659017 h 5609155"/>
              <a:gd name="connsiteX50" fmla="*/ 7278006 w 8631811"/>
              <a:gd name="connsiteY50" fmla="*/ 1574303 h 5609155"/>
              <a:gd name="connsiteX51" fmla="*/ 7334860 w 8631811"/>
              <a:gd name="connsiteY51" fmla="*/ 1490113 h 5609155"/>
              <a:gd name="connsiteX52" fmla="*/ 7392174 w 8631811"/>
              <a:gd name="connsiteY52" fmla="*/ 1406503 h 5609155"/>
              <a:gd name="connsiteX53" fmla="*/ 7449998 w 8631811"/>
              <a:gd name="connsiteY53" fmla="*/ 1323526 h 5609155"/>
              <a:gd name="connsiteX54" fmla="*/ 7508378 w 8631811"/>
              <a:gd name="connsiteY54" fmla="*/ 1241237 h 5609155"/>
              <a:gd name="connsiteX55" fmla="*/ 7567361 w 8631811"/>
              <a:gd name="connsiteY55" fmla="*/ 1159689 h 5609155"/>
              <a:gd name="connsiteX56" fmla="*/ 7597094 w 8631811"/>
              <a:gd name="connsiteY56" fmla="*/ 1119210 h 5609155"/>
              <a:gd name="connsiteX57" fmla="*/ 7626996 w 8631811"/>
              <a:gd name="connsiteY57" fmla="*/ 1078937 h 5609155"/>
              <a:gd name="connsiteX58" fmla="*/ 7657072 w 8631811"/>
              <a:gd name="connsiteY58" fmla="*/ 1038876 h 5609155"/>
              <a:gd name="connsiteX59" fmla="*/ 7687328 w 8631811"/>
              <a:gd name="connsiteY59" fmla="*/ 999035 h 5609155"/>
              <a:gd name="connsiteX60" fmla="*/ 7717771 w 8631811"/>
              <a:gd name="connsiteY60" fmla="*/ 959419 h 5609155"/>
              <a:gd name="connsiteX61" fmla="*/ 7748407 w 8631811"/>
              <a:gd name="connsiteY61" fmla="*/ 920037 h 5609155"/>
              <a:gd name="connsiteX62" fmla="*/ 7779240 w 8631811"/>
              <a:gd name="connsiteY62" fmla="*/ 880894 h 5609155"/>
              <a:gd name="connsiteX63" fmla="*/ 7810278 w 8631811"/>
              <a:gd name="connsiteY63" fmla="*/ 841997 h 5609155"/>
              <a:gd name="connsiteX64" fmla="*/ 7841525 w 8631811"/>
              <a:gd name="connsiteY64" fmla="*/ 803354 h 5609155"/>
              <a:gd name="connsiteX65" fmla="*/ 7872989 w 8631811"/>
              <a:gd name="connsiteY65" fmla="*/ 764970 h 5609155"/>
              <a:gd name="connsiteX66" fmla="*/ 7904675 w 8631811"/>
              <a:gd name="connsiteY66" fmla="*/ 726853 h 5609155"/>
              <a:gd name="connsiteX67" fmla="*/ 7936588 w 8631811"/>
              <a:gd name="connsiteY67" fmla="*/ 689010 h 5609155"/>
              <a:gd name="connsiteX68" fmla="*/ 7968735 w 8631811"/>
              <a:gd name="connsiteY68" fmla="*/ 651447 h 5609155"/>
              <a:gd name="connsiteX69" fmla="*/ 8001122 w 8631811"/>
              <a:gd name="connsiteY69" fmla="*/ 614171 h 5609155"/>
              <a:gd name="connsiteX70" fmla="*/ 8033755 w 8631811"/>
              <a:gd name="connsiteY70" fmla="*/ 577189 h 5609155"/>
              <a:gd name="connsiteX71" fmla="*/ 8066638 w 8631811"/>
              <a:gd name="connsiteY71" fmla="*/ 540507 h 5609155"/>
              <a:gd name="connsiteX72" fmla="*/ 8099780 w 8631811"/>
              <a:gd name="connsiteY72" fmla="*/ 504132 h 5609155"/>
              <a:gd name="connsiteX73" fmla="*/ 8133184 w 8631811"/>
              <a:gd name="connsiteY73" fmla="*/ 468072 h 5609155"/>
              <a:gd name="connsiteX74" fmla="*/ 8166858 w 8631811"/>
              <a:gd name="connsiteY74" fmla="*/ 432332 h 5609155"/>
              <a:gd name="connsiteX75" fmla="*/ 8200807 w 8631811"/>
              <a:gd name="connsiteY75" fmla="*/ 396920 h 5609155"/>
              <a:gd name="connsiteX76" fmla="*/ 8235037 w 8631811"/>
              <a:gd name="connsiteY76" fmla="*/ 361843 h 5609155"/>
              <a:gd name="connsiteX77" fmla="*/ 8269554 w 8631811"/>
              <a:gd name="connsiteY77" fmla="*/ 327107 h 5609155"/>
              <a:gd name="connsiteX78" fmla="*/ 8304364 w 8631811"/>
              <a:gd name="connsiteY78" fmla="*/ 292718 h 5609155"/>
              <a:gd name="connsiteX79" fmla="*/ 8339473 w 8631811"/>
              <a:gd name="connsiteY79" fmla="*/ 258685 h 5609155"/>
              <a:gd name="connsiteX80" fmla="*/ 8374886 w 8631811"/>
              <a:gd name="connsiteY80" fmla="*/ 225013 h 5609155"/>
              <a:gd name="connsiteX81" fmla="*/ 8410611 w 8631811"/>
              <a:gd name="connsiteY81" fmla="*/ 191709 h 5609155"/>
              <a:gd name="connsiteX82" fmla="*/ 8446651 w 8631811"/>
              <a:gd name="connsiteY82" fmla="*/ 158780 h 5609155"/>
              <a:gd name="connsiteX83" fmla="*/ 8483015 w 8631811"/>
              <a:gd name="connsiteY83" fmla="*/ 126233 h 5609155"/>
              <a:gd name="connsiteX84" fmla="*/ 8519706 w 8631811"/>
              <a:gd name="connsiteY84" fmla="*/ 94075 h 5609155"/>
              <a:gd name="connsiteX85" fmla="*/ 8556732 w 8631811"/>
              <a:gd name="connsiteY85" fmla="*/ 62312 h 5609155"/>
              <a:gd name="connsiteX86" fmla="*/ 8594098 w 8631811"/>
              <a:gd name="connsiteY86" fmla="*/ 30951 h 5609155"/>
              <a:gd name="connsiteX87" fmla="*/ 8631811 w 8631811"/>
              <a:gd name="connsiteY87" fmla="*/ 0 h 560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8631811" h="5609155">
                <a:moveTo>
                  <a:pt x="8631811" y="0"/>
                </a:moveTo>
                <a:lnTo>
                  <a:pt x="510" y="0"/>
                </a:lnTo>
                <a:cubicBezTo>
                  <a:pt x="-1254" y="1862614"/>
                  <a:pt x="2274" y="3731338"/>
                  <a:pt x="510" y="5593952"/>
                </a:cubicBezTo>
                <a:cubicBezTo>
                  <a:pt x="2341" y="5593771"/>
                  <a:pt x="4397374" y="5618022"/>
                  <a:pt x="4415084" y="5605626"/>
                </a:cubicBezTo>
                <a:cubicBezTo>
                  <a:pt x="4394366" y="5618587"/>
                  <a:pt x="4458338" y="5576581"/>
                  <a:pt x="4453498" y="5565111"/>
                </a:cubicBezTo>
                <a:cubicBezTo>
                  <a:pt x="4458213" y="5577087"/>
                  <a:pt x="4475346" y="5546074"/>
                  <a:pt x="4486270" y="5536556"/>
                </a:cubicBezTo>
                <a:lnTo>
                  <a:pt x="4518701" y="5507747"/>
                </a:lnTo>
                <a:lnTo>
                  <a:pt x="4550797" y="5478687"/>
                </a:lnTo>
                <a:lnTo>
                  <a:pt x="4582564" y="5449380"/>
                </a:lnTo>
                <a:lnTo>
                  <a:pt x="4614010" y="5419830"/>
                </a:lnTo>
                <a:lnTo>
                  <a:pt x="4645139" y="5390040"/>
                </a:lnTo>
                <a:lnTo>
                  <a:pt x="4675959" y="5360014"/>
                </a:lnTo>
                <a:lnTo>
                  <a:pt x="4706476" y="5329755"/>
                </a:lnTo>
                <a:lnTo>
                  <a:pt x="4736695" y="5299266"/>
                </a:lnTo>
                <a:lnTo>
                  <a:pt x="4766625" y="5268551"/>
                </a:lnTo>
                <a:lnTo>
                  <a:pt x="4796270" y="5237614"/>
                </a:lnTo>
                <a:lnTo>
                  <a:pt x="4825637" y="5206458"/>
                </a:lnTo>
                <a:lnTo>
                  <a:pt x="4854733" y="5175087"/>
                </a:lnTo>
                <a:lnTo>
                  <a:pt x="4883564" y="5143504"/>
                </a:lnTo>
                <a:lnTo>
                  <a:pt x="4912136" y="5111713"/>
                </a:lnTo>
                <a:lnTo>
                  <a:pt x="4940455" y="5079717"/>
                </a:lnTo>
                <a:lnTo>
                  <a:pt x="4968528" y="5047519"/>
                </a:lnTo>
                <a:lnTo>
                  <a:pt x="4996362" y="5015124"/>
                </a:lnTo>
                <a:lnTo>
                  <a:pt x="5023962" y="4982535"/>
                </a:lnTo>
                <a:lnTo>
                  <a:pt x="5051334" y="4949755"/>
                </a:lnTo>
                <a:lnTo>
                  <a:pt x="5078486" y="4916787"/>
                </a:lnTo>
                <a:lnTo>
                  <a:pt x="5105424" y="4883636"/>
                </a:lnTo>
                <a:lnTo>
                  <a:pt x="5132154" y="4850305"/>
                </a:lnTo>
                <a:lnTo>
                  <a:pt x="5158681" y="4816797"/>
                </a:lnTo>
                <a:lnTo>
                  <a:pt x="5211157" y="4749265"/>
                </a:lnTo>
                <a:lnTo>
                  <a:pt x="5262901" y="4681068"/>
                </a:lnTo>
                <a:lnTo>
                  <a:pt x="5313965" y="4612234"/>
                </a:lnTo>
                <a:lnTo>
                  <a:pt x="5364399" y="4542793"/>
                </a:lnTo>
                <a:lnTo>
                  <a:pt x="5414255" y="4472771"/>
                </a:lnTo>
                <a:lnTo>
                  <a:pt x="5463582" y="4402196"/>
                </a:lnTo>
                <a:lnTo>
                  <a:pt x="5512432" y="4331098"/>
                </a:lnTo>
                <a:lnTo>
                  <a:pt x="5560854" y="4259503"/>
                </a:lnTo>
                <a:lnTo>
                  <a:pt x="5608901" y="4187441"/>
                </a:lnTo>
                <a:lnTo>
                  <a:pt x="5680377" y="4078531"/>
                </a:lnTo>
                <a:lnTo>
                  <a:pt x="5751291" y="3968727"/>
                </a:lnTo>
                <a:lnTo>
                  <a:pt x="5868700" y="3783989"/>
                </a:lnTo>
                <a:lnTo>
                  <a:pt x="6198426" y="3258640"/>
                </a:lnTo>
                <a:lnTo>
                  <a:pt x="6294647" y="3107321"/>
                </a:lnTo>
                <a:lnTo>
                  <a:pt x="6367867" y="2993735"/>
                </a:lnTo>
                <a:lnTo>
                  <a:pt x="6448414" y="2869788"/>
                </a:lnTo>
                <a:lnTo>
                  <a:pt x="6559384" y="2696807"/>
                </a:lnTo>
                <a:lnTo>
                  <a:pt x="6971450" y="2045274"/>
                </a:lnTo>
                <a:lnTo>
                  <a:pt x="7081972" y="1872743"/>
                </a:lnTo>
                <a:lnTo>
                  <a:pt x="7165496" y="1744202"/>
                </a:lnTo>
                <a:lnTo>
                  <a:pt x="7221568" y="1659017"/>
                </a:lnTo>
                <a:lnTo>
                  <a:pt x="7278006" y="1574303"/>
                </a:lnTo>
                <a:lnTo>
                  <a:pt x="7334860" y="1490113"/>
                </a:lnTo>
                <a:lnTo>
                  <a:pt x="7392174" y="1406503"/>
                </a:lnTo>
                <a:lnTo>
                  <a:pt x="7449998" y="1323526"/>
                </a:lnTo>
                <a:lnTo>
                  <a:pt x="7508378" y="1241237"/>
                </a:lnTo>
                <a:lnTo>
                  <a:pt x="7567361" y="1159689"/>
                </a:lnTo>
                <a:lnTo>
                  <a:pt x="7597094" y="1119210"/>
                </a:lnTo>
                <a:lnTo>
                  <a:pt x="7626996" y="1078937"/>
                </a:lnTo>
                <a:lnTo>
                  <a:pt x="7657072" y="1038876"/>
                </a:lnTo>
                <a:lnTo>
                  <a:pt x="7687328" y="999035"/>
                </a:lnTo>
                <a:lnTo>
                  <a:pt x="7717771" y="959419"/>
                </a:lnTo>
                <a:lnTo>
                  <a:pt x="7748407" y="920037"/>
                </a:lnTo>
                <a:lnTo>
                  <a:pt x="7779240" y="880894"/>
                </a:lnTo>
                <a:lnTo>
                  <a:pt x="7810278" y="841997"/>
                </a:lnTo>
                <a:lnTo>
                  <a:pt x="7841525" y="803354"/>
                </a:lnTo>
                <a:lnTo>
                  <a:pt x="7872989" y="764970"/>
                </a:lnTo>
                <a:lnTo>
                  <a:pt x="7904675" y="726853"/>
                </a:lnTo>
                <a:lnTo>
                  <a:pt x="7936588" y="689010"/>
                </a:lnTo>
                <a:lnTo>
                  <a:pt x="7968735" y="651447"/>
                </a:lnTo>
                <a:lnTo>
                  <a:pt x="8001122" y="614171"/>
                </a:lnTo>
                <a:lnTo>
                  <a:pt x="8033755" y="577189"/>
                </a:lnTo>
                <a:lnTo>
                  <a:pt x="8066638" y="540507"/>
                </a:lnTo>
                <a:lnTo>
                  <a:pt x="8099780" y="504132"/>
                </a:lnTo>
                <a:lnTo>
                  <a:pt x="8133184" y="468072"/>
                </a:lnTo>
                <a:lnTo>
                  <a:pt x="8166858" y="432332"/>
                </a:lnTo>
                <a:lnTo>
                  <a:pt x="8200807" y="396920"/>
                </a:lnTo>
                <a:lnTo>
                  <a:pt x="8235037" y="361843"/>
                </a:lnTo>
                <a:lnTo>
                  <a:pt x="8269554" y="327107"/>
                </a:lnTo>
                <a:lnTo>
                  <a:pt x="8304364" y="292718"/>
                </a:lnTo>
                <a:lnTo>
                  <a:pt x="8339473" y="258685"/>
                </a:lnTo>
                <a:lnTo>
                  <a:pt x="8374886" y="225013"/>
                </a:lnTo>
                <a:lnTo>
                  <a:pt x="8410611" y="191709"/>
                </a:lnTo>
                <a:lnTo>
                  <a:pt x="8446651" y="158780"/>
                </a:lnTo>
                <a:lnTo>
                  <a:pt x="8483015" y="126233"/>
                </a:lnTo>
                <a:lnTo>
                  <a:pt x="8519706" y="94075"/>
                </a:lnTo>
                <a:lnTo>
                  <a:pt x="8556732" y="62312"/>
                </a:lnTo>
                <a:lnTo>
                  <a:pt x="8594098" y="30951"/>
                </a:lnTo>
                <a:lnTo>
                  <a:pt x="8631811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ABE99CAF-2B6B-D3B7-3276-2F78CF5601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43701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ABE99CAF-2B6B-D3B7-3276-2F78CF5601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983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ABE99CAF-2B6B-D3B7-3276-2F78CF5601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457200" indent="0">
              <a:buClr>
                <a:srgbClr val="D86533"/>
              </a:buClr>
              <a:buSzPct val="50000"/>
              <a:buFont typeface="Arial" panose="020B0604020202020204" pitchFamily="34" charset="0"/>
              <a:buNone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07486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Page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FA5A5E8-3D06-A7EA-5635-120AA76CC575}"/>
              </a:ext>
            </a:extLst>
          </p:cNvPr>
          <p:cNvSpPr txBox="1"/>
          <p:nvPr userDrawn="1"/>
        </p:nvSpPr>
        <p:spPr>
          <a:xfrm>
            <a:off x="11669843" y="6363852"/>
            <a:ext cx="426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solidFill>
                  <a:srgbClr val="C1E0F7"/>
                </a:solidFill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solidFill>
                <a:srgbClr val="C1E0F7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FD27D79-AED5-4E9D-AA32-2924BF8F47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28C055-0230-E639-01FE-2EFDCAFD79C6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el 1">
            <a:extLst>
              <a:ext uri="{FF2B5EF4-FFF2-40B4-BE49-F238E27FC236}">
                <a16:creationId xmlns:a16="http://schemas.microsoft.com/office/drawing/2014/main" id="{C41C9ACE-5159-2A8E-74E5-77F61C797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ACCBBD6F-4DDA-7EBF-8B2B-98C145727807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2F2AC7B1-8558-CB1E-7C04-AA2ACBDBC93E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69307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Pag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D7A8FF-5576-4700-8E4E-78B34DA0BA14}"/>
              </a:ext>
            </a:extLst>
          </p:cNvPr>
          <p:cNvSpPr txBox="1"/>
          <p:nvPr userDrawn="1"/>
        </p:nvSpPr>
        <p:spPr>
          <a:xfrm>
            <a:off x="10921174" y="6363852"/>
            <a:ext cx="118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35927B-2CDD-149A-67CF-A3E95A499FD0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9">
            <a:extLst>
              <a:ext uri="{FF2B5EF4-FFF2-40B4-BE49-F238E27FC236}">
                <a16:creationId xmlns:a16="http://schemas.microsoft.com/office/drawing/2014/main" id="{B765137F-92BE-CAC7-9BB1-0EAED8F070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47E1EC04-2CA4-6D3E-D3AE-CBAAD3DEA42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9845" y="4377269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Image</a:t>
            </a: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5771DA71-9147-364A-B744-030478CB95F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827469" y="4368800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Image</a:t>
            </a: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C4CDA7BC-97C0-ADB4-CC45-08E61EEB268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78515" y="4377268"/>
            <a:ext cx="3254218" cy="1986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Image</a:t>
            </a: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70382A54-31FD-48F3-5D44-4C99AD5B9C8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597A4BAC-36C6-B0BD-EAA6-F4A887BA0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73AC5AD-9A64-04BF-711D-D1DBF7E2C10C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A83B9580-1B81-E4A6-EA76-E84C36BB9F97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7593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Pag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D7A8FF-5576-4700-8E4E-78B34DA0BA14}"/>
              </a:ext>
            </a:extLst>
          </p:cNvPr>
          <p:cNvSpPr txBox="1"/>
          <p:nvPr userDrawn="1"/>
        </p:nvSpPr>
        <p:spPr>
          <a:xfrm>
            <a:off x="10921174" y="6363852"/>
            <a:ext cx="118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35927B-2CDD-149A-67CF-A3E95A499FD0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1A2561F8-5EA4-9F7F-6D86-B9BCCB9FD0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0" y="2218966"/>
            <a:ext cx="3889948" cy="46390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Courier New" panose="02070309020205020404" pitchFamily="49" charset="0"/>
              <a:buChar char="o"/>
              <a:defRPr b="0" i="0">
                <a:solidFill>
                  <a:srgbClr val="2C3051"/>
                </a:solidFill>
                <a:latin typeface="Avenir Medium" panose="02000503020000020003" pitchFamily="2" charset="0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 Book" panose="02000503020000020003" pitchFamily="2" charset="0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 Book" panose="02000503020000020003" pitchFamily="2" charset="0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Image</a:t>
            </a:r>
          </a:p>
        </p:txBody>
      </p:sp>
      <p:pic>
        <p:nvPicPr>
          <p:cNvPr id="15" name="Afbeelding 9">
            <a:extLst>
              <a:ext uri="{FF2B5EF4-FFF2-40B4-BE49-F238E27FC236}">
                <a16:creationId xmlns:a16="http://schemas.microsoft.com/office/drawing/2014/main" id="{D2982903-82CD-1214-4468-992295E62F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F1BE5FF6-F4BC-7B03-1970-1AFBCBD156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89399" y="2218967"/>
            <a:ext cx="7182756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94A05666-F05D-7446-A429-90E5C501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5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B624C766-B6F8-2B15-D9DA-AF0F4AB674F6}"/>
              </a:ext>
            </a:extLst>
          </p:cNvPr>
          <p:cNvSpPr/>
          <p:nvPr userDrawn="1"/>
        </p:nvSpPr>
        <p:spPr>
          <a:xfrm>
            <a:off x="0" y="0"/>
            <a:ext cx="1639127" cy="965531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C1E0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26AB7F64-1038-F629-CADB-42710BBA3FC0}"/>
              </a:ext>
            </a:extLst>
          </p:cNvPr>
          <p:cNvSpPr/>
          <p:nvPr userDrawn="1"/>
        </p:nvSpPr>
        <p:spPr>
          <a:xfrm>
            <a:off x="-1" y="1"/>
            <a:ext cx="1568627" cy="924003"/>
          </a:xfrm>
          <a:custGeom>
            <a:avLst/>
            <a:gdLst/>
            <a:ahLst/>
            <a:cxnLst/>
            <a:rect l="l" t="t" r="r" b="b"/>
            <a:pathLst>
              <a:path w="5208270" h="4904105">
                <a:moveTo>
                  <a:pt x="5207965" y="0"/>
                </a:moveTo>
                <a:lnTo>
                  <a:pt x="0" y="0"/>
                </a:lnTo>
                <a:lnTo>
                  <a:pt x="0" y="4904003"/>
                </a:lnTo>
                <a:lnTo>
                  <a:pt x="20078" y="4904003"/>
                </a:lnTo>
                <a:lnTo>
                  <a:pt x="85344" y="4897516"/>
                </a:lnTo>
                <a:lnTo>
                  <a:pt x="149626" y="4890395"/>
                </a:lnTo>
                <a:lnTo>
                  <a:pt x="212935" y="4882647"/>
                </a:lnTo>
                <a:lnTo>
                  <a:pt x="275283" y="4874279"/>
                </a:lnTo>
                <a:lnTo>
                  <a:pt x="336683" y="4865297"/>
                </a:lnTo>
                <a:lnTo>
                  <a:pt x="397145" y="4855708"/>
                </a:lnTo>
                <a:lnTo>
                  <a:pt x="456682" y="4845517"/>
                </a:lnTo>
                <a:lnTo>
                  <a:pt x="515304" y="4834732"/>
                </a:lnTo>
                <a:lnTo>
                  <a:pt x="573024" y="4823359"/>
                </a:lnTo>
                <a:lnTo>
                  <a:pt x="629854" y="4811404"/>
                </a:lnTo>
                <a:lnTo>
                  <a:pt x="685805" y="4798874"/>
                </a:lnTo>
                <a:lnTo>
                  <a:pt x="740888" y="4785776"/>
                </a:lnTo>
                <a:lnTo>
                  <a:pt x="795116" y="4772115"/>
                </a:lnTo>
                <a:lnTo>
                  <a:pt x="848501" y="4757899"/>
                </a:lnTo>
                <a:lnTo>
                  <a:pt x="901053" y="4743134"/>
                </a:lnTo>
                <a:lnTo>
                  <a:pt x="952784" y="4727825"/>
                </a:lnTo>
                <a:lnTo>
                  <a:pt x="1003707" y="4711981"/>
                </a:lnTo>
                <a:lnTo>
                  <a:pt x="1053833" y="4695607"/>
                </a:lnTo>
                <a:lnTo>
                  <a:pt x="1103174" y="4678710"/>
                </a:lnTo>
                <a:lnTo>
                  <a:pt x="1151741" y="4661296"/>
                </a:lnTo>
                <a:lnTo>
                  <a:pt x="1199546" y="4643371"/>
                </a:lnTo>
                <a:lnTo>
                  <a:pt x="1246600" y="4624943"/>
                </a:lnTo>
                <a:lnTo>
                  <a:pt x="1292916" y="4606017"/>
                </a:lnTo>
                <a:lnTo>
                  <a:pt x="1338505" y="4586601"/>
                </a:lnTo>
                <a:lnTo>
                  <a:pt x="1383379" y="4566700"/>
                </a:lnTo>
                <a:lnTo>
                  <a:pt x="1427550" y="4546321"/>
                </a:lnTo>
                <a:lnTo>
                  <a:pt x="1471028" y="4525471"/>
                </a:lnTo>
                <a:lnTo>
                  <a:pt x="1513827" y="4504156"/>
                </a:lnTo>
                <a:lnTo>
                  <a:pt x="1555957" y="4482383"/>
                </a:lnTo>
                <a:lnTo>
                  <a:pt x="1597430" y="4460157"/>
                </a:lnTo>
                <a:lnTo>
                  <a:pt x="1638258" y="4437486"/>
                </a:lnTo>
                <a:lnTo>
                  <a:pt x="1678453" y="4414376"/>
                </a:lnTo>
                <a:lnTo>
                  <a:pt x="1718026" y="4390833"/>
                </a:lnTo>
                <a:lnTo>
                  <a:pt x="1756989" y="4366865"/>
                </a:lnTo>
                <a:lnTo>
                  <a:pt x="1795354" y="4342477"/>
                </a:lnTo>
                <a:lnTo>
                  <a:pt x="1833132" y="4317675"/>
                </a:lnTo>
                <a:lnTo>
                  <a:pt x="1870336" y="4292467"/>
                </a:lnTo>
                <a:lnTo>
                  <a:pt x="1906976" y="4266859"/>
                </a:lnTo>
                <a:lnTo>
                  <a:pt x="1943064" y="4240857"/>
                </a:lnTo>
                <a:lnTo>
                  <a:pt x="1978613" y="4214468"/>
                </a:lnTo>
                <a:lnTo>
                  <a:pt x="2013634" y="4187699"/>
                </a:lnTo>
                <a:lnTo>
                  <a:pt x="2048138" y="4160555"/>
                </a:lnTo>
                <a:lnTo>
                  <a:pt x="2082137" y="4133043"/>
                </a:lnTo>
                <a:lnTo>
                  <a:pt x="2115643" y="4105171"/>
                </a:lnTo>
                <a:lnTo>
                  <a:pt x="2148668" y="4076943"/>
                </a:lnTo>
                <a:lnTo>
                  <a:pt x="2181224" y="4048367"/>
                </a:lnTo>
                <a:lnTo>
                  <a:pt x="2213321" y="4019449"/>
                </a:lnTo>
                <a:lnTo>
                  <a:pt x="2244972" y="3990196"/>
                </a:lnTo>
                <a:lnTo>
                  <a:pt x="2276188" y="3960614"/>
                </a:lnTo>
                <a:lnTo>
                  <a:pt x="2306981" y="3930710"/>
                </a:lnTo>
                <a:lnTo>
                  <a:pt x="2337364" y="3900490"/>
                </a:lnTo>
                <a:lnTo>
                  <a:pt x="2367346" y="3869960"/>
                </a:lnTo>
                <a:lnTo>
                  <a:pt x="2396941" y="3839127"/>
                </a:lnTo>
                <a:lnTo>
                  <a:pt x="2426160" y="3807998"/>
                </a:lnTo>
                <a:lnTo>
                  <a:pt x="2455014" y="3776579"/>
                </a:lnTo>
                <a:lnTo>
                  <a:pt x="2483515" y="3744877"/>
                </a:lnTo>
                <a:lnTo>
                  <a:pt x="2511675" y="3712897"/>
                </a:lnTo>
                <a:lnTo>
                  <a:pt x="2539506" y="3680647"/>
                </a:lnTo>
                <a:lnTo>
                  <a:pt x="2567019" y="3648133"/>
                </a:lnTo>
                <a:lnTo>
                  <a:pt x="2594227" y="3615361"/>
                </a:lnTo>
                <a:lnTo>
                  <a:pt x="2621140" y="3582338"/>
                </a:lnTo>
                <a:lnTo>
                  <a:pt x="2647770" y="3549071"/>
                </a:lnTo>
                <a:lnTo>
                  <a:pt x="2674129" y="3515565"/>
                </a:lnTo>
                <a:lnTo>
                  <a:pt x="2700229" y="3481828"/>
                </a:lnTo>
                <a:lnTo>
                  <a:pt x="2726082" y="3447865"/>
                </a:lnTo>
                <a:lnTo>
                  <a:pt x="2751698" y="3413684"/>
                </a:lnTo>
                <a:lnTo>
                  <a:pt x="2777091" y="3379290"/>
                </a:lnTo>
                <a:lnTo>
                  <a:pt x="2802271" y="3344691"/>
                </a:lnTo>
                <a:lnTo>
                  <a:pt x="2827250" y="3309893"/>
                </a:lnTo>
                <a:lnTo>
                  <a:pt x="2876653" y="3239724"/>
                </a:lnTo>
                <a:lnTo>
                  <a:pt x="2925393" y="3168836"/>
                </a:lnTo>
                <a:lnTo>
                  <a:pt x="2973563" y="3097281"/>
                </a:lnTo>
                <a:lnTo>
                  <a:pt x="3021258" y="3025110"/>
                </a:lnTo>
                <a:lnTo>
                  <a:pt x="3068571" y="2952375"/>
                </a:lnTo>
                <a:lnTo>
                  <a:pt x="3139028" y="2842329"/>
                </a:lnTo>
                <a:lnTo>
                  <a:pt x="3420672" y="2394125"/>
                </a:lnTo>
                <a:lnTo>
                  <a:pt x="3492616" y="2280944"/>
                </a:lnTo>
                <a:lnTo>
                  <a:pt x="3541250" y="2205422"/>
                </a:lnTo>
                <a:lnTo>
                  <a:pt x="3621928" y="2081094"/>
                </a:lnTo>
                <a:lnTo>
                  <a:pt x="3705424" y="1950584"/>
                </a:lnTo>
                <a:lnTo>
                  <a:pt x="3981389" y="1513988"/>
                </a:lnTo>
                <a:lnTo>
                  <a:pt x="4064634" y="1383871"/>
                </a:lnTo>
                <a:lnTo>
                  <a:pt x="4120525" y="1297666"/>
                </a:lnTo>
                <a:lnTo>
                  <a:pt x="4176838" y="1212012"/>
                </a:lnTo>
                <a:lnTo>
                  <a:pt x="4233661" y="1127013"/>
                </a:lnTo>
                <a:lnTo>
                  <a:pt x="4291083" y="1042769"/>
                </a:lnTo>
                <a:lnTo>
                  <a:pt x="4320047" y="1000963"/>
                </a:lnTo>
                <a:lnTo>
                  <a:pt x="4349195" y="959384"/>
                </a:lnTo>
                <a:lnTo>
                  <a:pt x="4378536" y="918045"/>
                </a:lnTo>
                <a:lnTo>
                  <a:pt x="4408084" y="876959"/>
                </a:lnTo>
                <a:lnTo>
                  <a:pt x="4437848" y="836139"/>
                </a:lnTo>
                <a:lnTo>
                  <a:pt x="4467841" y="795597"/>
                </a:lnTo>
                <a:lnTo>
                  <a:pt x="4498072" y="755346"/>
                </a:lnTo>
                <a:lnTo>
                  <a:pt x="4528554" y="715400"/>
                </a:lnTo>
                <a:lnTo>
                  <a:pt x="4559298" y="675770"/>
                </a:lnTo>
                <a:lnTo>
                  <a:pt x="4590314" y="636470"/>
                </a:lnTo>
                <a:lnTo>
                  <a:pt x="4621614" y="597512"/>
                </a:lnTo>
                <a:lnTo>
                  <a:pt x="4653209" y="558910"/>
                </a:lnTo>
                <a:lnTo>
                  <a:pt x="4685110" y="520675"/>
                </a:lnTo>
                <a:lnTo>
                  <a:pt x="4717329" y="482821"/>
                </a:lnTo>
                <a:lnTo>
                  <a:pt x="4749876" y="445361"/>
                </a:lnTo>
                <a:lnTo>
                  <a:pt x="4782763" y="408306"/>
                </a:lnTo>
                <a:lnTo>
                  <a:pt x="4816000" y="371671"/>
                </a:lnTo>
                <a:lnTo>
                  <a:pt x="4849600" y="335468"/>
                </a:lnTo>
                <a:lnTo>
                  <a:pt x="4883573" y="299710"/>
                </a:lnTo>
                <a:lnTo>
                  <a:pt x="4917930" y="264408"/>
                </a:lnTo>
                <a:lnTo>
                  <a:pt x="4952683" y="229577"/>
                </a:lnTo>
                <a:lnTo>
                  <a:pt x="4987842" y="195229"/>
                </a:lnTo>
                <a:lnTo>
                  <a:pt x="5023420" y="161377"/>
                </a:lnTo>
                <a:lnTo>
                  <a:pt x="5059426" y="128033"/>
                </a:lnTo>
                <a:lnTo>
                  <a:pt x="5095872" y="95211"/>
                </a:lnTo>
                <a:lnTo>
                  <a:pt x="5132770" y="62923"/>
                </a:lnTo>
                <a:lnTo>
                  <a:pt x="5170131" y="31181"/>
                </a:lnTo>
                <a:lnTo>
                  <a:pt x="5207965" y="0"/>
                </a:lnTo>
                <a:close/>
              </a:path>
            </a:pathLst>
          </a:custGeom>
          <a:solidFill>
            <a:srgbClr val="2C305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30771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Pag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16">
            <a:extLst>
              <a:ext uri="{FF2B5EF4-FFF2-40B4-BE49-F238E27FC236}">
                <a16:creationId xmlns:a16="http://schemas.microsoft.com/office/drawing/2014/main" id="{7E332878-5E44-86D9-EC1F-71F4B32B2F00}"/>
              </a:ext>
            </a:extLst>
          </p:cNvPr>
          <p:cNvPicPr/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029" y="-79828"/>
            <a:ext cx="2770523" cy="2216948"/>
          </a:xfrm>
          <a:prstGeom prst="rect">
            <a:avLst/>
          </a:prstGeom>
        </p:spPr>
      </p:pic>
      <p:sp>
        <p:nvSpPr>
          <p:cNvPr id="20" name="object 2">
            <a:extLst>
              <a:ext uri="{FF2B5EF4-FFF2-40B4-BE49-F238E27FC236}">
                <a16:creationId xmlns:a16="http://schemas.microsoft.com/office/drawing/2014/main" id="{25F66D4E-5F42-A0FB-4EA5-96BBF1188BAD}"/>
              </a:ext>
            </a:extLst>
          </p:cNvPr>
          <p:cNvSpPr/>
          <p:nvPr userDrawn="1"/>
        </p:nvSpPr>
        <p:spPr>
          <a:xfrm>
            <a:off x="-29028" y="-79828"/>
            <a:ext cx="12453256" cy="6937827"/>
          </a:xfrm>
          <a:custGeom>
            <a:avLst/>
            <a:gdLst/>
            <a:ahLst/>
            <a:cxnLst/>
            <a:rect l="l" t="t" r="r" b="b"/>
            <a:pathLst>
              <a:path w="12134850" h="6681470">
                <a:moveTo>
                  <a:pt x="12134646" y="0"/>
                </a:moveTo>
                <a:lnTo>
                  <a:pt x="2527896" y="0"/>
                </a:lnTo>
                <a:lnTo>
                  <a:pt x="2487084" y="29083"/>
                </a:lnTo>
                <a:lnTo>
                  <a:pt x="2447387" y="59278"/>
                </a:lnTo>
                <a:lnTo>
                  <a:pt x="2408744" y="90527"/>
                </a:lnTo>
                <a:lnTo>
                  <a:pt x="2371096" y="122768"/>
                </a:lnTo>
                <a:lnTo>
                  <a:pt x="2334380" y="155946"/>
                </a:lnTo>
                <a:lnTo>
                  <a:pt x="2298536" y="189999"/>
                </a:lnTo>
                <a:lnTo>
                  <a:pt x="2263502" y="224870"/>
                </a:lnTo>
                <a:lnTo>
                  <a:pt x="2229218" y="260499"/>
                </a:lnTo>
                <a:lnTo>
                  <a:pt x="2195622" y="296828"/>
                </a:lnTo>
                <a:lnTo>
                  <a:pt x="2162654" y="333799"/>
                </a:lnTo>
                <a:lnTo>
                  <a:pt x="2130253" y="371351"/>
                </a:lnTo>
                <a:lnTo>
                  <a:pt x="2098357" y="409427"/>
                </a:lnTo>
                <a:lnTo>
                  <a:pt x="2066906" y="447967"/>
                </a:lnTo>
                <a:lnTo>
                  <a:pt x="2035838" y="486913"/>
                </a:lnTo>
                <a:lnTo>
                  <a:pt x="2005092" y="526206"/>
                </a:lnTo>
                <a:lnTo>
                  <a:pt x="1974608" y="565787"/>
                </a:lnTo>
                <a:lnTo>
                  <a:pt x="1914180" y="645578"/>
                </a:lnTo>
                <a:lnTo>
                  <a:pt x="1793777" y="806029"/>
                </a:lnTo>
                <a:lnTo>
                  <a:pt x="1763415" y="845980"/>
                </a:lnTo>
                <a:lnTo>
                  <a:pt x="1706368" y="920161"/>
                </a:lnTo>
                <a:lnTo>
                  <a:pt x="1654453" y="988919"/>
                </a:lnTo>
                <a:lnTo>
                  <a:pt x="1527585" y="1159060"/>
                </a:lnTo>
                <a:lnTo>
                  <a:pt x="1502213" y="1192554"/>
                </a:lnTo>
                <a:lnTo>
                  <a:pt x="1476695" y="1225802"/>
                </a:lnTo>
                <a:lnTo>
                  <a:pt x="1450969" y="1258775"/>
                </a:lnTo>
                <a:lnTo>
                  <a:pt x="1424972" y="1291443"/>
                </a:lnTo>
                <a:lnTo>
                  <a:pt x="1398643" y="1323778"/>
                </a:lnTo>
                <a:lnTo>
                  <a:pt x="1371918" y="1355750"/>
                </a:lnTo>
                <a:lnTo>
                  <a:pt x="1344736" y="1387331"/>
                </a:lnTo>
                <a:lnTo>
                  <a:pt x="1317034" y="1418490"/>
                </a:lnTo>
                <a:lnTo>
                  <a:pt x="1288748" y="1449199"/>
                </a:lnTo>
                <a:lnTo>
                  <a:pt x="1259818" y="1479429"/>
                </a:lnTo>
                <a:lnTo>
                  <a:pt x="1230180" y="1509150"/>
                </a:lnTo>
                <a:lnTo>
                  <a:pt x="1199772" y="1538333"/>
                </a:lnTo>
                <a:lnTo>
                  <a:pt x="1168531" y="1566950"/>
                </a:lnTo>
                <a:lnTo>
                  <a:pt x="1136396" y="1594970"/>
                </a:lnTo>
                <a:lnTo>
                  <a:pt x="1103303" y="1622366"/>
                </a:lnTo>
                <a:lnTo>
                  <a:pt x="1069190" y="1649107"/>
                </a:lnTo>
                <a:lnTo>
                  <a:pt x="1033994" y="1675165"/>
                </a:lnTo>
                <a:lnTo>
                  <a:pt x="997654" y="1700510"/>
                </a:lnTo>
                <a:lnTo>
                  <a:pt x="960106" y="1725113"/>
                </a:lnTo>
                <a:lnTo>
                  <a:pt x="921289" y="1748945"/>
                </a:lnTo>
                <a:lnTo>
                  <a:pt x="881139" y="1771977"/>
                </a:lnTo>
                <a:lnTo>
                  <a:pt x="839595" y="1794179"/>
                </a:lnTo>
                <a:lnTo>
                  <a:pt x="796594" y="1815523"/>
                </a:lnTo>
                <a:lnTo>
                  <a:pt x="752072" y="1835980"/>
                </a:lnTo>
                <a:lnTo>
                  <a:pt x="705969" y="1855520"/>
                </a:lnTo>
                <a:lnTo>
                  <a:pt x="658221" y="1874113"/>
                </a:lnTo>
                <a:lnTo>
                  <a:pt x="608767" y="1891732"/>
                </a:lnTo>
                <a:lnTo>
                  <a:pt x="557542" y="1908346"/>
                </a:lnTo>
                <a:lnTo>
                  <a:pt x="504486" y="1923927"/>
                </a:lnTo>
                <a:lnTo>
                  <a:pt x="449536" y="1938445"/>
                </a:lnTo>
                <a:lnTo>
                  <a:pt x="392628" y="1951872"/>
                </a:lnTo>
                <a:lnTo>
                  <a:pt x="333701" y="1964177"/>
                </a:lnTo>
                <a:lnTo>
                  <a:pt x="272693" y="1975332"/>
                </a:lnTo>
                <a:lnTo>
                  <a:pt x="209540" y="1985309"/>
                </a:lnTo>
                <a:lnTo>
                  <a:pt x="144180" y="1994076"/>
                </a:lnTo>
                <a:lnTo>
                  <a:pt x="76551" y="2001606"/>
                </a:lnTo>
                <a:lnTo>
                  <a:pt x="6591" y="2007870"/>
                </a:lnTo>
                <a:lnTo>
                  <a:pt x="0" y="2007870"/>
                </a:lnTo>
                <a:lnTo>
                  <a:pt x="0" y="6680860"/>
                </a:lnTo>
                <a:lnTo>
                  <a:pt x="12134646" y="6680860"/>
                </a:lnTo>
                <a:lnTo>
                  <a:pt x="1213464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C0F8866-52FC-8D00-548F-06A6C3C7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733" y="765779"/>
            <a:ext cx="9119422" cy="9655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 i="0">
                <a:solidFill>
                  <a:srgbClr val="D86533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fr-FR"/>
              <a:t>Modifiez le style du titre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8CA91-A3DB-33CC-D3E5-1C0AC867218B}"/>
              </a:ext>
            </a:extLst>
          </p:cNvPr>
          <p:cNvSpPr txBox="1"/>
          <p:nvPr userDrawn="1"/>
        </p:nvSpPr>
        <p:spPr>
          <a:xfrm>
            <a:off x="10921174" y="6363852"/>
            <a:ext cx="118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54852F9-C3A0-4A3E-9AC1-EC03AA4C68BF}" type="slidenum">
              <a:rPr lang="en-GB" sz="1400" smtClean="0">
                <a:latin typeface="Avenir Next LT Pro Demi" panose="020B0704020202020204" pitchFamily="34" charset="0"/>
              </a:rPr>
              <a:pPr algn="r"/>
              <a:t>‹Nr.›</a:t>
            </a:fld>
            <a:endParaRPr lang="en-GB" dirty="0">
              <a:latin typeface="Avenir Next LT Pro Demi" panose="020B07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61C723-F0CA-A753-38DE-99307249D89E}"/>
              </a:ext>
            </a:extLst>
          </p:cNvPr>
          <p:cNvCxnSpPr/>
          <p:nvPr userDrawn="1"/>
        </p:nvCxnSpPr>
        <p:spPr>
          <a:xfrm>
            <a:off x="11677338" y="6363852"/>
            <a:ext cx="0" cy="307777"/>
          </a:xfrm>
          <a:prstGeom prst="line">
            <a:avLst/>
          </a:prstGeom>
          <a:ln>
            <a:solidFill>
              <a:srgbClr val="C1E0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9">
            <a:extLst>
              <a:ext uri="{FF2B5EF4-FFF2-40B4-BE49-F238E27FC236}">
                <a16:creationId xmlns:a16="http://schemas.microsoft.com/office/drawing/2014/main" id="{738C446F-A8C3-AEA3-FD0D-827420965C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294" y="6415654"/>
            <a:ext cx="395011" cy="204171"/>
          </a:xfrm>
          <a:prstGeom prst="rect">
            <a:avLst/>
          </a:prstGeom>
        </p:spPr>
      </p:pic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F1F4D372-27D3-4058-636A-3BA4E4511D2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6555" y="2218967"/>
            <a:ext cx="10515600" cy="325657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76C3B"/>
              </a:buClr>
              <a:buSzPct val="50000"/>
              <a:buFont typeface="Courier New" panose="02070309020205020404" pitchFamily="49" charset="0"/>
              <a:buChar char="o"/>
              <a:defRPr>
                <a:solidFill>
                  <a:srgbClr val="2C3051"/>
                </a:solidFill>
                <a:latin typeface="Avenir" panose="02000503020000020003"/>
              </a:defRPr>
            </a:lvl1pPr>
            <a:lvl2pPr marL="685800" indent="-228600">
              <a:buClr>
                <a:srgbClr val="D86533"/>
              </a:buClr>
              <a:buSzPct val="50000"/>
              <a:buFont typeface="Arial" panose="020B0604020202020204" pitchFamily="34" charset="0"/>
              <a:buChar char="•"/>
              <a:defRPr b="0" i="0">
                <a:solidFill>
                  <a:srgbClr val="2C3051"/>
                </a:solidFill>
                <a:latin typeface="Avenir" panose="02000503020000020003"/>
              </a:defRPr>
            </a:lvl2pPr>
            <a:lvl3pPr marL="1143000" indent="-228600">
              <a:buClr>
                <a:srgbClr val="2C3051"/>
              </a:buClr>
              <a:buSzPct val="50000"/>
              <a:buFont typeface="Courier New" panose="02070309020205020404" pitchFamily="49" charset="0"/>
              <a:buChar char="o"/>
              <a:defRPr sz="1800">
                <a:solidFill>
                  <a:srgbClr val="2C3051"/>
                </a:solidFill>
                <a:latin typeface="Avenir" panose="02000503020000020003"/>
              </a:defRPr>
            </a:lvl3pPr>
            <a:lvl4pPr marL="1600200" indent="-228600">
              <a:buClr>
                <a:srgbClr val="C1E0F7"/>
              </a:buClr>
              <a:buFont typeface="Arial" panose="020B0604020202020204" pitchFamily="34" charset="0"/>
              <a:buChar char="•"/>
              <a:defRPr sz="1600">
                <a:solidFill>
                  <a:srgbClr val="2C3051"/>
                </a:solidFill>
                <a:latin typeface="Avenir" panose="02000503020000020003"/>
              </a:defRPr>
            </a:lvl4pPr>
            <a:lvl5pPr>
              <a:defRPr>
                <a:solidFill>
                  <a:srgbClr val="2C305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nl-NL" dirty="0"/>
              <a:t>First level</a:t>
            </a:r>
          </a:p>
          <a:p>
            <a:pPr lvl="1"/>
            <a:r>
              <a:rPr lang="nl-NL" dirty="0"/>
              <a:t> Second level</a:t>
            </a:r>
          </a:p>
          <a:p>
            <a:pPr lvl="2"/>
            <a:r>
              <a:rPr lang="nl-NL" dirty="0"/>
              <a:t>THIRD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</p:txBody>
      </p:sp>
    </p:spTree>
    <p:extLst>
      <p:ext uri="{BB962C8B-B14F-4D97-AF65-F5344CB8AC3E}">
        <p14:creationId xmlns:p14="http://schemas.microsoft.com/office/powerpoint/2010/main" val="27995673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E9FDA9-12C2-6DA7-D214-D5F84DB97391}"/>
              </a:ext>
            </a:extLst>
          </p:cNvPr>
          <p:cNvSpPr/>
          <p:nvPr userDrawn="1"/>
        </p:nvSpPr>
        <p:spPr>
          <a:xfrm>
            <a:off x="-119529" y="0"/>
            <a:ext cx="12311529" cy="6968564"/>
          </a:xfrm>
          <a:prstGeom prst="rect">
            <a:avLst/>
          </a:prstGeom>
          <a:gradFill flip="none" rotWithShape="1">
            <a:gsLst>
              <a:gs pos="48000">
                <a:srgbClr val="2C3051">
                  <a:alpha val="94000"/>
                  <a:lumMod val="94000"/>
                  <a:lumOff val="6000"/>
                </a:srgbClr>
              </a:gs>
              <a:gs pos="100000">
                <a:srgbClr val="D86533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4145C-70FE-E19B-43CC-6F3AC3E2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7F28D-9DF3-366C-DCE7-E6B370614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1pPr>
            <a:lvl2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2pPr>
            <a:lvl3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3pPr>
            <a:lvl4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4pPr>
            <a:lvl5pPr>
              <a:defRPr>
                <a:solidFill>
                  <a:schemeClr val="bg1"/>
                </a:solidFill>
                <a:latin typeface="Avenir LT Std 45 Book" panose="020B0502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369510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A609EB-1031-BC6C-D577-7EE10D44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6C5AA-B723-1B46-A200-44A840E6773F}" type="datetime1">
              <a:rPr lang="en-GB" noProof="0" smtClean="0"/>
              <a:t>30/09/2026</a:t>
            </a:fld>
            <a:endParaRPr lang="en-GB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9185A4-6071-7369-C763-6AD9F941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New E.ON PowerPoint Master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81C39C-6A3D-0786-25B2-7B0E33F70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Content">
            <a:extLst>
              <a:ext uri="{FF2B5EF4-FFF2-40B4-BE49-F238E27FC236}">
                <a16:creationId xmlns:a16="http://schemas.microsoft.com/office/drawing/2014/main" id="{7E0D2C93-0AD3-3E6C-D51F-9BCD8E70F7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80575" y="1807200"/>
            <a:ext cx="11232000" cy="4104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8808C9-218A-23C4-0979-17C2EF7CC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12763"/>
            <a:ext cx="11232000" cy="88639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738445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9">
          <p15:clr>
            <a:srgbClr val="FBAE40"/>
          </p15:clr>
        </p15:guide>
        <p15:guide id="2" orient="horz" pos="372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8A36-B8C8-6427-BC6F-AF9CB47F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B0139-099B-6AEE-7144-61EFA170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C08F92-76A3-4D10-A77D-466AB8E46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FA1A0-5764-43D9-BCAB-93C5720B687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63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3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36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30.xml"/><Relationship Id="rId28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9.xml"/><Relationship Id="rId27" Type="http://schemas.openxmlformats.org/officeDocument/2006/relationships/slideLayout" Target="../slideLayouts/slideLayout34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E4F92-0F70-4C5F-E37D-BCDB442C3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A113D-57F3-B228-1011-3CB03C5A1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2E5FA-720E-C960-80FF-8F60ABF788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F868B-67AB-F971-2A12-7E022434A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3D9DA-9A49-D4B7-D920-AAF9335A2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3883-9FAE-49D9-A137-3138605C9C57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0598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7" r:id="rId6"/>
    <p:sldLayoutId id="214748370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635FA2F-196F-B7E9-F8E7-BA2662EB25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80000" y="512763"/>
            <a:ext cx="11232000" cy="88639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Heading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141CCA2-64AC-011A-6E48-D7BAE381437D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480000" y="1808163"/>
            <a:ext cx="11232000" cy="410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Text</a:t>
            </a:r>
          </a:p>
          <a:p>
            <a:pPr lvl="1"/>
            <a:r>
              <a:rPr lang="en-GB" noProof="0" dirty="0"/>
              <a:t>Text</a:t>
            </a:r>
          </a:p>
          <a:p>
            <a:pPr lvl="2"/>
            <a:r>
              <a:rPr lang="en-GB" noProof="0" dirty="0"/>
              <a:t>Text</a:t>
            </a:r>
          </a:p>
          <a:p>
            <a:pPr lvl="3"/>
            <a:r>
              <a:rPr lang="en-GB" noProof="0" dirty="0"/>
              <a:t>Text</a:t>
            </a:r>
          </a:p>
          <a:p>
            <a:pPr lvl="4"/>
            <a:r>
              <a:rPr lang="en-GB" noProof="0" dirty="0"/>
              <a:t>Text</a:t>
            </a:r>
          </a:p>
          <a:p>
            <a:pPr lvl="5"/>
            <a:r>
              <a:rPr lang="en-GB" noProof="0" dirty="0"/>
              <a:t>Text</a:t>
            </a:r>
          </a:p>
          <a:p>
            <a:pPr lvl="6"/>
            <a:r>
              <a:rPr lang="en-GB" noProof="0" dirty="0"/>
              <a:t>Text</a:t>
            </a:r>
          </a:p>
          <a:p>
            <a:pPr lvl="7"/>
            <a:r>
              <a:rPr lang="en-GB" noProof="0" dirty="0"/>
              <a:t>Text</a:t>
            </a:r>
          </a:p>
          <a:p>
            <a:pPr lvl="8"/>
            <a:r>
              <a:rPr lang="en-GB" noProof="0" dirty="0"/>
              <a:t>Text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303A87-3372-7C52-3A6E-92D7BAAC45F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983998" y="6526212"/>
            <a:ext cx="1188000" cy="13849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r">
              <a:defRPr sz="900" b="0">
                <a:solidFill>
                  <a:schemeClr val="tx1"/>
                </a:solidFill>
              </a:defRPr>
            </a:lvl1pPr>
          </a:lstStyle>
          <a:p>
            <a:fld id="{4166F76A-4900-864D-B9F6-2488814C2A20}" type="datetime1">
              <a:rPr lang="en-GB" noProof="0" smtClean="0"/>
              <a:t>30/09/2026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57ADF3-BF8D-274D-175D-117F148AB0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80000" y="6526212"/>
            <a:ext cx="5436000" cy="13849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New E.ON PowerPoint Master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28E599-8D88-7F1F-581D-9EE50A461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351999" y="6526212"/>
            <a:ext cx="360001" cy="13849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r">
              <a:defRPr sz="900" b="1">
                <a:solidFill>
                  <a:schemeClr val="tx1"/>
                </a:solidFill>
              </a:defRPr>
            </a:lvl1pPr>
          </a:lstStyle>
          <a:p>
            <a:fld id="{01FFFE70-FC19-4A94-9D10-0B3C8E890CB2}" type="slidenum">
              <a:rPr lang="en-GB" noProof="0" smtClean="0"/>
              <a:pPr/>
              <a:t>‹Nr.›</a:t>
            </a:fld>
            <a:endParaRPr lang="en-GB" noProof="0" dirty="0"/>
          </a:p>
        </p:txBody>
      </p:sp>
      <p:sp>
        <p:nvSpPr>
          <p:cNvPr id="10" name="empower - DO NOT DELETE!!!" hidden="1">
            <a:extLst>
              <a:ext uri="{FF2B5EF4-FFF2-40B4-BE49-F238E27FC236}">
                <a16:creationId xmlns:a16="http://schemas.microsoft.com/office/drawing/2014/main" id="{CD89FD70-3824-0C4D-517B-1E78167FED4E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0" y="0"/>
            <a:ext cx="0" cy="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lvl="0" algn="ctr" defTabSz="540000">
              <a:lnSpc>
                <a:spcPct val="120000"/>
              </a:lnSpc>
              <a:spcAft>
                <a:spcPts val="400"/>
              </a:spcAft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7787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  <p:sldLayoutId id="2147483743" r:id="rId28"/>
    <p:sldLayoutId id="2147483765" r:id="rId29"/>
  </p:sldLayoutIdLst>
  <p:hf hdr="0" dt="0"/>
  <p:txStyles>
    <p:titleStyle>
      <a:lvl1pPr algn="l" defTabSz="5400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2160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2160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2160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2159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301750" indent="-2159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524000" indent="-2159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733550" indent="-215900" algn="l" defTabSz="540000" rtl="0" eaLnBrk="1" latinLnBrk="0" hangingPunct="1">
        <a:lnSpc>
          <a:spcPct val="120000"/>
        </a:lnSpc>
        <a:spcBef>
          <a:spcPts val="0"/>
        </a:spcBef>
        <a:spcAft>
          <a:spcPts val="400"/>
        </a:spcAft>
        <a:buFont typeface="EON Brix Sans" panose="020B0500000000000000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02">
          <p15:clr>
            <a:srgbClr val="F26B43"/>
          </p15:clr>
        </p15:guide>
        <p15:guide id="3" pos="7378">
          <p15:clr>
            <a:srgbClr val="F26B43"/>
          </p15:clr>
        </p15:guide>
        <p15:guide id="4" orient="horz" pos="323">
          <p15:clr>
            <a:srgbClr val="F26B43"/>
          </p15:clr>
        </p15:guide>
        <p15:guide id="8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93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12" Type="http://schemas.openxmlformats.org/officeDocument/2006/relationships/image" Target="../media/image41.jpe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hyperlink" Target="https://glossarissimo.wordpress.com/2015/10/29/nl-fr-de-it-es-en-terminology-for-the-operation-of-the-entso-e-system-entsoe-eu/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jpe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CF09676-F0E3-5A76-C821-A70076C7ADAD}"/>
              </a:ext>
            </a:extLst>
          </p:cNvPr>
          <p:cNvSpPr txBox="1"/>
          <p:nvPr/>
        </p:nvSpPr>
        <p:spPr>
          <a:xfrm>
            <a:off x="629546" y="4629233"/>
            <a:ext cx="8953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Torsten Knop</a:t>
            </a:r>
          </a:p>
        </p:txBody>
      </p:sp>
      <p:pic>
        <p:nvPicPr>
          <p:cNvPr id="9" name="Picture 8" descr="A white infinity symbol on a black background&#10;&#10;Description automatically generated">
            <a:extLst>
              <a:ext uri="{FF2B5EF4-FFF2-40B4-BE49-F238E27FC236}">
                <a16:creationId xmlns:a16="http://schemas.microsoft.com/office/drawing/2014/main" id="{9673CCD5-6DDC-97B3-0854-1BF5BF9DE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800" y="6342785"/>
            <a:ext cx="772395" cy="36933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4277C75-1263-6271-6BCA-F397D37F2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280" y="740829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DSO ENTITY</a:t>
            </a:r>
            <a:endParaRPr lang="en-B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D037220-616C-5452-7CB4-A0A5E1CA5A7A}"/>
              </a:ext>
            </a:extLst>
          </p:cNvPr>
          <p:cNvSpPr txBox="1"/>
          <p:nvPr/>
        </p:nvSpPr>
        <p:spPr>
          <a:xfrm>
            <a:off x="714787" y="3233845"/>
            <a:ext cx="11041059" cy="954107"/>
          </a:xfrm>
          <a:prstGeom prst="rect">
            <a:avLst/>
          </a:prstGeom>
          <a:noFill/>
          <a:ln w="38100">
            <a:solidFill>
              <a:srgbClr val="D8653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i="1" dirty="0">
                <a:solidFill>
                  <a:schemeClr val="bg1"/>
                </a:solidFill>
              </a:rPr>
              <a:t>Key challenges for demand response &amp; congestion management: </a:t>
            </a:r>
            <a:br>
              <a:rPr lang="en-US" sz="2800" i="1" dirty="0">
                <a:solidFill>
                  <a:schemeClr val="bg1"/>
                </a:solidFill>
              </a:rPr>
            </a:br>
            <a:r>
              <a:rPr lang="en-US" sz="2800" i="1" dirty="0">
                <a:solidFill>
                  <a:schemeClr val="bg1"/>
                </a:solidFill>
              </a:rPr>
              <a:t>The best way to involve stakeholders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4E408B-F971-CDF8-4CD6-86B028EA132D}"/>
              </a:ext>
            </a:extLst>
          </p:cNvPr>
          <p:cNvSpPr/>
          <p:nvPr/>
        </p:nvSpPr>
        <p:spPr>
          <a:xfrm>
            <a:off x="253378" y="473950"/>
            <a:ext cx="11779649" cy="1112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logo with text overlay&#10;&#10;Description automatically generated">
            <a:extLst>
              <a:ext uri="{FF2B5EF4-FFF2-40B4-BE49-F238E27FC236}">
                <a16:creationId xmlns:a16="http://schemas.microsoft.com/office/drawing/2014/main" id="{1AF58ECE-51C9-D65D-D4DA-E90F213D68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7" y="642388"/>
            <a:ext cx="1409801" cy="7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77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3F7E042-12B7-0599-58AB-8A4B68372935}"/>
              </a:ext>
            </a:extLst>
          </p:cNvPr>
          <p:cNvSpPr txBox="1"/>
          <p:nvPr/>
        </p:nvSpPr>
        <p:spPr>
          <a:xfrm>
            <a:off x="1456841" y="495016"/>
            <a:ext cx="9965098" cy="400110"/>
          </a:xfrm>
          <a:prstGeom prst="rect">
            <a:avLst/>
          </a:prstGeom>
          <a:noFill/>
          <a:ln w="38100">
            <a:solidFill>
              <a:srgbClr val="D86533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000" b="1" dirty="0"/>
              <a:t>DSOs as Market Facilitators for Local Services: Local by Nature, European by Impact</a:t>
            </a:r>
          </a:p>
        </p:txBody>
      </p:sp>
      <p:sp>
        <p:nvSpPr>
          <p:cNvPr id="9" name="TextBox 28">
            <a:extLst>
              <a:ext uri="{FF2B5EF4-FFF2-40B4-BE49-F238E27FC236}">
                <a16:creationId xmlns:a16="http://schemas.microsoft.com/office/drawing/2014/main" id="{0A19800E-9BF0-54BF-A635-98A2A0F7433B}"/>
              </a:ext>
            </a:extLst>
          </p:cNvPr>
          <p:cNvSpPr txBox="1"/>
          <p:nvPr/>
        </p:nvSpPr>
        <p:spPr>
          <a:xfrm>
            <a:off x="273121" y="1105148"/>
            <a:ext cx="1101203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cs typeface="Arial"/>
              </a:rPr>
              <a:t>Local ≠ System-Wide</a:t>
            </a:r>
            <a:endParaRPr lang="en-US" altLang="en-US" sz="2000" b="1" dirty="0">
              <a:ea typeface="Calibri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 dirty="0">
                <a:cs typeface="Arial"/>
              </a:rPr>
              <a:t>Local grid challenges differ fundamentally from system-wide: highly locational and time-specific</a:t>
            </a:r>
            <a:br>
              <a:rPr lang="en-US" sz="2000" b="1" dirty="0">
                <a:latin typeface="Avenir" panose="02000503020000020003"/>
              </a:rPr>
            </a:br>
            <a:r>
              <a:rPr lang="en-US" sz="2000" b="1" dirty="0">
                <a:latin typeface="Avenir" panose="02000503020000020003"/>
              </a:rPr>
              <a:t> </a:t>
            </a:r>
            <a:endParaRPr lang="en-US" altLang="en-US" sz="2000" dirty="0">
              <a:ea typeface="Calibri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cs typeface="Arial"/>
              </a:rPr>
              <a:t>Distribution-level constraints</a:t>
            </a:r>
            <a:endParaRPr lang="en-US" altLang="en-US" sz="2000" b="1" dirty="0">
              <a:ea typeface="Calibri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cs typeface="Arial"/>
              </a:rPr>
              <a:t>Optimized combination of tools, c</a:t>
            </a:r>
            <a:r>
              <a:rPr lang="en-US" sz="2000" dirty="0"/>
              <a:t>onsidering the specific requirements of different network types.</a:t>
            </a:r>
            <a:endParaRPr lang="en-US" sz="2000" i="1" dirty="0"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cs typeface="Arial"/>
              </a:rPr>
              <a:t>National Terms &amp; Conditions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 dirty="0">
                <a:cs typeface="Arial"/>
              </a:rPr>
              <a:t>National Terms &amp; Conditions are the important for implementing the NCDR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i="1" dirty="0">
              <a:cs typeface="Arial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>
                <a:cs typeface="Arial"/>
              </a:rPr>
              <a:t>Markets for local services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cs typeface="Arial"/>
              </a:rPr>
              <a:t>Tailoring to specificities and capabilities of  SO including involvement and commitment of all stakeholders</a:t>
            </a:r>
            <a:endParaRPr lang="en-US" sz="2000" dirty="0">
              <a:ea typeface="Calibri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700" i="1" dirty="0">
              <a:ea typeface="Calibri" panose="020F0502020204030204"/>
              <a:cs typeface="Arial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700" dirty="0">
              <a:ea typeface="Calibri" panose="020F0502020204030204"/>
              <a:cs typeface="Arial"/>
            </a:endParaRPr>
          </a:p>
          <a:p>
            <a:endParaRPr lang="en-US" sz="1700" dirty="0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2865F20-708D-1FAA-886A-BCA4D685E240}"/>
              </a:ext>
            </a:extLst>
          </p:cNvPr>
          <p:cNvSpPr txBox="1"/>
          <p:nvPr/>
        </p:nvSpPr>
        <p:spPr>
          <a:xfrm>
            <a:off x="451969" y="4890359"/>
            <a:ext cx="2616550" cy="369332"/>
          </a:xfrm>
          <a:prstGeom prst="rect">
            <a:avLst/>
          </a:prstGeom>
          <a:solidFill>
            <a:srgbClr val="902D5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flexibility markets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77FE364-5B2D-E1C3-9A65-4D5503D9D8FE}"/>
              </a:ext>
            </a:extLst>
          </p:cNvPr>
          <p:cNvSpPr txBox="1"/>
          <p:nvPr/>
        </p:nvSpPr>
        <p:spPr>
          <a:xfrm>
            <a:off x="9334762" y="4890359"/>
            <a:ext cx="2374950" cy="369332"/>
          </a:xfrm>
          <a:prstGeom prst="rect">
            <a:avLst/>
          </a:prstGeom>
          <a:solidFill>
            <a:srgbClr val="902D5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Implicit Flexibility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DCB7184-4EBC-86F6-FE5E-4C090D1FBA1C}"/>
              </a:ext>
            </a:extLst>
          </p:cNvPr>
          <p:cNvSpPr txBox="1"/>
          <p:nvPr/>
        </p:nvSpPr>
        <p:spPr>
          <a:xfrm>
            <a:off x="6508269" y="4890359"/>
            <a:ext cx="2415212" cy="369332"/>
          </a:xfrm>
          <a:prstGeom prst="rect">
            <a:avLst/>
          </a:prstGeom>
          <a:solidFill>
            <a:srgbClr val="902D5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Rules-based</a:t>
            </a: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2B60BFA6-68AC-3740-004D-4B6821B7F3C3}"/>
              </a:ext>
            </a:extLst>
          </p:cNvPr>
          <p:cNvSpPr/>
          <p:nvPr/>
        </p:nvSpPr>
        <p:spPr>
          <a:xfrm>
            <a:off x="291876" y="4766723"/>
            <a:ext cx="2936735" cy="1879227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C107796B-8EDF-CC0F-4458-74C5176954A5}"/>
              </a:ext>
            </a:extLst>
          </p:cNvPr>
          <p:cNvSpPr txBox="1"/>
          <p:nvPr/>
        </p:nvSpPr>
        <p:spPr>
          <a:xfrm>
            <a:off x="405941" y="5367853"/>
            <a:ext cx="2799856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Allows all grid users to provide flexibility on a competitive and non-discriminatory way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BB6575FE-993B-4E77-5037-8A481A22203F}"/>
              </a:ext>
            </a:extLst>
          </p:cNvPr>
          <p:cNvSpPr txBox="1"/>
          <p:nvPr/>
        </p:nvSpPr>
        <p:spPr>
          <a:xfrm>
            <a:off x="3429392" y="5244743"/>
            <a:ext cx="2827694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Provide new and existing customers with an option where the full capacity is not available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0A7A6CD1-699F-DC7C-C981-868CF63ECC15}"/>
              </a:ext>
            </a:extLst>
          </p:cNvPr>
          <p:cNvSpPr/>
          <p:nvPr/>
        </p:nvSpPr>
        <p:spPr>
          <a:xfrm>
            <a:off x="3368347" y="4757580"/>
            <a:ext cx="2867130" cy="1897514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DCCBD3EC-4472-D04A-BD85-A9A6F6FC20E2}"/>
              </a:ext>
            </a:extLst>
          </p:cNvPr>
          <p:cNvSpPr/>
          <p:nvPr/>
        </p:nvSpPr>
        <p:spPr>
          <a:xfrm>
            <a:off x="9197883" y="4757579"/>
            <a:ext cx="2641550" cy="1897514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39A87F6C-D23B-AF56-C5BA-9384AE170CD4}"/>
              </a:ext>
            </a:extLst>
          </p:cNvPr>
          <p:cNvSpPr txBox="1"/>
          <p:nvPr/>
        </p:nvSpPr>
        <p:spPr>
          <a:xfrm>
            <a:off x="9298938" y="5367853"/>
            <a:ext cx="2619941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Incentivize a certain customer behavior and unlock the potential of implicit flexibility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215CA823-A7E1-346D-7E0B-7AA598D443DD}"/>
              </a:ext>
            </a:extLst>
          </p:cNvPr>
          <p:cNvSpPr txBox="1"/>
          <p:nvPr/>
        </p:nvSpPr>
        <p:spPr>
          <a:xfrm>
            <a:off x="6477216" y="5367853"/>
            <a:ext cx="2641221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Complementary to other mechanisms rules-based approaches can provide solutions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15">
            <a:extLst>
              <a:ext uri="{FF2B5EF4-FFF2-40B4-BE49-F238E27FC236}">
                <a16:creationId xmlns:a16="http://schemas.microsoft.com/office/drawing/2014/main" id="{8C3CA0B2-54F3-37A6-B630-4E7C881C103E}"/>
              </a:ext>
            </a:extLst>
          </p:cNvPr>
          <p:cNvSpPr/>
          <p:nvPr/>
        </p:nvSpPr>
        <p:spPr>
          <a:xfrm>
            <a:off x="6397442" y="4757579"/>
            <a:ext cx="2641550" cy="1897514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86DBBFCD-61CC-813F-6699-F262456C3E5E}"/>
              </a:ext>
            </a:extLst>
          </p:cNvPr>
          <p:cNvSpPr txBox="1"/>
          <p:nvPr/>
        </p:nvSpPr>
        <p:spPr>
          <a:xfrm>
            <a:off x="3489016" y="4890359"/>
            <a:ext cx="2616550" cy="369332"/>
          </a:xfrm>
          <a:prstGeom prst="rect">
            <a:avLst/>
          </a:prstGeom>
          <a:solidFill>
            <a:srgbClr val="902D5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FCA</a:t>
            </a:r>
          </a:p>
        </p:txBody>
      </p:sp>
    </p:spTree>
    <p:extLst>
      <p:ext uri="{BB962C8B-B14F-4D97-AF65-F5344CB8AC3E}">
        <p14:creationId xmlns:p14="http://schemas.microsoft.com/office/powerpoint/2010/main" val="100149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E9B7-F0D0-AA89-0E4A-FC6B2FDBB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FCD7F9D-BE1E-479F-D46B-31026902528B}"/>
              </a:ext>
            </a:extLst>
          </p:cNvPr>
          <p:cNvSpPr txBox="1"/>
          <p:nvPr/>
        </p:nvSpPr>
        <p:spPr>
          <a:xfrm>
            <a:off x="968645" y="614292"/>
            <a:ext cx="8454325" cy="400110"/>
          </a:xfrm>
          <a:prstGeom prst="rect">
            <a:avLst/>
          </a:prstGeom>
          <a:noFill/>
          <a:ln w="38100">
            <a:solidFill>
              <a:srgbClr val="D86533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000" b="1" dirty="0"/>
              <a:t>DSO Entity key recommendations</a:t>
            </a:r>
          </a:p>
        </p:txBody>
      </p:sp>
      <p:graphicFrame>
        <p:nvGraphicFramePr>
          <p:cNvPr id="9" name="Diagram 2">
            <a:extLst>
              <a:ext uri="{FF2B5EF4-FFF2-40B4-BE49-F238E27FC236}">
                <a16:creationId xmlns:a16="http://schemas.microsoft.com/office/drawing/2014/main" id="{71753A0B-6BCE-CBDD-B513-DD08351CAAC9}"/>
              </a:ext>
            </a:extLst>
          </p:cNvPr>
          <p:cNvGraphicFramePr/>
          <p:nvPr/>
        </p:nvGraphicFramePr>
        <p:xfrm>
          <a:off x="480000" y="1197028"/>
          <a:ext cx="10515772" cy="6082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oliennummernplatzhalter 2">
            <a:extLst>
              <a:ext uri="{FF2B5EF4-FFF2-40B4-BE49-F238E27FC236}">
                <a16:creationId xmlns:a16="http://schemas.microsoft.com/office/drawing/2014/main" id="{91522E9D-2969-B369-43BB-18E68F12C31D}"/>
              </a:ext>
            </a:extLst>
          </p:cNvPr>
          <p:cNvSpPr txBox="1">
            <a:spLocks/>
          </p:cNvSpPr>
          <p:nvPr/>
        </p:nvSpPr>
        <p:spPr>
          <a:xfrm>
            <a:off x="11351999" y="6526212"/>
            <a:ext cx="360001" cy="1384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1FFFE70-FC19-4A94-9D10-0B3C8E890CB2}" type="slidenum">
              <a:rPr lang="en-US" sz="900" b="1" smtClean="0">
                <a:solidFill>
                  <a:srgbClr val="1A1A1A"/>
                </a:solidFill>
                <a:latin typeface="EON Brix Sans"/>
              </a:rPr>
              <a:pPr algn="r">
                <a:defRPr/>
              </a:pPr>
              <a:t>3</a:t>
            </a:fld>
            <a:endParaRPr lang="en-US" sz="900" b="1" dirty="0">
              <a:solidFill>
                <a:srgbClr val="1A1A1A"/>
              </a:solidFill>
              <a:latin typeface="EON Brix Sans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A6BB11BB-5CA5-7333-5A98-8EA1A0C964ED}"/>
              </a:ext>
            </a:extLst>
          </p:cNvPr>
          <p:cNvSpPr/>
          <p:nvPr/>
        </p:nvSpPr>
        <p:spPr>
          <a:xfrm>
            <a:off x="191194" y="1654227"/>
            <a:ext cx="11232000" cy="1396538"/>
          </a:xfrm>
          <a:prstGeom prst="roundRect">
            <a:avLst/>
          </a:prstGeom>
          <a:noFill/>
          <a:ln w="1143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54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EON Brix Sans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1EA56FF-4760-92D4-DF9A-577F7665B570}"/>
              </a:ext>
            </a:extLst>
          </p:cNvPr>
          <p:cNvSpPr/>
          <p:nvPr/>
        </p:nvSpPr>
        <p:spPr>
          <a:xfrm rot="1926729">
            <a:off x="9354008" y="606821"/>
            <a:ext cx="2901142" cy="11804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0" marR="0" lvl="0" indent="0" algn="ctr" defTabSz="54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ON Brix Sans"/>
                <a:ea typeface="+mn-ea"/>
                <a:cs typeface="+mn-cs"/>
              </a:rPr>
              <a:t>Commitment by NRA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ON Brix Sa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ON Brix Sans"/>
                <a:ea typeface="+mn-ea"/>
                <a:cs typeface="+mn-cs"/>
              </a:rPr>
              <a:t>for swift approval</a:t>
            </a:r>
          </a:p>
        </p:txBody>
      </p:sp>
    </p:spTree>
    <p:extLst>
      <p:ext uri="{BB962C8B-B14F-4D97-AF65-F5344CB8AC3E}">
        <p14:creationId xmlns:p14="http://schemas.microsoft.com/office/powerpoint/2010/main" val="3450942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18631-9CEF-3F34-C44F-142224936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3A5DB7D-99AD-5634-1BC7-FA10685FE317}"/>
              </a:ext>
            </a:extLst>
          </p:cNvPr>
          <p:cNvSpPr txBox="1"/>
          <p:nvPr/>
        </p:nvSpPr>
        <p:spPr>
          <a:xfrm>
            <a:off x="1433041" y="485532"/>
            <a:ext cx="9771681" cy="461665"/>
          </a:xfrm>
          <a:prstGeom prst="rect">
            <a:avLst/>
          </a:prstGeom>
          <a:noFill/>
          <a:ln w="38100">
            <a:solidFill>
              <a:srgbClr val="D86533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 dirty="0"/>
              <a:t>DSO must engage early and align with relevant stakeholders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D4E9470-C6A4-5E79-9730-DC350FF4A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882" y="1535986"/>
            <a:ext cx="5873118" cy="4194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C291782-48D0-3AF0-DF47-6E485BCBCBEA}"/>
              </a:ext>
            </a:extLst>
          </p:cNvPr>
          <p:cNvSpPr txBox="1">
            <a:spLocks/>
          </p:cNvSpPr>
          <p:nvPr/>
        </p:nvSpPr>
        <p:spPr>
          <a:xfrm>
            <a:off x="480000" y="1399160"/>
            <a:ext cx="6244996" cy="4649534"/>
          </a:xfrm>
          <a:prstGeom prst="rect">
            <a:avLst/>
          </a:prstGeom>
        </p:spPr>
        <p:txBody>
          <a:bodyPr/>
          <a:lstStyle>
            <a:lvl1pPr marL="0" indent="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9500" indent="-2159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01750" indent="-2159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24000" indent="-2159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33550" indent="-215900" algn="l" defTabSz="5400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Font typeface="EON Brix Sans" panose="020B0500000000000000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lus Jakarta Sans" panose="020B0604020202020204"/>
              </a:rPr>
              <a:t>Structured and transparent </a:t>
            </a:r>
            <a:r>
              <a:rPr lang="en-US" b="1" dirty="0">
                <a:latin typeface="Plus Jakarta Sans" panose="020B0604020202020204"/>
              </a:rPr>
              <a:t>implementation roadmap</a:t>
            </a:r>
            <a:r>
              <a:rPr lang="en-US" dirty="0">
                <a:latin typeface="Plus Jakarta Sans" panose="020B0604020202020204"/>
              </a:rPr>
              <a:t>:</a:t>
            </a:r>
          </a:p>
          <a:p>
            <a:pPr marL="717750" lvl="2" indent="-285750"/>
            <a:r>
              <a:rPr lang="en-US" dirty="0">
                <a:latin typeface="Plus Jakarta Sans" panose="020B0604020202020204"/>
              </a:rPr>
              <a:t>All parties can </a:t>
            </a:r>
            <a:r>
              <a:rPr lang="en-US" b="1" dirty="0">
                <a:latin typeface="Plus Jakarta Sans" panose="020B0604020202020204"/>
              </a:rPr>
              <a:t>work collaboratively</a:t>
            </a:r>
          </a:p>
          <a:p>
            <a:pPr marL="717750" lvl="2" indent="-285750"/>
            <a:r>
              <a:rPr lang="en-US" dirty="0">
                <a:latin typeface="Plus Jakarta Sans" panose="020B0604020202020204"/>
              </a:rPr>
              <a:t>Closing identified gaps, </a:t>
            </a:r>
            <a:r>
              <a:rPr lang="en-US" b="1" dirty="0">
                <a:latin typeface="Plus Jakarta Sans" panose="020B0604020202020204"/>
              </a:rPr>
              <a:t>implementing and scaling up </a:t>
            </a:r>
            <a:r>
              <a:rPr lang="en-US" dirty="0">
                <a:latin typeface="Plus Jakarta Sans" panose="020B0604020202020204"/>
              </a:rPr>
              <a:t>flexibility while making best use of test and learn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lus Jakarta Sans" panose="020B0604020202020204"/>
              </a:rPr>
              <a:t>In addition, DSO should provide service providers short- and long-term </a:t>
            </a:r>
            <a:r>
              <a:rPr lang="en-US" b="1" dirty="0">
                <a:latin typeface="Plus Jakarta Sans" panose="020B0604020202020204"/>
              </a:rPr>
              <a:t>visibility</a:t>
            </a:r>
            <a:r>
              <a:rPr lang="en-US" dirty="0">
                <a:latin typeface="Plus Jakarta Sans" panose="020B0604020202020204"/>
              </a:rPr>
              <a:t> about opportunities in the local market.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lus Jakarta Sans" panose="020B0604020202020204"/>
              </a:rPr>
              <a:t>Acknowledge that things will </a:t>
            </a:r>
            <a:r>
              <a:rPr lang="en-US" b="1" dirty="0">
                <a:latin typeface="Plus Jakarta Sans" panose="020B0604020202020204"/>
              </a:rPr>
              <a:t>not be perfect immediately</a:t>
            </a:r>
            <a:r>
              <a:rPr lang="en-US" dirty="0">
                <a:latin typeface="Plus Jakarta Sans" panose="020B0604020202020204"/>
              </a:rPr>
              <a:t>:</a:t>
            </a:r>
          </a:p>
          <a:p>
            <a:pPr marL="717750" lvl="2" indent="-285750"/>
            <a:r>
              <a:rPr lang="en-US" dirty="0">
                <a:latin typeface="Plus Jakarta Sans" panose="020B0604020202020204"/>
              </a:rPr>
              <a:t>Rules, technical and economic aspects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lus Jakarta Sans" panose="020B0604020202020204"/>
              </a:rPr>
              <a:t>Accept to </a:t>
            </a:r>
            <a:r>
              <a:rPr lang="en-US" b="1" dirty="0">
                <a:latin typeface="Plus Jakarta Sans" panose="020B0604020202020204"/>
              </a:rPr>
              <a:t>overcome these difficulties </a:t>
            </a:r>
            <a:r>
              <a:rPr lang="en-US" dirty="0">
                <a:latin typeface="Plus Jakarta Sans" panose="020B0604020202020204"/>
              </a:rPr>
              <a:t>by:</a:t>
            </a:r>
          </a:p>
          <a:p>
            <a:pPr marL="717750" lvl="2" indent="-285750"/>
            <a:r>
              <a:rPr lang="en-US" dirty="0">
                <a:latin typeface="Plus Jakarta Sans" panose="020B0604020202020204"/>
              </a:rPr>
              <a:t>Common understanding of the impact of the gaps, shared trust and joint 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lus Jakarta Sans" panose="020B0604020202020204"/>
              </a:rPr>
              <a:t>Require a </a:t>
            </a:r>
            <a:r>
              <a:rPr lang="en-US" b="1" dirty="0">
                <a:latin typeface="Plus Jakarta Sans" panose="020B0604020202020204"/>
              </a:rPr>
              <a:t>commitment from NRA </a:t>
            </a:r>
            <a:r>
              <a:rPr lang="en-US" dirty="0">
                <a:latin typeface="Plus Jakarta Sans" panose="020B0604020202020204"/>
              </a:rPr>
              <a:t>to swiftly approve regulatory changes when gaps are identified. </a:t>
            </a:r>
          </a:p>
        </p:txBody>
      </p:sp>
    </p:spTree>
    <p:extLst>
      <p:ext uri="{BB962C8B-B14F-4D97-AF65-F5344CB8AC3E}">
        <p14:creationId xmlns:p14="http://schemas.microsoft.com/office/powerpoint/2010/main" val="416721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2BF5E-9A63-19C2-DD38-61FE7ED42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2">
            <a:extLst>
              <a:ext uri="{FF2B5EF4-FFF2-40B4-BE49-F238E27FC236}">
                <a16:creationId xmlns:a16="http://schemas.microsoft.com/office/drawing/2014/main" id="{37D93BF0-EEE1-869D-9CCB-CF1E7E1C1788}"/>
              </a:ext>
            </a:extLst>
          </p:cNvPr>
          <p:cNvSpPr txBox="1">
            <a:spLocks/>
          </p:cNvSpPr>
          <p:nvPr/>
        </p:nvSpPr>
        <p:spPr>
          <a:xfrm>
            <a:off x="11351999" y="6526212"/>
            <a:ext cx="360001" cy="1384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1FFFE70-FC19-4A94-9D10-0B3C8E890CB2}" type="slidenum">
              <a:rPr lang="en-GB" sz="900" b="1" smtClean="0">
                <a:solidFill>
                  <a:srgbClr val="1A1A1A"/>
                </a:solidFill>
                <a:latin typeface="EON Brix Sans"/>
              </a:rPr>
              <a:pPr algn="r">
                <a:defRPr/>
              </a:pPr>
              <a:t>5</a:t>
            </a:fld>
            <a:endParaRPr lang="en-GB" sz="900" b="1">
              <a:solidFill>
                <a:srgbClr val="1A1A1A"/>
              </a:solidFill>
              <a:latin typeface="EON Brix Sans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2302C95-8A29-394E-553D-04E075F90341}"/>
              </a:ext>
            </a:extLst>
          </p:cNvPr>
          <p:cNvSpPr txBox="1"/>
          <p:nvPr/>
        </p:nvSpPr>
        <p:spPr>
          <a:xfrm>
            <a:off x="568264" y="1138911"/>
            <a:ext cx="5672798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DSO Entity and ENTSO-E convened a Drafting Committee to support the NCDR development process.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The Drafting Committee members: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Received information in a timely and transparent way about the Development Team.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25256F"/>
              </a:solidFill>
              <a:effectLst/>
              <a:uLnTx/>
              <a:uFillTx/>
              <a:latin typeface="Plus Jakarta Sans" panose="020B0604020202020204" charset="0"/>
              <a:ea typeface="+mn-ea"/>
              <a:cs typeface="Plus Jakarta Sans" panose="020B060402020202020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Identified focus topics for in-depth discussion in the Drafting Committee.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Had access to the NCDR draft released by the Development Team every month.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However, stakeholders’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engagement was broader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by: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Repeated consultations on relevant drafts of the Network Code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E284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5256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Multiple ad hoc engagement with stakeholders on specific topics.</a:t>
            </a:r>
          </a:p>
        </p:txBody>
      </p:sp>
      <p:grpSp>
        <p:nvGrpSpPr>
          <p:cNvPr id="9" name="Group 28">
            <a:extLst>
              <a:ext uri="{FF2B5EF4-FFF2-40B4-BE49-F238E27FC236}">
                <a16:creationId xmlns:a16="http://schemas.microsoft.com/office/drawing/2014/main" id="{4AEC8EBB-B2C9-A4B4-B363-8C2C9A4179F8}"/>
              </a:ext>
            </a:extLst>
          </p:cNvPr>
          <p:cNvGrpSpPr/>
          <p:nvPr/>
        </p:nvGrpSpPr>
        <p:grpSpPr>
          <a:xfrm>
            <a:off x="5829205" y="3912445"/>
            <a:ext cx="3766140" cy="2672857"/>
            <a:chOff x="5191681" y="1282874"/>
            <a:chExt cx="6843027" cy="5103331"/>
          </a:xfrm>
        </p:grpSpPr>
        <p:pic>
          <p:nvPicPr>
            <p:cNvPr id="10" name="Picture 2" descr="LOW leads winning consortium to manage the new EU Corporate Covenant  Initiative secretariat — LOW">
              <a:extLst>
                <a:ext uri="{FF2B5EF4-FFF2-40B4-BE49-F238E27FC236}">
                  <a16:creationId xmlns:a16="http://schemas.microsoft.com/office/drawing/2014/main" id="{4C982E30-5B10-1200-4455-F4E08313F6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52" t="16833" r="30392" b="22139"/>
            <a:stretch/>
          </p:blipFill>
          <p:spPr bwMode="auto">
            <a:xfrm>
              <a:off x="9513392" y="2952750"/>
              <a:ext cx="2486025" cy="2209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3E07F3E9-8EEE-4994-1DA2-0B54DE355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7317" y="3409950"/>
              <a:ext cx="2886075" cy="976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8" descr="LobbyMap SmartEN">
              <a:extLst>
                <a:ext uri="{FF2B5EF4-FFF2-40B4-BE49-F238E27FC236}">
                  <a16:creationId xmlns:a16="http://schemas.microsoft.com/office/drawing/2014/main" id="{ABD508A0-F9D2-5543-D916-E21C1EF19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344" y="5363936"/>
              <a:ext cx="3178037" cy="1022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nemo_committee">
              <a:extLst>
                <a:ext uri="{FF2B5EF4-FFF2-40B4-BE49-F238E27FC236}">
                  <a16:creationId xmlns:a16="http://schemas.microsoft.com/office/drawing/2014/main" id="{9505A9A2-BD45-92C4-5F24-F2F0BF929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0863" y="4572000"/>
              <a:ext cx="1419225" cy="781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20FAAC34-37FF-1513-7E0B-799CDB9788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99" b="23401"/>
            <a:stretch/>
          </p:blipFill>
          <p:spPr bwMode="auto">
            <a:xfrm>
              <a:off x="9266784" y="2027071"/>
              <a:ext cx="2732633" cy="965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Images - Eurelectric – Powering People">
              <a:extLst>
                <a:ext uri="{FF2B5EF4-FFF2-40B4-BE49-F238E27FC236}">
                  <a16:creationId xmlns:a16="http://schemas.microsoft.com/office/drawing/2014/main" id="{BD5D41C9-752A-7ABE-23BF-A9AB962F8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6672" y="5522045"/>
              <a:ext cx="3178036" cy="582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4" descr="Press Kit | EASE: Why Energy Storage? | EASE">
              <a:extLst>
                <a:ext uri="{FF2B5EF4-FFF2-40B4-BE49-F238E27FC236}">
                  <a16:creationId xmlns:a16="http://schemas.microsoft.com/office/drawing/2014/main" id="{D13D8899-E8EE-1934-3A8B-92FDCDB50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5297" y="4477000"/>
              <a:ext cx="863372" cy="1045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1" descr="IFIEC Europe: IFIEC Europe">
              <a:extLst>
                <a:ext uri="{FF2B5EF4-FFF2-40B4-BE49-F238E27FC236}">
                  <a16:creationId xmlns:a16="http://schemas.microsoft.com/office/drawing/2014/main" id="{8E801D26-0BD9-CD45-65BB-9DDCC6872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213" y="2431513"/>
              <a:ext cx="2733675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8" descr="EFET - ETCSEE 2023">
              <a:extLst>
                <a:ext uri="{FF2B5EF4-FFF2-40B4-BE49-F238E27FC236}">
                  <a16:creationId xmlns:a16="http://schemas.microsoft.com/office/drawing/2014/main" id="{C8CBA3D6-59D3-2A26-9575-6215C5CD5A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93"/>
            <a:stretch/>
          </p:blipFill>
          <p:spPr bwMode="auto">
            <a:xfrm>
              <a:off x="5191681" y="3512088"/>
              <a:ext cx="1312332" cy="815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0" descr="T&amp;D Europe | EURACTIV PR">
              <a:extLst>
                <a:ext uri="{FF2B5EF4-FFF2-40B4-BE49-F238E27FC236}">
                  <a16:creationId xmlns:a16="http://schemas.microsoft.com/office/drawing/2014/main" id="{04659F06-1E5F-B8E8-1760-7C06D06D2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831" y="4452837"/>
              <a:ext cx="1366649" cy="911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9">
              <a:extLst>
                <a:ext uri="{FF2B5EF4-FFF2-40B4-BE49-F238E27FC236}">
                  <a16:creationId xmlns:a16="http://schemas.microsoft.com/office/drawing/2014/main" id="{EAB05D58-2E3B-43ED-ABCF-B8C4EC5BE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299035" y="1630847"/>
              <a:ext cx="1960605" cy="1054288"/>
            </a:xfrm>
            <a:prstGeom prst="rect">
              <a:avLst/>
            </a:prstGeom>
          </p:spPr>
        </p:pic>
        <p:pic>
          <p:nvPicPr>
            <p:cNvPr id="21" name="Picture 40" descr="Logo">
              <a:extLst>
                <a:ext uri="{FF2B5EF4-FFF2-40B4-BE49-F238E27FC236}">
                  <a16:creationId xmlns:a16="http://schemas.microsoft.com/office/drawing/2014/main" id="{A7478200-34B8-69E6-03EE-1DC7792A0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rcRect b="15781"/>
            <a:stretch/>
          </p:blipFill>
          <p:spPr>
            <a:xfrm>
              <a:off x="9314931" y="1282874"/>
              <a:ext cx="2719777" cy="763522"/>
            </a:xfrm>
            <a:prstGeom prst="rect">
              <a:avLst/>
            </a:prstGeom>
          </p:spPr>
        </p:pic>
      </p:grpSp>
      <p:pic>
        <p:nvPicPr>
          <p:cNvPr id="22" name="Picture 42">
            <a:extLst>
              <a:ext uri="{FF2B5EF4-FFF2-40B4-BE49-F238E27FC236}">
                <a16:creationId xmlns:a16="http://schemas.microsoft.com/office/drawing/2014/main" id="{8604A1BA-5D7B-9FFB-CDF0-853BAA83C40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13993" y="3782300"/>
            <a:ext cx="2419156" cy="2150274"/>
          </a:xfrm>
          <a:prstGeom prst="rect">
            <a:avLst/>
          </a:prstGeom>
        </p:spPr>
      </p:pic>
      <p:pic>
        <p:nvPicPr>
          <p:cNvPr id="23" name="Picture 44">
            <a:extLst>
              <a:ext uri="{FF2B5EF4-FFF2-40B4-BE49-F238E27FC236}">
                <a16:creationId xmlns:a16="http://schemas.microsoft.com/office/drawing/2014/main" id="{E5D2A023-6E03-248D-87A9-5BA7AF4DB2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96243" y="2097371"/>
            <a:ext cx="2936906" cy="1776016"/>
          </a:xfrm>
          <a:prstGeom prst="rect">
            <a:avLst/>
          </a:prstGeom>
        </p:spPr>
      </p:pic>
      <p:sp>
        <p:nvSpPr>
          <p:cNvPr id="24" name="Rechteck: abgerundete Ecken 25">
            <a:extLst>
              <a:ext uri="{FF2B5EF4-FFF2-40B4-BE49-F238E27FC236}">
                <a16:creationId xmlns:a16="http://schemas.microsoft.com/office/drawing/2014/main" id="{8C723F7E-FA23-6408-28B2-4DD8CD9DD9E4}"/>
              </a:ext>
            </a:extLst>
          </p:cNvPr>
          <p:cNvSpPr/>
          <p:nvPr/>
        </p:nvSpPr>
        <p:spPr>
          <a:xfrm>
            <a:off x="511189" y="5898222"/>
            <a:ext cx="5037910" cy="774111"/>
          </a:xfrm>
          <a:prstGeom prst="roundRect">
            <a:avLst/>
          </a:prstGeom>
          <a:solidFill>
            <a:srgbClr val="DE6A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Stakeholders encourage similar process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 in the future</a:t>
            </a:r>
          </a:p>
        </p:txBody>
      </p:sp>
      <p:pic>
        <p:nvPicPr>
          <p:cNvPr id="25" name="Picture 41">
            <a:extLst>
              <a:ext uri="{FF2B5EF4-FFF2-40B4-BE49-F238E27FC236}">
                <a16:creationId xmlns:a16="http://schemas.microsoft.com/office/drawing/2014/main" id="{9734529E-AADC-B61F-9EF9-CE18B3B5684B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957" b="25494"/>
          <a:stretch/>
        </p:blipFill>
        <p:spPr>
          <a:xfrm>
            <a:off x="7512539" y="832529"/>
            <a:ext cx="4520610" cy="1675644"/>
          </a:xfrm>
          <a:prstGeom prst="rect">
            <a:avLst/>
          </a:prstGeom>
        </p:spPr>
      </p:pic>
      <p:sp>
        <p:nvSpPr>
          <p:cNvPr id="26" name="Speech Bubble: Rectangle 21">
            <a:extLst>
              <a:ext uri="{FF2B5EF4-FFF2-40B4-BE49-F238E27FC236}">
                <a16:creationId xmlns:a16="http://schemas.microsoft.com/office/drawing/2014/main" id="{565850B0-8650-FE22-1982-013FCBC1671E}"/>
              </a:ext>
            </a:extLst>
          </p:cNvPr>
          <p:cNvSpPr/>
          <p:nvPr/>
        </p:nvSpPr>
        <p:spPr>
          <a:xfrm>
            <a:off x="6948862" y="2556384"/>
            <a:ext cx="2077218" cy="1166083"/>
          </a:xfrm>
          <a:prstGeom prst="wedgeRectCallout">
            <a:avLst>
              <a:gd name="adj1" fmla="val -236"/>
              <a:gd name="adj2" fmla="val 79867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400+ meetings involving over 200+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 panose="020B0604020202020204" charset="0"/>
                <a:ea typeface="+mn-ea"/>
                <a:cs typeface="Plus Jakarta Sans" panose="020B0604020202020204" charset="0"/>
              </a:rPr>
              <a:t>experts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93B8C97-93AD-AC26-BE7D-7C5034257305}"/>
              </a:ext>
            </a:extLst>
          </p:cNvPr>
          <p:cNvSpPr txBox="1"/>
          <p:nvPr/>
        </p:nvSpPr>
        <p:spPr>
          <a:xfrm>
            <a:off x="1410346" y="400292"/>
            <a:ext cx="9771681" cy="461665"/>
          </a:xfrm>
          <a:prstGeom prst="rect">
            <a:avLst/>
          </a:prstGeom>
          <a:noFill/>
          <a:ln w="38100">
            <a:solidFill>
              <a:srgbClr val="D86533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2400" b="1" dirty="0">
                <a:latin typeface="Plus Jakarta Sans" panose="020B0604020202020204" charset="0"/>
                <a:cs typeface="Plus Jakarta Sans" panose="020B0604020202020204" charset="0"/>
              </a:rPr>
              <a:t>Stakeholder engagement – Drafting Committee and beyond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656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HDS" val="True"/>
  <p:tag name="MIO_SKIPVERSION" val="01.01.0001 00:00:00"/>
  <p:tag name="MIO_UPDATE" val="True"/>
  <p:tag name="MIO_FALLBACK_LAYOUT" val="10"/>
  <p:tag name="MIO_SHOW_DATE" val="False"/>
  <p:tag name="MIO_SHOW_FOOTER" val="False"/>
  <p:tag name="MIO_SHOW_PAGENUMBER" val="False"/>
  <p:tag name="MIO_AVOID_BLANK_LAYOUT" val="False"/>
  <p:tag name="MIO_CD_LAYOUT_VALID_AREA" val="False"/>
  <p:tag name="MIO_EMBED_FONT" val="False"/>
  <p:tag name="MIO_MATCH_COLOR_SCHEME" val="False"/>
  <p:tag name="MIO_EKGUID" val="eb6f9806-6aca-42a5-a15d-21eb542aa4f3"/>
  <p:tag name="MIO_DBID" val="D7590C14-188D-4365-94A4-B777FB29057E"/>
  <p:tag name="MIO_OBJECTNAME" val="# E.ON"/>
  <p:tag name="MIO_NUMBER_OF_VALID_LAYOUTS" val="27"/>
  <p:tag name="MIO_VERSION" val="20.06.2023 11:00:13"/>
  <p:tag name="MIO_LASTDOWNLOADED" val="01.08.2023 07:08:57.546"/>
  <p:tag name="MIO_CDID" val="4d0307e6-a3f9-4dd6-817a-a971db26404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.ON">
  <a:themeElements>
    <a:clrScheme name="E.ON 2024-03-22">
      <a:dk1>
        <a:srgbClr val="1A1A1A"/>
      </a:dk1>
      <a:lt1>
        <a:srgbClr val="FFFFFF"/>
      </a:lt1>
      <a:dk2>
        <a:srgbClr val="1A1A1A"/>
      </a:dk2>
      <a:lt2>
        <a:srgbClr val="FFFFFF"/>
      </a:lt2>
      <a:accent1>
        <a:srgbClr val="EA1B0A"/>
      </a:accent1>
      <a:accent2>
        <a:srgbClr val="9D1207"/>
      </a:accent2>
      <a:accent3>
        <a:srgbClr val="F05B48"/>
      </a:accent3>
      <a:accent4>
        <a:srgbClr val="F6C1B0"/>
      </a:accent4>
      <a:accent5>
        <a:srgbClr val="961482"/>
      </a:accent5>
      <a:accent6>
        <a:srgbClr val="CA6FBA"/>
      </a:accent6>
      <a:hlink>
        <a:srgbClr val="1A1A1A"/>
      </a:hlink>
      <a:folHlink>
        <a:srgbClr val="1A1A1A"/>
      </a:folHlink>
    </a:clrScheme>
    <a:fontScheme name="Benutzerdefiniert 45">
      <a:majorFont>
        <a:latin typeface="EON Brix Sans"/>
        <a:ea typeface=""/>
        <a:cs typeface=""/>
      </a:majorFont>
      <a:minorFont>
        <a:latin typeface="EON Bri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72000" tIns="72000" rIns="72000" bIns="72000" rtlCol="0" anchor="ctr"/>
      <a:lstStyle>
        <a:defPPr algn="ctr" defTabSz="540000">
          <a:lnSpc>
            <a:spcPct val="120000"/>
          </a:lnSpc>
          <a:spcAft>
            <a:spcPts val="400"/>
          </a:spcAft>
          <a:defRPr sz="1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 defTabSz="540000">
          <a:lnSpc>
            <a:spcPct val="120000"/>
          </a:lnSpc>
          <a:spcAft>
            <a:spcPts val="400"/>
          </a:spcAft>
          <a:defRPr dirty="0"/>
        </a:defPPr>
      </a:lstStyle>
    </a:txDef>
  </a:objectDefaults>
  <a:extraClrSchemeLst/>
  <a:custClrLst>
    <a:custClr name="Red 100">
      <a:srgbClr val="F6E5DC"/>
    </a:custClr>
    <a:custClr name="Red 200">
      <a:srgbClr val="F6C1B0"/>
    </a:custClr>
    <a:custClr name="Red 300">
      <a:srgbClr val="F59A86"/>
    </a:custClr>
    <a:custClr name="Red 400">
      <a:srgbClr val="F05B48"/>
    </a:custClr>
    <a:custClr name="Red 500">
      <a:srgbClr val="EA1B0A"/>
    </a:custClr>
    <a:custClr name="Red 600">
      <a:srgbClr val="C41708"/>
    </a:custClr>
    <a:custClr name="Red 700">
      <a:srgbClr val="9D1207"/>
    </a:custClr>
    <a:custClr name="Red 800">
      <a:srgbClr val="750E05"/>
    </a:custClr>
    <a:custClr name="Red 900">
      <a:srgbClr val="4E0903"/>
    </a:custClr>
    <a:custClr>
      <a:srgbClr val="FFFFFF"/>
    </a:custClr>
    <a:custClr name="Purple 100">
      <a:srgbClr val="F0D8EB"/>
    </a:custClr>
    <a:custClr name="Purple 200">
      <a:srgbClr val="DBA6D1"/>
    </a:custClr>
    <a:custClr name="Purple 300">
      <a:srgbClr val="CA6FBA"/>
    </a:custClr>
    <a:custClr name="Purple 400">
      <a:srgbClr val="B0429D"/>
    </a:custClr>
    <a:custClr name="Purple 500">
      <a:srgbClr val="961482"/>
    </a:custClr>
    <a:custClr name="Purple 600">
      <a:srgbClr val="821171"/>
    </a:custClr>
    <a:custClr name="Purple 700">
      <a:srgbClr val="710F62"/>
    </a:custClr>
    <a:custClr name="Purple 800">
      <a:srgbClr val="5F0C52"/>
    </a:custClr>
    <a:custClr name="Purple 900">
      <a:srgbClr val="4D0A42"/>
    </a:custClr>
    <a:custClr>
      <a:srgbClr val="FFFFFF"/>
    </a:custClr>
    <a:custClr name="Grey 100">
      <a:srgbClr val="F8F5F2"/>
    </a:custClr>
    <a:custClr name="Grey 200">
      <a:srgbClr val="F0EBE5"/>
    </a:custClr>
    <a:custClr name="Grey 300">
      <a:srgbClr val="D7D0CC"/>
    </a:custClr>
    <a:custClr name="Grey 400">
      <a:srgbClr val="B3ACA9"/>
    </a:custClr>
    <a:custClr name="Grey 500">
      <a:srgbClr val="958D8B"/>
    </a:custClr>
    <a:custClr name="Grey 600">
      <a:srgbClr val="767676"/>
    </a:custClr>
    <a:custClr name="Grey 700">
      <a:srgbClr val="5C5C5C"/>
    </a:custClr>
    <a:custClr name="Grey 800">
      <a:srgbClr val="404040"/>
    </a:custClr>
    <a:custClr name="Grey 900">
      <a:srgbClr val="262626"/>
    </a:custClr>
    <a:custClr>
      <a:srgbClr val="FFFFFF"/>
    </a:custClr>
    <a:custClr name="Blue 100">
      <a:srgbClr val="CCEBFF"/>
    </a:custClr>
    <a:custClr name="Blue 200">
      <a:srgbClr val="A3DAFF"/>
    </a:custClr>
    <a:custClr name="Blue 300">
      <a:srgbClr val="7ACAFF"/>
    </a:custClr>
    <a:custClr name="Blue 400">
      <a:srgbClr val="52BAFF"/>
    </a:custClr>
    <a:custClr name="Blue 500">
      <a:srgbClr val="27A9FF"/>
    </a:custClr>
    <a:custClr name="Blue 600">
      <a:srgbClr val="0093F5"/>
    </a:custClr>
    <a:custClr name="Blue 700">
      <a:srgbClr val="0075C2"/>
    </a:custClr>
    <a:custClr name="Blue 800">
      <a:srgbClr val="00568F"/>
    </a:custClr>
    <a:custClr name="Blue 900">
      <a:srgbClr val="00375C"/>
    </a:custClr>
    <a:custClr>
      <a:srgbClr val="FFFFFF"/>
    </a:custClr>
  </a:custClrLst>
  <a:extLst>
    <a:ext uri="{05A4C25C-085E-4340-85A3-A5531E510DB2}">
      <thm15:themeFamily xmlns:thm15="http://schemas.microsoft.com/office/thememl/2012/main" name="EON_Presentation" id="{F3263772-D7C8-4462-8D44-4E5E59973962}" vid="{B320CAE0-401A-41EB-95DF-A1C5BA03F3FC}"/>
    </a:ext>
  </a:extLst>
</a:theme>
</file>

<file path=ppt/theme/theme3.xml><?xml version="1.0" encoding="utf-8"?>
<a:theme xmlns:a="http://schemas.openxmlformats.org/drawingml/2006/main" name="Kantoorthema">
  <a:themeElements>
    <a:clrScheme name="DSO ENTITY">
      <a:dk1>
        <a:srgbClr val="2C3051"/>
      </a:dk1>
      <a:lt1>
        <a:srgbClr val="FFFFFF"/>
      </a:lt1>
      <a:dk2>
        <a:srgbClr val="D86533"/>
      </a:dk2>
      <a:lt2>
        <a:srgbClr val="C1E0F7"/>
      </a:lt2>
      <a:accent1>
        <a:srgbClr val="902C57"/>
      </a:accent1>
      <a:accent2>
        <a:srgbClr val="ED7D31"/>
      </a:accent2>
      <a:accent3>
        <a:srgbClr val="C1E0F7"/>
      </a:accent3>
      <a:accent4>
        <a:srgbClr val="E9EAE9"/>
      </a:accent4>
      <a:accent5>
        <a:srgbClr val="CFD1D2"/>
      </a:accent5>
      <a:accent6>
        <a:srgbClr val="000000"/>
      </a:accent6>
      <a:hlink>
        <a:srgbClr val="D86533"/>
      </a:hlink>
      <a:folHlink>
        <a:srgbClr val="902C5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SO Entity PPT template" id="{9B0EE846-6D19-4A39-82B1-944A99318992}" vid="{6E4D43B3-904C-4DFF-BB96-845421E65E7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TaxCatchAll xmlns="fc2aab48-bcf1-410f-a717-54633acfd3dc">
      <Value>3</Value>
      <Value>2</Value>
      <Value>1</Value>
    </TaxCatchAll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Props1.xml><?xml version="1.0" encoding="utf-8"?>
<ds:datastoreItem xmlns:ds="http://schemas.openxmlformats.org/officeDocument/2006/customXml" ds:itemID="{66D7DFEE-88AF-4568-A83D-4D74E3571A95}"/>
</file>

<file path=customXml/itemProps2.xml><?xml version="1.0" encoding="utf-8"?>
<ds:datastoreItem xmlns:ds="http://schemas.openxmlformats.org/officeDocument/2006/customXml" ds:itemID="{A11ABE8E-F25E-4F7E-90DA-DCE28B047A15}"/>
</file>

<file path=customXml/itemProps3.xml><?xml version="1.0" encoding="utf-8"?>
<ds:datastoreItem xmlns:ds="http://schemas.openxmlformats.org/officeDocument/2006/customXml" ds:itemID="{BD6F6231-A185-4B4C-9D36-3BBA6143F655}"/>
</file>

<file path=docMetadata/LabelInfo.xml><?xml version="1.0" encoding="utf-8"?>
<clbl:labelList xmlns:clbl="http://schemas.microsoft.com/office/2020/mipLabelMetadata">
  <clbl:label id="{42f063bf-ce3a-473c-8609-3866002c85b0}" enabled="1" method="Standard" siteId="{b914a242-e718-443b-a47c-6b4c649d8c0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547</Words>
  <Application>Microsoft Office PowerPoint</Application>
  <PresentationFormat>Breitbild</PresentationFormat>
  <Paragraphs>66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5</vt:i4>
      </vt:variant>
    </vt:vector>
  </HeadingPairs>
  <TitlesOfParts>
    <vt:vector size="23" baseType="lpstr">
      <vt:lpstr>Aptos</vt:lpstr>
      <vt:lpstr>Arial</vt:lpstr>
      <vt:lpstr>Avenir</vt:lpstr>
      <vt:lpstr>Avenir Black</vt:lpstr>
      <vt:lpstr>Avenir Book</vt:lpstr>
      <vt:lpstr>Avenir LT Std 45 Book</vt:lpstr>
      <vt:lpstr>Avenir LT Std 55 Roman</vt:lpstr>
      <vt:lpstr>Avenir Medium</vt:lpstr>
      <vt:lpstr>Avenir Next LT Pro Demi</vt:lpstr>
      <vt:lpstr>Calibri</vt:lpstr>
      <vt:lpstr>Calibri Light</vt:lpstr>
      <vt:lpstr>Courier New</vt:lpstr>
      <vt:lpstr>EON Brix Sans</vt:lpstr>
      <vt:lpstr>EON Office Head</vt:lpstr>
      <vt:lpstr>Plus Jakarta Sans</vt:lpstr>
      <vt:lpstr>2_Office Theme</vt:lpstr>
      <vt:lpstr>E.ON</vt:lpstr>
      <vt:lpstr>Kantoorthema</vt:lpstr>
      <vt:lpstr>DSO ENTITY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DSO Entity</dc:creator>
  <cp:lastModifiedBy>Knop, Torsten</cp:lastModifiedBy>
  <cp:revision>15</cp:revision>
  <dcterms:created xsi:type="dcterms:W3CDTF">2025-05-29T08:04:07Z</dcterms:created>
  <dcterms:modified xsi:type="dcterms:W3CDTF">2026-09-30T12:51:28Z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YENTSOE_Classification2">
    <vt:lpwstr/>
  </property>
  <property fmtid="{D5CDD505-2E9C-101B-9397-08002B2CF9AE}" pid="4" name="MYENTSOE_Classification3">
    <vt:lpwstr/>
  </property>
  <property fmtid="{D5CDD505-2E9C-101B-9397-08002B2CF9AE}" pid="5" name="MYENTSOE_PublicType">
    <vt:lpwstr>1;#Extranet|922fc1ba-0c8d-4fbf-b30d-83722d0f30f2</vt:lpwstr>
  </property>
  <property fmtid="{D5CDD505-2E9C-101B-9397-08002B2CF9AE}" pid="6" name="MYENTSOE_SharingType">
    <vt:lpwstr>3;#Private|dfe2726a-d7c6-4ddf-bdde-4ca133caf27d</vt:lpwstr>
  </property>
  <property fmtid="{D5CDD505-2E9C-101B-9397-08002B2CF9AE}" pid="7" name="MYENTSOE_DocumentClassification">
    <vt:lpwstr/>
  </property>
  <property fmtid="{D5CDD505-2E9C-101B-9397-08002B2CF9AE}" pid="8" name="MYENTSOE_Classification1">
    <vt:lpwstr/>
  </property>
  <property fmtid="{D5CDD505-2E9C-101B-9397-08002B2CF9AE}" pid="9" name="MYENTSOE_Section">
    <vt:lpwstr>2;#Board|6cf52795-9928-4b7b-a6e8-b4c224a978ea</vt:lpwstr>
  </property>
  <property fmtid="{D5CDD505-2E9C-101B-9397-08002B2CF9AE}" pid="10" name="MYENTSOE_Classification4">
    <vt:lpwstr/>
  </property>
  <property fmtid="{D5CDD505-2E9C-101B-9397-08002B2CF9AE}" pid="11" name="MYENTSOE_DataClassification">
    <vt:lpwstr/>
  </property>
  <property fmtid="{D5CDD505-2E9C-101B-9397-08002B2CF9AE}" pid="12" name="MSIP_Label_26326a25-05b5-4156-bd4d-89acce8cd3b1_Enabled">
    <vt:lpwstr>True</vt:lpwstr>
  </property>
  <property fmtid="{D5CDD505-2E9C-101B-9397-08002B2CF9AE}" pid="13" name="MSIP_Label_26326a25-05b5-4156-bd4d-89acce8cd3b1_SiteId">
    <vt:lpwstr>7ffbeccf-0c1b-496c-8978-89209c2d375d</vt:lpwstr>
  </property>
  <property fmtid="{D5CDD505-2E9C-101B-9397-08002B2CF9AE}" pid="14" name="MSIP_Label_26326a25-05b5-4156-bd4d-89acce8cd3b1_SetDate">
    <vt:lpwstr>2026-10-02T13:31:18Z</vt:lpwstr>
  </property>
  <property fmtid="{D5CDD505-2E9C-101B-9397-08002B2CF9AE}" pid="15" name="MSIP_Label_26326a25-05b5-4156-bd4d-89acce8cd3b1_Name">
    <vt:lpwstr>Open within ENTSO-E</vt:lpwstr>
  </property>
  <property fmtid="{D5CDD505-2E9C-101B-9397-08002B2CF9AE}" pid="16" name="MSIP_Label_26326a25-05b5-4156-bd4d-89acce8cd3b1_ActionId">
    <vt:lpwstr>918c48c4-c8ef-4195-9d4d-656f9d60636f</vt:lpwstr>
  </property>
  <property fmtid="{D5CDD505-2E9C-101B-9397-08002B2CF9AE}" pid="17" name="MSIP_Label_26326a25-05b5-4156-bd4d-89acce8cd3b1_Removed">
    <vt:lpwstr>False</vt:lpwstr>
  </property>
  <property fmtid="{D5CDD505-2E9C-101B-9397-08002B2CF9AE}" pid="18" name="MSIP_Label_26326a25-05b5-4156-bd4d-89acce8cd3b1_Extended_MSFT_Method">
    <vt:lpwstr>Standard</vt:lpwstr>
  </property>
  <property fmtid="{D5CDD505-2E9C-101B-9397-08002B2CF9AE}" pid="19" name="Sensitivity">
    <vt:lpwstr>Open within ENTSO-E</vt:lpwstr>
  </property>
</Properties>
</file>